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29.png" ContentType="image/png"/>
  <Override PartName="/ppt/media/image28.png" ContentType="image/png"/>
  <Override PartName="/ppt/media/image7.jpeg" ContentType="image/jpeg"/>
  <Override PartName="/ppt/media/image27.png" ContentType="image/png"/>
  <Override PartName="/ppt/media/image2.gif" ContentType="image/gif"/>
  <Override PartName="/ppt/media/image26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media42.mp4" ContentType="video/mp4"/>
  <Override PartName="/ppt/media/image22.png" ContentType="image/png"/>
  <Override PartName="/ppt/media/image21.png" ContentType="image/png"/>
  <Override PartName="/ppt/media/media40.mp4" ContentType="video/mp4"/>
  <Override PartName="/ppt/media/image16.png" ContentType="image/png"/>
  <Override PartName="/ppt/media/media19.mp4" ContentType="video/mp4"/>
  <Override PartName="/ppt/media/image15.png" ContentType="image/png"/>
  <Override PartName="/ppt/media/image6.png" ContentType="image/png"/>
  <Override PartName="/ppt/media/image38.png" ContentType="image/png"/>
  <Override PartName="/ppt/media/image1.png" ContentType="image/png"/>
  <Override PartName="/ppt/media/image33.png" ContentType="image/png"/>
  <Override PartName="/ppt/media/image13.png" ContentType="image/png"/>
  <Override PartName="/ppt/media/image36.png" ContentType="image/png"/>
  <Override PartName="/ppt/media/image4.png" ContentType="image/png"/>
  <Override PartName="/ppt/media/media17.mp4" ContentType="video/mp4"/>
  <Override PartName="/ppt/media/image30.png" ContentType="image/png"/>
  <Override PartName="/ppt/media/image34.jpeg" ContentType="image/jpeg"/>
  <Override PartName="/ppt/media/image39.png" ContentType="image/png"/>
  <Override PartName="/ppt/media/image41.png" ContentType="image/png"/>
  <Override PartName="/ppt/media/image31.png" ContentType="image/png"/>
  <Override PartName="/ppt/media/image43.png" ContentType="image/png"/>
  <Override PartName="/ppt/media/image32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37.png" ContentType="image/png"/>
  <Override PartName="/ppt/media/image5.png" ContentType="image/png"/>
  <Override PartName="/ppt/media/image14.png" ContentType="image/png"/>
  <Override PartName="/ppt/media/image49.png" ContentType="image/png"/>
  <Override PartName="/ppt/media/image12.png" ContentType="image/png"/>
  <Override PartName="/ppt/media/image10.png" ContentType="image/png"/>
  <Override PartName="/ppt/media/image47.png" ContentType="image/png"/>
  <Override PartName="/ppt/media/image3.png" ContentType="image/png"/>
  <Override PartName="/ppt/media/image35.png" ContentType="image/png"/>
  <Override PartName="/ppt/media/image8.png" ContentType="image/png"/>
  <Override PartName="/ppt/media/image18.png" ContentType="image/png"/>
  <Override PartName="/ppt/media/image20.png" ContentType="image/png"/>
  <Override PartName="/ppt/media/image48.png" ContentType="image/png"/>
  <Override PartName="/ppt/media/image11.png" ContentType="image/png"/>
  <Override PartName="/ppt/media/image9.jpeg" ContentType="image/jpe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11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34.xml.rels" ContentType="application/vnd.openxmlformats-package.relationships+xml"/>
  <Override PartName="/ppt/slides/_rels/slide10.xml.rels" ContentType="application/vnd.openxmlformats-package.relationships+xml"/>
  <Override PartName="/ppt/slides/_rels/slide45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8.xml.rels" ContentType="application/vnd.openxmlformats-package.relationships+xml"/>
  <Override PartName="/ppt/slides/_rels/slide30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29.xml.rels" ContentType="application/vnd.openxmlformats-package.relationships+xml"/>
  <Override PartName="/ppt/slides/_rels/slide31.xml.rels" ContentType="application/vnd.openxmlformats-package.relationships+xml"/>
  <Override PartName="/ppt/slides/_rels/slide35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notesSlides/_rels/notesSlide4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5.xml.rels" ContentType="application/vnd.openxmlformats-package.relationships+xml"/>
  <Override PartName="/ppt/notesSlides/notesSlide2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dt" idx="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5"/>
          <p:cNvSpPr>
            <a:spLocks noGrp="1"/>
          </p:cNvSpPr>
          <p:nvPr>
            <p:ph type="ftr" idx="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6"/>
          <p:cNvSpPr>
            <a:spLocks noGrp="1"/>
          </p:cNvSpPr>
          <p:nvPr>
            <p:ph type="sldNum" idx="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4CCEE899-5979-4ABD-9DD7-940FEDBDBF7D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ln w="0">
            <a:noFill/>
          </a:ln>
        </p:spPr>
      </p:sp>
      <p:sp>
        <p:nvSpPr>
          <p:cNvPr id="163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Around 35 compact X-ray sources with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Absorption line because hot, radiating plasma around accreting NS is optically thick, has low emissivity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ln w="0">
            <a:noFill/>
          </a:ln>
        </p:spPr>
      </p:sp>
      <p:sp>
        <p:nvSpPr>
          <p:cNvPr id="163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Peaks occur when most phase space left to fill (low filling factor of highest-occupied Landau levels), reach troughs when completely filled.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Peaks occur where Landau levels are exactly filled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In plot, dashed lines are non-magnetic conductivities (no classical modification to conductivity either)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ln w="0">
            <a:noFill/>
          </a:ln>
        </p:spPr>
      </p:sp>
      <p:sp>
        <p:nvSpPr>
          <p:cNvPr id="164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Increased luminosity with LQ because of enhanced thermal conductivity parallel to field lines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ln w="0">
            <a:noFill/>
          </a:ln>
        </p:spPr>
      </p:sp>
      <p:sp>
        <p:nvSpPr>
          <p:cNvPr id="164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Pauli paramagnetism- intrinsic magnetization of electron spin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Landau diamagnetism- magnetization of orbital motion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More generally, PdHvA is inversely proportional to the area of the Fermi surface, which is used in condensed matter physics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ln w="0">
            <a:noFill/>
          </a:ln>
        </p:spPr>
      </p:sp>
      <p:sp>
        <p:nvSpPr>
          <p:cNvPr id="164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Light element envelope increases thermal conducti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EBE6480-7FDF-4F8D-BF01-C21E6BA7704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01D3F19-DEC0-4004-8D52-871914A1F63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C2962CD-49A9-40FD-88B9-57A69132541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36D2D7B-F51D-4A90-8FDF-4DBC7BB06FC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7636793-5247-489E-993F-1FF55EF03F3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48DA1068-D755-46F0-9FA8-B2E4F8B2869C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gif"/><Relationship Id="rId3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video" Target="../media/media17.mp4"/><Relationship Id="rId2" Type="http://schemas.microsoft.com/office/2007/relationships/media" Target="../media/media17.mp4"/><Relationship Id="rId3" Type="http://schemas.openxmlformats.org/officeDocument/2006/relationships/image" Target="../media/image18.png"/><Relationship Id="rId4" Type="http://schemas.openxmlformats.org/officeDocument/2006/relationships/video" Target="../media/media19.mp4"/><Relationship Id="rId5" Type="http://schemas.microsoft.com/office/2007/relationships/media" Target="../media/media19.mp4"/><Relationship Id="rId6" Type="http://schemas.openxmlformats.org/officeDocument/2006/relationships/image" Target="../media/image20.png"/><Relationship Id="rId7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video" Target="../media/media40.mp4"/><Relationship Id="rId2" Type="http://schemas.microsoft.com/office/2007/relationships/media" Target="../media/media40.mp4"/><Relationship Id="rId3" Type="http://schemas.openxmlformats.org/officeDocument/2006/relationships/image" Target="../media/image41.png"/><Relationship Id="rId4" Type="http://schemas.openxmlformats.org/officeDocument/2006/relationships/video" Target="../media/media42.mp4"/><Relationship Id="rId5" Type="http://schemas.microsoft.com/office/2007/relationships/media" Target="../media/media42.mp4"/><Relationship Id="rId6" Type="http://schemas.openxmlformats.org/officeDocument/2006/relationships/image" Target="../media/image43.png"/><Relationship Id="rId7" Type="http://schemas.openxmlformats.org/officeDocument/2006/relationships/slideLayout" Target="../slideLayouts/slideLayout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subTitle"/>
          </p:nvPr>
        </p:nvSpPr>
        <p:spPr>
          <a:xfrm>
            <a:off x="457200" y="2514600"/>
            <a:ext cx="9144000" cy="127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Peter Rau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Simons Collaboration on Extreme Electrodynamics of Compact Sources Postdoctoral Fellow, Columbia University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title"/>
          </p:nvPr>
        </p:nvSpPr>
        <p:spPr>
          <a:xfrm>
            <a:off x="529560" y="521280"/>
            <a:ext cx="9071640" cy="153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Effects of superfluidity-superconductivity and Landau quantization on neutron star magneto-thermal evolution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" name="" descr=""/>
          <p:cNvPicPr/>
          <p:nvPr/>
        </p:nvPicPr>
        <p:blipFill>
          <a:blip r:embed="rId1"/>
          <a:stretch/>
        </p:blipFill>
        <p:spPr>
          <a:xfrm>
            <a:off x="3525840" y="4289400"/>
            <a:ext cx="1392840" cy="1392840"/>
          </a:xfrm>
          <a:prstGeom prst="rect">
            <a:avLst/>
          </a:prstGeom>
          <a:ln w="0">
            <a:noFill/>
          </a:ln>
        </p:spPr>
      </p:pic>
      <p:sp>
        <p:nvSpPr>
          <p:cNvPr id="29" name=""/>
          <p:cNvSpPr txBox="1"/>
          <p:nvPr/>
        </p:nvSpPr>
        <p:spPr>
          <a:xfrm>
            <a:off x="2057400" y="3886200"/>
            <a:ext cx="5878800" cy="403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IReNA-INT Joint Meeting, December 12, 2024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" name="" descr=""/>
          <p:cNvPicPr/>
          <p:nvPr/>
        </p:nvPicPr>
        <p:blipFill>
          <a:blip r:embed="rId2"/>
          <a:stretch/>
        </p:blipFill>
        <p:spPr>
          <a:xfrm>
            <a:off x="5342400" y="4464000"/>
            <a:ext cx="951120" cy="10242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362BFEA-B060-4E6C-81C6-95E57C2545E4}" type="slidenum">
              <a:t>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19656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Classifying superconductors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"/>
          <p:cNvSpPr txBox="1"/>
          <p:nvPr/>
        </p:nvSpPr>
        <p:spPr>
          <a:xfrm>
            <a:off x="1828800" y="1143000"/>
            <a:ext cx="914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Type-I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"/>
          <p:cNvSpPr txBox="1"/>
          <p:nvPr/>
        </p:nvSpPr>
        <p:spPr>
          <a:xfrm>
            <a:off x="5257800" y="1143000"/>
            <a:ext cx="914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Type-II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4" name=""/>
          <p:cNvGrpSpPr/>
          <p:nvPr/>
        </p:nvGrpSpPr>
        <p:grpSpPr>
          <a:xfrm>
            <a:off x="7807680" y="2582280"/>
            <a:ext cx="1107720" cy="808560"/>
            <a:chOff x="7807680" y="2582280"/>
            <a:chExt cx="1107720" cy="808560"/>
          </a:xfrm>
        </p:grpSpPr>
        <p:grpSp>
          <p:nvGrpSpPr>
            <p:cNvPr id="175" name=""/>
            <p:cNvGrpSpPr/>
            <p:nvPr/>
          </p:nvGrpSpPr>
          <p:grpSpPr>
            <a:xfrm>
              <a:off x="7807680" y="2582280"/>
              <a:ext cx="1107720" cy="808560"/>
              <a:chOff x="7807680" y="2582280"/>
              <a:chExt cx="1107720" cy="808560"/>
            </a:xfrm>
          </p:grpSpPr>
          <p:sp>
            <p:nvSpPr>
              <p:cNvPr id="176" name=""/>
              <p:cNvSpPr/>
              <p:nvPr/>
            </p:nvSpPr>
            <p:spPr>
              <a:xfrm>
                <a:off x="7825680" y="2600280"/>
                <a:ext cx="1071360" cy="772200"/>
              </a:xfrm>
              <a:custGeom>
                <a:avLst/>
                <a:gdLst/>
                <a:ahLst/>
                <a:rect l="0" t="0" r="r" b="b"/>
                <a:pathLst>
                  <a:path w="2976" h="2145">
                    <a:moveTo>
                      <a:pt x="0" y="0"/>
                    </a:moveTo>
                    <a:cubicBezTo>
                      <a:pt x="992" y="0"/>
                      <a:pt x="1984" y="0"/>
                      <a:pt x="2976" y="0"/>
                    </a:cubicBezTo>
                    <a:cubicBezTo>
                      <a:pt x="2976" y="715"/>
                      <a:pt x="2976" y="1430"/>
                      <a:pt x="2976" y="2145"/>
                    </a:cubicBezTo>
                    <a:cubicBezTo>
                      <a:pt x="1984" y="2145"/>
                      <a:pt x="992" y="2145"/>
                      <a:pt x="0" y="2145"/>
                    </a:cubicBezTo>
                    <a:cubicBezTo>
                      <a:pt x="0" y="1430"/>
                      <a:pt x="0" y="71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7" name=""/>
              <p:cNvSpPr/>
              <p:nvPr/>
            </p:nvSpPr>
            <p:spPr>
              <a:xfrm>
                <a:off x="7807680" y="2918880"/>
                <a:ext cx="173520" cy="160200"/>
              </a:xfrm>
              <a:custGeom>
                <a:avLst/>
                <a:gdLst/>
                <a:ahLst/>
                <a:rect l="0" t="0" r="r" b="b"/>
                <a:pathLst>
                  <a:path w="482" h="445">
                    <a:moveTo>
                      <a:pt x="3" y="395"/>
                    </a:moveTo>
                    <a:cubicBezTo>
                      <a:pt x="0" y="409"/>
                      <a:pt x="0" y="412"/>
                      <a:pt x="0" y="417"/>
                    </a:cubicBezTo>
                    <a:cubicBezTo>
                      <a:pt x="0" y="437"/>
                      <a:pt x="14" y="445"/>
                      <a:pt x="28" y="445"/>
                    </a:cubicBezTo>
                    <a:cubicBezTo>
                      <a:pt x="59" y="445"/>
                      <a:pt x="64" y="423"/>
                      <a:pt x="73" y="389"/>
                    </a:cubicBezTo>
                    <a:cubicBezTo>
                      <a:pt x="81" y="356"/>
                      <a:pt x="76" y="372"/>
                      <a:pt x="118" y="207"/>
                    </a:cubicBezTo>
                    <a:cubicBezTo>
                      <a:pt x="202" y="210"/>
                      <a:pt x="286" y="227"/>
                      <a:pt x="286" y="291"/>
                    </a:cubicBezTo>
                    <a:cubicBezTo>
                      <a:pt x="286" y="300"/>
                      <a:pt x="286" y="302"/>
                      <a:pt x="286" y="314"/>
                    </a:cubicBezTo>
                    <a:cubicBezTo>
                      <a:pt x="280" y="328"/>
                      <a:pt x="280" y="339"/>
                      <a:pt x="280" y="347"/>
                    </a:cubicBezTo>
                    <a:cubicBezTo>
                      <a:pt x="280" y="406"/>
                      <a:pt x="319" y="445"/>
                      <a:pt x="370" y="445"/>
                    </a:cubicBezTo>
                    <a:cubicBezTo>
                      <a:pt x="400" y="445"/>
                      <a:pt x="426" y="428"/>
                      <a:pt x="445" y="395"/>
                    </a:cubicBezTo>
                    <a:cubicBezTo>
                      <a:pt x="470" y="353"/>
                      <a:pt x="482" y="297"/>
                      <a:pt x="482" y="294"/>
                    </a:cubicBezTo>
                    <a:cubicBezTo>
                      <a:pt x="482" y="283"/>
                      <a:pt x="473" y="283"/>
                      <a:pt x="470" y="283"/>
                    </a:cubicBezTo>
                    <a:cubicBezTo>
                      <a:pt x="462" y="283"/>
                      <a:pt x="459" y="288"/>
                      <a:pt x="456" y="302"/>
                    </a:cubicBezTo>
                    <a:cubicBezTo>
                      <a:pt x="440" y="370"/>
                      <a:pt x="417" y="423"/>
                      <a:pt x="372" y="423"/>
                    </a:cubicBezTo>
                    <a:cubicBezTo>
                      <a:pt x="350" y="423"/>
                      <a:pt x="342" y="412"/>
                      <a:pt x="342" y="375"/>
                    </a:cubicBezTo>
                    <a:cubicBezTo>
                      <a:pt x="342" y="361"/>
                      <a:pt x="344" y="339"/>
                      <a:pt x="347" y="322"/>
                    </a:cubicBezTo>
                    <a:cubicBezTo>
                      <a:pt x="350" y="314"/>
                      <a:pt x="353" y="300"/>
                      <a:pt x="353" y="288"/>
                    </a:cubicBezTo>
                    <a:cubicBezTo>
                      <a:pt x="353" y="196"/>
                      <a:pt x="218" y="190"/>
                      <a:pt x="162" y="188"/>
                    </a:cubicBezTo>
                    <a:cubicBezTo>
                      <a:pt x="196" y="171"/>
                      <a:pt x="227" y="143"/>
                      <a:pt x="252" y="120"/>
                    </a:cubicBezTo>
                    <a:cubicBezTo>
                      <a:pt x="297" y="81"/>
                      <a:pt x="328" y="59"/>
                      <a:pt x="367" y="42"/>
                    </a:cubicBezTo>
                    <a:cubicBezTo>
                      <a:pt x="364" y="48"/>
                      <a:pt x="361" y="59"/>
                      <a:pt x="361" y="64"/>
                    </a:cubicBezTo>
                    <a:cubicBezTo>
                      <a:pt x="361" y="76"/>
                      <a:pt x="367" y="98"/>
                      <a:pt x="398" y="98"/>
                    </a:cubicBezTo>
                    <a:cubicBezTo>
                      <a:pt x="431" y="98"/>
                      <a:pt x="451" y="70"/>
                      <a:pt x="451" y="45"/>
                    </a:cubicBezTo>
                    <a:cubicBezTo>
                      <a:pt x="451" y="36"/>
                      <a:pt x="448" y="11"/>
                      <a:pt x="412" y="11"/>
                    </a:cubicBezTo>
                    <a:cubicBezTo>
                      <a:pt x="353" y="11"/>
                      <a:pt x="294" y="59"/>
                      <a:pt x="252" y="95"/>
                    </a:cubicBezTo>
                    <a:cubicBezTo>
                      <a:pt x="185" y="154"/>
                      <a:pt x="160" y="168"/>
                      <a:pt x="126" y="179"/>
                    </a:cubicBezTo>
                    <a:cubicBezTo>
                      <a:pt x="129" y="168"/>
                      <a:pt x="140" y="120"/>
                      <a:pt x="146" y="104"/>
                    </a:cubicBezTo>
                    <a:cubicBezTo>
                      <a:pt x="151" y="78"/>
                      <a:pt x="162" y="31"/>
                      <a:pt x="162" y="25"/>
                    </a:cubicBezTo>
                    <a:cubicBezTo>
                      <a:pt x="162" y="8"/>
                      <a:pt x="151" y="0"/>
                      <a:pt x="134" y="0"/>
                    </a:cubicBezTo>
                    <a:cubicBezTo>
                      <a:pt x="132" y="0"/>
                      <a:pt x="104" y="0"/>
                      <a:pt x="95" y="34"/>
                    </a:cubicBezTo>
                    <a:cubicBezTo>
                      <a:pt x="64" y="154"/>
                      <a:pt x="34" y="274"/>
                      <a:pt x="3" y="39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78" name=""/>
              <p:cNvSpPr/>
              <p:nvPr/>
            </p:nvSpPr>
            <p:spPr>
              <a:xfrm>
                <a:off x="8110080" y="2945160"/>
                <a:ext cx="235800" cy="82800"/>
              </a:xfrm>
              <a:custGeom>
                <a:avLst/>
                <a:gdLst/>
                <a:ahLst/>
                <a:rect l="0" t="0" r="r" b="b"/>
                <a:pathLst>
                  <a:path w="655" h="230">
                    <a:moveTo>
                      <a:pt x="622" y="39"/>
                    </a:moveTo>
                    <a:cubicBezTo>
                      <a:pt x="636" y="39"/>
                      <a:pt x="655" y="39"/>
                      <a:pt x="655" y="20"/>
                    </a:cubicBezTo>
                    <a:cubicBezTo>
                      <a:pt x="655" y="0"/>
                      <a:pt x="636" y="0"/>
                      <a:pt x="622" y="0"/>
                    </a:cubicBezTo>
                    <a:cubicBezTo>
                      <a:pt x="426" y="0"/>
                      <a:pt x="230" y="0"/>
                      <a:pt x="34" y="0"/>
                    </a:cubicBezTo>
                    <a:cubicBezTo>
                      <a:pt x="20" y="0"/>
                      <a:pt x="0" y="0"/>
                      <a:pt x="0" y="20"/>
                    </a:cubicBezTo>
                    <a:cubicBezTo>
                      <a:pt x="0" y="39"/>
                      <a:pt x="20" y="39"/>
                      <a:pt x="34" y="39"/>
                    </a:cubicBezTo>
                    <a:cubicBezTo>
                      <a:pt x="230" y="39"/>
                      <a:pt x="426" y="39"/>
                      <a:pt x="622" y="39"/>
                    </a:cubicBezTo>
                    <a:moveTo>
                      <a:pt x="622" y="230"/>
                    </a:moveTo>
                    <a:cubicBezTo>
                      <a:pt x="636" y="230"/>
                      <a:pt x="655" y="230"/>
                      <a:pt x="655" y="210"/>
                    </a:cubicBezTo>
                    <a:cubicBezTo>
                      <a:pt x="655" y="190"/>
                      <a:pt x="636" y="190"/>
                      <a:pt x="622" y="190"/>
                    </a:cubicBezTo>
                    <a:cubicBezTo>
                      <a:pt x="426" y="190"/>
                      <a:pt x="230" y="190"/>
                      <a:pt x="34" y="190"/>
                    </a:cubicBezTo>
                    <a:cubicBezTo>
                      <a:pt x="20" y="190"/>
                      <a:pt x="0" y="190"/>
                      <a:pt x="0" y="210"/>
                    </a:cubicBezTo>
                    <a:cubicBezTo>
                      <a:pt x="0" y="230"/>
                      <a:pt x="20" y="230"/>
                      <a:pt x="34" y="230"/>
                    </a:cubicBezTo>
                    <a:cubicBezTo>
                      <a:pt x="230" y="230"/>
                      <a:pt x="426" y="230"/>
                      <a:pt x="622" y="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800" bIns="378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79" name=""/>
              <p:cNvSpPr/>
              <p:nvPr/>
            </p:nvSpPr>
            <p:spPr>
              <a:xfrm>
                <a:off x="8518320" y="2582280"/>
                <a:ext cx="222840" cy="253080"/>
              </a:xfrm>
              <a:custGeom>
                <a:avLst/>
                <a:gdLst/>
                <a:ahLst/>
                <a:rect l="0" t="0" r="r" b="b"/>
                <a:pathLst>
                  <a:path w="619" h="703">
                    <a:moveTo>
                      <a:pt x="333" y="20"/>
                    </a:moveTo>
                    <a:cubicBezTo>
                      <a:pt x="325" y="3"/>
                      <a:pt x="319" y="0"/>
                      <a:pt x="308" y="0"/>
                    </a:cubicBezTo>
                    <a:cubicBezTo>
                      <a:pt x="294" y="0"/>
                      <a:pt x="291" y="3"/>
                      <a:pt x="286" y="20"/>
                    </a:cubicBezTo>
                    <a:cubicBezTo>
                      <a:pt x="223" y="215"/>
                      <a:pt x="161" y="410"/>
                      <a:pt x="98" y="605"/>
                    </a:cubicBezTo>
                    <a:cubicBezTo>
                      <a:pt x="87" y="636"/>
                      <a:pt x="67" y="675"/>
                      <a:pt x="0" y="675"/>
                    </a:cubicBezTo>
                    <a:cubicBezTo>
                      <a:pt x="0" y="684"/>
                      <a:pt x="0" y="694"/>
                      <a:pt x="0" y="703"/>
                    </a:cubicBezTo>
                    <a:cubicBezTo>
                      <a:pt x="31" y="703"/>
                      <a:pt x="81" y="700"/>
                      <a:pt x="90" y="700"/>
                    </a:cubicBezTo>
                    <a:cubicBezTo>
                      <a:pt x="120" y="700"/>
                      <a:pt x="171" y="703"/>
                      <a:pt x="202" y="703"/>
                    </a:cubicBezTo>
                    <a:cubicBezTo>
                      <a:pt x="202" y="694"/>
                      <a:pt x="202" y="684"/>
                      <a:pt x="202" y="675"/>
                    </a:cubicBezTo>
                    <a:cubicBezTo>
                      <a:pt x="148" y="672"/>
                      <a:pt x="126" y="647"/>
                      <a:pt x="126" y="622"/>
                    </a:cubicBezTo>
                    <a:cubicBezTo>
                      <a:pt x="126" y="619"/>
                      <a:pt x="126" y="616"/>
                      <a:pt x="132" y="602"/>
                    </a:cubicBezTo>
                    <a:cubicBezTo>
                      <a:pt x="181" y="449"/>
                      <a:pt x="231" y="296"/>
                      <a:pt x="280" y="143"/>
                    </a:cubicBezTo>
                    <a:cubicBezTo>
                      <a:pt x="331" y="304"/>
                      <a:pt x="383" y="466"/>
                      <a:pt x="434" y="627"/>
                    </a:cubicBezTo>
                    <a:cubicBezTo>
                      <a:pt x="440" y="641"/>
                      <a:pt x="440" y="641"/>
                      <a:pt x="440" y="644"/>
                    </a:cubicBezTo>
                    <a:cubicBezTo>
                      <a:pt x="440" y="675"/>
                      <a:pt x="381" y="675"/>
                      <a:pt x="356" y="675"/>
                    </a:cubicBezTo>
                    <a:cubicBezTo>
                      <a:pt x="356" y="684"/>
                      <a:pt x="356" y="694"/>
                      <a:pt x="356" y="703"/>
                    </a:cubicBezTo>
                    <a:cubicBezTo>
                      <a:pt x="389" y="700"/>
                      <a:pt x="459" y="700"/>
                      <a:pt x="498" y="700"/>
                    </a:cubicBezTo>
                    <a:cubicBezTo>
                      <a:pt x="535" y="700"/>
                      <a:pt x="580" y="703"/>
                      <a:pt x="619" y="703"/>
                    </a:cubicBezTo>
                    <a:cubicBezTo>
                      <a:pt x="619" y="694"/>
                      <a:pt x="619" y="684"/>
                      <a:pt x="619" y="675"/>
                    </a:cubicBezTo>
                    <a:cubicBezTo>
                      <a:pt x="543" y="675"/>
                      <a:pt x="540" y="667"/>
                      <a:pt x="529" y="630"/>
                    </a:cubicBezTo>
                    <a:cubicBezTo>
                      <a:pt x="464" y="427"/>
                      <a:pt x="399" y="223"/>
                      <a:pt x="333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0" name=""/>
              <p:cNvSpPr/>
              <p:nvPr/>
            </p:nvSpPr>
            <p:spPr>
              <a:xfrm>
                <a:off x="8774280" y="2773800"/>
                <a:ext cx="100800" cy="106920"/>
              </a:xfrm>
              <a:custGeom>
                <a:avLst/>
                <a:gdLst/>
                <a:ahLst/>
                <a:rect l="0" t="0" r="r" b="b"/>
                <a:pathLst>
                  <a:path w="280" h="297">
                    <a:moveTo>
                      <a:pt x="162" y="148"/>
                    </a:moveTo>
                    <a:cubicBezTo>
                      <a:pt x="218" y="123"/>
                      <a:pt x="244" y="115"/>
                      <a:pt x="260" y="106"/>
                    </a:cubicBezTo>
                    <a:cubicBezTo>
                      <a:pt x="274" y="101"/>
                      <a:pt x="280" y="98"/>
                      <a:pt x="280" y="84"/>
                    </a:cubicBezTo>
                    <a:cubicBezTo>
                      <a:pt x="280" y="73"/>
                      <a:pt x="272" y="62"/>
                      <a:pt x="260" y="62"/>
                    </a:cubicBezTo>
                    <a:cubicBezTo>
                      <a:pt x="255" y="62"/>
                      <a:pt x="252" y="62"/>
                      <a:pt x="244" y="67"/>
                    </a:cubicBezTo>
                    <a:cubicBezTo>
                      <a:pt x="213" y="89"/>
                      <a:pt x="182" y="110"/>
                      <a:pt x="151" y="132"/>
                    </a:cubicBezTo>
                    <a:cubicBezTo>
                      <a:pt x="155" y="97"/>
                      <a:pt x="159" y="63"/>
                      <a:pt x="162" y="28"/>
                    </a:cubicBezTo>
                    <a:cubicBezTo>
                      <a:pt x="162" y="17"/>
                      <a:pt x="162" y="0"/>
                      <a:pt x="140" y="0"/>
                    </a:cubicBezTo>
                    <a:cubicBezTo>
                      <a:pt x="132" y="0"/>
                      <a:pt x="120" y="6"/>
                      <a:pt x="120" y="20"/>
                    </a:cubicBezTo>
                    <a:cubicBezTo>
                      <a:pt x="120" y="25"/>
                      <a:pt x="123" y="48"/>
                      <a:pt x="123" y="53"/>
                    </a:cubicBezTo>
                    <a:cubicBezTo>
                      <a:pt x="123" y="64"/>
                      <a:pt x="129" y="115"/>
                      <a:pt x="132" y="132"/>
                    </a:cubicBezTo>
                    <a:cubicBezTo>
                      <a:pt x="100" y="110"/>
                      <a:pt x="68" y="89"/>
                      <a:pt x="36" y="67"/>
                    </a:cubicBezTo>
                    <a:cubicBezTo>
                      <a:pt x="31" y="64"/>
                      <a:pt x="28" y="62"/>
                      <a:pt x="22" y="62"/>
                    </a:cubicBezTo>
                    <a:cubicBezTo>
                      <a:pt x="11" y="62"/>
                      <a:pt x="0" y="73"/>
                      <a:pt x="0" y="84"/>
                    </a:cubicBezTo>
                    <a:cubicBezTo>
                      <a:pt x="0" y="98"/>
                      <a:pt x="8" y="101"/>
                      <a:pt x="17" y="104"/>
                    </a:cubicBezTo>
                    <a:cubicBezTo>
                      <a:pt x="51" y="119"/>
                      <a:pt x="86" y="133"/>
                      <a:pt x="120" y="148"/>
                    </a:cubicBezTo>
                    <a:cubicBezTo>
                      <a:pt x="64" y="174"/>
                      <a:pt x="36" y="182"/>
                      <a:pt x="20" y="190"/>
                    </a:cubicBezTo>
                    <a:cubicBezTo>
                      <a:pt x="8" y="196"/>
                      <a:pt x="0" y="199"/>
                      <a:pt x="0" y="213"/>
                    </a:cubicBezTo>
                    <a:cubicBezTo>
                      <a:pt x="0" y="224"/>
                      <a:pt x="11" y="232"/>
                      <a:pt x="22" y="232"/>
                    </a:cubicBezTo>
                    <a:cubicBezTo>
                      <a:pt x="28" y="232"/>
                      <a:pt x="28" y="232"/>
                      <a:pt x="36" y="227"/>
                    </a:cubicBezTo>
                    <a:cubicBezTo>
                      <a:pt x="68" y="206"/>
                      <a:pt x="100" y="186"/>
                      <a:pt x="132" y="165"/>
                    </a:cubicBezTo>
                    <a:cubicBezTo>
                      <a:pt x="128" y="202"/>
                      <a:pt x="124" y="238"/>
                      <a:pt x="120" y="274"/>
                    </a:cubicBezTo>
                    <a:cubicBezTo>
                      <a:pt x="120" y="291"/>
                      <a:pt x="132" y="297"/>
                      <a:pt x="140" y="297"/>
                    </a:cubicBezTo>
                    <a:cubicBezTo>
                      <a:pt x="148" y="297"/>
                      <a:pt x="162" y="291"/>
                      <a:pt x="162" y="274"/>
                    </a:cubicBezTo>
                    <a:cubicBezTo>
                      <a:pt x="162" y="269"/>
                      <a:pt x="160" y="249"/>
                      <a:pt x="160" y="241"/>
                    </a:cubicBezTo>
                    <a:cubicBezTo>
                      <a:pt x="157" y="230"/>
                      <a:pt x="151" y="179"/>
                      <a:pt x="151" y="165"/>
                    </a:cubicBezTo>
                    <a:cubicBezTo>
                      <a:pt x="179" y="184"/>
                      <a:pt x="207" y="203"/>
                      <a:pt x="235" y="221"/>
                    </a:cubicBezTo>
                    <a:cubicBezTo>
                      <a:pt x="252" y="232"/>
                      <a:pt x="252" y="232"/>
                      <a:pt x="260" y="232"/>
                    </a:cubicBezTo>
                    <a:cubicBezTo>
                      <a:pt x="272" y="232"/>
                      <a:pt x="280" y="224"/>
                      <a:pt x="280" y="213"/>
                    </a:cubicBezTo>
                    <a:cubicBezTo>
                      <a:pt x="280" y="199"/>
                      <a:pt x="272" y="193"/>
                      <a:pt x="266" y="190"/>
                    </a:cubicBezTo>
                    <a:cubicBezTo>
                      <a:pt x="231" y="176"/>
                      <a:pt x="197" y="162"/>
                      <a:pt x="162" y="1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1" name=""/>
              <p:cNvSpPr/>
              <p:nvPr/>
            </p:nvSpPr>
            <p:spPr>
              <a:xfrm>
                <a:off x="8507160" y="2979360"/>
                <a:ext cx="408240" cy="14040"/>
              </a:xfrm>
              <a:custGeom>
                <a:avLst/>
                <a:gdLst/>
                <a:ahLst/>
                <a:rect l="0" t="0" r="r" b="b"/>
                <a:pathLst>
                  <a:path w="1134" h="39">
                    <a:moveTo>
                      <a:pt x="0" y="0"/>
                    </a:moveTo>
                    <a:cubicBezTo>
                      <a:pt x="378" y="0"/>
                      <a:pt x="756" y="0"/>
                      <a:pt x="1134" y="0"/>
                    </a:cubicBezTo>
                    <a:cubicBezTo>
                      <a:pt x="1134" y="13"/>
                      <a:pt x="1134" y="26"/>
                      <a:pt x="1134" y="39"/>
                    </a:cubicBezTo>
                    <a:cubicBezTo>
                      <a:pt x="756" y="39"/>
                      <a:pt x="378" y="39"/>
                      <a:pt x="0" y="39"/>
                    </a:cubicBezTo>
                    <a:cubicBezTo>
                      <a:pt x="0" y="26"/>
                      <a:pt x="0" y="13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0960" bIns="-30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2" name=""/>
              <p:cNvSpPr/>
              <p:nvPr/>
            </p:nvSpPr>
            <p:spPr>
              <a:xfrm>
                <a:off x="8633160" y="3071160"/>
                <a:ext cx="150120" cy="319680"/>
              </a:xfrm>
              <a:custGeom>
                <a:avLst/>
                <a:gdLst/>
                <a:ahLst/>
                <a:rect l="0" t="0" r="r" b="b"/>
                <a:pathLst>
                  <a:path w="417" h="888">
                    <a:moveTo>
                      <a:pt x="129" y="386"/>
                    </a:moveTo>
                    <a:cubicBezTo>
                      <a:pt x="22" y="456"/>
                      <a:pt x="0" y="549"/>
                      <a:pt x="0" y="583"/>
                    </a:cubicBezTo>
                    <a:cubicBezTo>
                      <a:pt x="0" y="630"/>
                      <a:pt x="28" y="658"/>
                      <a:pt x="31" y="661"/>
                    </a:cubicBezTo>
                    <a:cubicBezTo>
                      <a:pt x="62" y="695"/>
                      <a:pt x="70" y="697"/>
                      <a:pt x="143" y="725"/>
                    </a:cubicBezTo>
                    <a:cubicBezTo>
                      <a:pt x="183" y="741"/>
                      <a:pt x="223" y="757"/>
                      <a:pt x="263" y="773"/>
                    </a:cubicBezTo>
                    <a:cubicBezTo>
                      <a:pt x="277" y="779"/>
                      <a:pt x="297" y="784"/>
                      <a:pt x="297" y="815"/>
                    </a:cubicBezTo>
                    <a:cubicBezTo>
                      <a:pt x="297" y="837"/>
                      <a:pt x="280" y="865"/>
                      <a:pt x="249" y="865"/>
                    </a:cubicBezTo>
                    <a:cubicBezTo>
                      <a:pt x="207" y="865"/>
                      <a:pt x="174" y="843"/>
                      <a:pt x="162" y="835"/>
                    </a:cubicBezTo>
                    <a:cubicBezTo>
                      <a:pt x="157" y="832"/>
                      <a:pt x="157" y="829"/>
                      <a:pt x="151" y="829"/>
                    </a:cubicBezTo>
                    <a:cubicBezTo>
                      <a:pt x="143" y="829"/>
                      <a:pt x="143" y="837"/>
                      <a:pt x="143" y="840"/>
                    </a:cubicBezTo>
                    <a:cubicBezTo>
                      <a:pt x="143" y="851"/>
                      <a:pt x="193" y="888"/>
                      <a:pt x="249" y="888"/>
                    </a:cubicBezTo>
                    <a:cubicBezTo>
                      <a:pt x="311" y="888"/>
                      <a:pt x="350" y="832"/>
                      <a:pt x="350" y="781"/>
                    </a:cubicBezTo>
                    <a:cubicBezTo>
                      <a:pt x="350" y="737"/>
                      <a:pt x="316" y="717"/>
                      <a:pt x="305" y="711"/>
                    </a:cubicBezTo>
                    <a:cubicBezTo>
                      <a:pt x="291" y="709"/>
                      <a:pt x="258" y="695"/>
                      <a:pt x="244" y="689"/>
                    </a:cubicBezTo>
                    <a:cubicBezTo>
                      <a:pt x="224" y="683"/>
                      <a:pt x="204" y="675"/>
                      <a:pt x="185" y="667"/>
                    </a:cubicBezTo>
                    <a:cubicBezTo>
                      <a:pt x="165" y="659"/>
                      <a:pt x="146" y="652"/>
                      <a:pt x="126" y="644"/>
                    </a:cubicBezTo>
                    <a:cubicBezTo>
                      <a:pt x="81" y="627"/>
                      <a:pt x="50" y="597"/>
                      <a:pt x="50" y="557"/>
                    </a:cubicBezTo>
                    <a:cubicBezTo>
                      <a:pt x="50" y="515"/>
                      <a:pt x="90" y="431"/>
                      <a:pt x="174" y="389"/>
                    </a:cubicBezTo>
                    <a:cubicBezTo>
                      <a:pt x="210" y="400"/>
                      <a:pt x="238" y="400"/>
                      <a:pt x="258" y="400"/>
                    </a:cubicBezTo>
                    <a:cubicBezTo>
                      <a:pt x="288" y="400"/>
                      <a:pt x="350" y="400"/>
                      <a:pt x="350" y="372"/>
                    </a:cubicBezTo>
                    <a:cubicBezTo>
                      <a:pt x="350" y="347"/>
                      <a:pt x="308" y="344"/>
                      <a:pt x="269" y="344"/>
                    </a:cubicBezTo>
                    <a:cubicBezTo>
                      <a:pt x="252" y="344"/>
                      <a:pt x="224" y="344"/>
                      <a:pt x="188" y="356"/>
                    </a:cubicBezTo>
                    <a:cubicBezTo>
                      <a:pt x="162" y="330"/>
                      <a:pt x="157" y="300"/>
                      <a:pt x="157" y="280"/>
                    </a:cubicBezTo>
                    <a:cubicBezTo>
                      <a:pt x="157" y="224"/>
                      <a:pt x="193" y="148"/>
                      <a:pt x="266" y="112"/>
                    </a:cubicBezTo>
                    <a:cubicBezTo>
                      <a:pt x="286" y="134"/>
                      <a:pt x="308" y="134"/>
                      <a:pt x="330" y="134"/>
                    </a:cubicBezTo>
                    <a:cubicBezTo>
                      <a:pt x="356" y="134"/>
                      <a:pt x="417" y="134"/>
                      <a:pt x="417" y="104"/>
                    </a:cubicBezTo>
                    <a:cubicBezTo>
                      <a:pt x="417" y="78"/>
                      <a:pt x="375" y="78"/>
                      <a:pt x="336" y="78"/>
                    </a:cubicBezTo>
                    <a:cubicBezTo>
                      <a:pt x="322" y="78"/>
                      <a:pt x="300" y="78"/>
                      <a:pt x="274" y="81"/>
                    </a:cubicBezTo>
                    <a:cubicBezTo>
                      <a:pt x="272" y="73"/>
                      <a:pt x="269" y="67"/>
                      <a:pt x="269" y="50"/>
                    </a:cubicBezTo>
                    <a:cubicBezTo>
                      <a:pt x="269" y="36"/>
                      <a:pt x="273" y="26"/>
                      <a:pt x="274" y="14"/>
                    </a:cubicBezTo>
                    <a:cubicBezTo>
                      <a:pt x="274" y="6"/>
                      <a:pt x="269" y="0"/>
                      <a:pt x="263" y="0"/>
                    </a:cubicBezTo>
                    <a:cubicBezTo>
                      <a:pt x="244" y="0"/>
                      <a:pt x="244" y="45"/>
                      <a:pt x="244" y="48"/>
                    </a:cubicBezTo>
                    <a:cubicBezTo>
                      <a:pt x="244" y="67"/>
                      <a:pt x="249" y="84"/>
                      <a:pt x="252" y="87"/>
                    </a:cubicBezTo>
                    <a:cubicBezTo>
                      <a:pt x="146" y="118"/>
                      <a:pt x="78" y="196"/>
                      <a:pt x="78" y="272"/>
                    </a:cubicBezTo>
                    <a:cubicBezTo>
                      <a:pt x="78" y="308"/>
                      <a:pt x="98" y="350"/>
                      <a:pt x="143" y="375"/>
                    </a:cubicBezTo>
                    <a:cubicBezTo>
                      <a:pt x="138" y="379"/>
                      <a:pt x="133" y="383"/>
                      <a:pt x="129" y="386"/>
                    </a:cubicBezTo>
                    <a:moveTo>
                      <a:pt x="288" y="104"/>
                    </a:moveTo>
                    <a:cubicBezTo>
                      <a:pt x="305" y="98"/>
                      <a:pt x="325" y="98"/>
                      <a:pt x="336" y="98"/>
                    </a:cubicBezTo>
                    <a:cubicBezTo>
                      <a:pt x="370" y="98"/>
                      <a:pt x="375" y="101"/>
                      <a:pt x="392" y="104"/>
                    </a:cubicBezTo>
                    <a:cubicBezTo>
                      <a:pt x="384" y="106"/>
                      <a:pt x="375" y="112"/>
                      <a:pt x="330" y="112"/>
                    </a:cubicBezTo>
                    <a:cubicBezTo>
                      <a:pt x="311" y="112"/>
                      <a:pt x="300" y="112"/>
                      <a:pt x="288" y="104"/>
                    </a:cubicBezTo>
                    <a:moveTo>
                      <a:pt x="213" y="372"/>
                    </a:moveTo>
                    <a:cubicBezTo>
                      <a:pt x="235" y="367"/>
                      <a:pt x="258" y="367"/>
                      <a:pt x="269" y="367"/>
                    </a:cubicBezTo>
                    <a:cubicBezTo>
                      <a:pt x="302" y="367"/>
                      <a:pt x="308" y="367"/>
                      <a:pt x="325" y="372"/>
                    </a:cubicBezTo>
                    <a:cubicBezTo>
                      <a:pt x="316" y="375"/>
                      <a:pt x="308" y="381"/>
                      <a:pt x="263" y="381"/>
                    </a:cubicBezTo>
                    <a:cubicBezTo>
                      <a:pt x="238" y="381"/>
                      <a:pt x="230" y="381"/>
                      <a:pt x="213" y="3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183" name=""/>
          <p:cNvSpPr txBox="1"/>
          <p:nvPr/>
        </p:nvSpPr>
        <p:spPr>
          <a:xfrm>
            <a:off x="7543800" y="1912320"/>
            <a:ext cx="20574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London penetration depth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"/>
          <p:cNvSpPr txBox="1"/>
          <p:nvPr/>
        </p:nvSpPr>
        <p:spPr>
          <a:xfrm>
            <a:off x="7772400" y="3729600"/>
            <a:ext cx="18288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Coherence length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"/>
          <p:cNvSpPr/>
          <p:nvPr/>
        </p:nvSpPr>
        <p:spPr>
          <a:xfrm flipV="1">
            <a:off x="8686800" y="3427200"/>
            <a:ext cx="0" cy="3657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"/>
          <p:cNvSpPr/>
          <p:nvPr/>
        </p:nvSpPr>
        <p:spPr>
          <a:xfrm>
            <a:off x="8722800" y="2212200"/>
            <a:ext cx="0" cy="30168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7" name=""/>
          <p:cNvGrpSpPr/>
          <p:nvPr/>
        </p:nvGrpSpPr>
        <p:grpSpPr>
          <a:xfrm>
            <a:off x="5029560" y="4611240"/>
            <a:ext cx="923400" cy="640080"/>
            <a:chOff x="5029560" y="4611240"/>
            <a:chExt cx="923400" cy="640080"/>
          </a:xfrm>
        </p:grpSpPr>
        <p:grpSp>
          <p:nvGrpSpPr>
            <p:cNvPr id="188" name=""/>
            <p:cNvGrpSpPr/>
            <p:nvPr/>
          </p:nvGrpSpPr>
          <p:grpSpPr>
            <a:xfrm>
              <a:off x="5029560" y="4611240"/>
              <a:ext cx="923400" cy="640080"/>
              <a:chOff x="5029560" y="4611240"/>
              <a:chExt cx="923400" cy="640080"/>
            </a:xfrm>
          </p:grpSpPr>
          <p:sp>
            <p:nvSpPr>
              <p:cNvPr id="189" name=""/>
              <p:cNvSpPr/>
              <p:nvPr/>
            </p:nvSpPr>
            <p:spPr>
              <a:xfrm>
                <a:off x="5043960" y="4625640"/>
                <a:ext cx="894960" cy="611280"/>
              </a:xfrm>
              <a:custGeom>
                <a:avLst/>
                <a:gdLst/>
                <a:ahLst/>
                <a:rect l="0" t="0" r="r" b="b"/>
                <a:pathLst>
                  <a:path w="2486" h="1698">
                    <a:moveTo>
                      <a:pt x="0" y="0"/>
                    </a:moveTo>
                    <a:cubicBezTo>
                      <a:pt x="829" y="0"/>
                      <a:pt x="1657" y="0"/>
                      <a:pt x="2486" y="0"/>
                    </a:cubicBezTo>
                    <a:cubicBezTo>
                      <a:pt x="2486" y="566"/>
                      <a:pt x="2486" y="1132"/>
                      <a:pt x="2486" y="1698"/>
                    </a:cubicBezTo>
                    <a:cubicBezTo>
                      <a:pt x="1657" y="1698"/>
                      <a:pt x="829" y="1698"/>
                      <a:pt x="0" y="1698"/>
                    </a:cubicBezTo>
                    <a:cubicBezTo>
                      <a:pt x="0" y="1132"/>
                      <a:pt x="0" y="56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0" name=""/>
              <p:cNvSpPr/>
              <p:nvPr/>
            </p:nvSpPr>
            <p:spPr>
              <a:xfrm>
                <a:off x="5029560" y="4864680"/>
                <a:ext cx="136800" cy="127440"/>
              </a:xfrm>
              <a:custGeom>
                <a:avLst/>
                <a:gdLst/>
                <a:ahLst/>
                <a:rect l="0" t="0" r="r" b="b"/>
                <a:pathLst>
                  <a:path w="380" h="354">
                    <a:moveTo>
                      <a:pt x="2" y="316"/>
                    </a:moveTo>
                    <a:cubicBezTo>
                      <a:pt x="0" y="328"/>
                      <a:pt x="0" y="328"/>
                      <a:pt x="0" y="334"/>
                    </a:cubicBezTo>
                    <a:cubicBezTo>
                      <a:pt x="0" y="348"/>
                      <a:pt x="11" y="354"/>
                      <a:pt x="22" y="354"/>
                    </a:cubicBezTo>
                    <a:cubicBezTo>
                      <a:pt x="46" y="354"/>
                      <a:pt x="51" y="336"/>
                      <a:pt x="57" y="312"/>
                    </a:cubicBezTo>
                    <a:cubicBezTo>
                      <a:pt x="64" y="283"/>
                      <a:pt x="60" y="299"/>
                      <a:pt x="93" y="167"/>
                    </a:cubicBezTo>
                    <a:cubicBezTo>
                      <a:pt x="159" y="169"/>
                      <a:pt x="225" y="183"/>
                      <a:pt x="225" y="234"/>
                    </a:cubicBezTo>
                    <a:cubicBezTo>
                      <a:pt x="225" y="238"/>
                      <a:pt x="225" y="243"/>
                      <a:pt x="225" y="250"/>
                    </a:cubicBezTo>
                    <a:cubicBezTo>
                      <a:pt x="221" y="263"/>
                      <a:pt x="221" y="272"/>
                      <a:pt x="221" y="279"/>
                    </a:cubicBezTo>
                    <a:cubicBezTo>
                      <a:pt x="221" y="323"/>
                      <a:pt x="252" y="354"/>
                      <a:pt x="291" y="354"/>
                    </a:cubicBezTo>
                    <a:cubicBezTo>
                      <a:pt x="316" y="354"/>
                      <a:pt x="336" y="341"/>
                      <a:pt x="351" y="314"/>
                    </a:cubicBezTo>
                    <a:cubicBezTo>
                      <a:pt x="371" y="281"/>
                      <a:pt x="380" y="236"/>
                      <a:pt x="380" y="234"/>
                    </a:cubicBezTo>
                    <a:cubicBezTo>
                      <a:pt x="380" y="227"/>
                      <a:pt x="373" y="227"/>
                      <a:pt x="371" y="227"/>
                    </a:cubicBezTo>
                    <a:cubicBezTo>
                      <a:pt x="364" y="227"/>
                      <a:pt x="362" y="229"/>
                      <a:pt x="360" y="241"/>
                    </a:cubicBezTo>
                    <a:cubicBezTo>
                      <a:pt x="347" y="294"/>
                      <a:pt x="329" y="339"/>
                      <a:pt x="294" y="339"/>
                    </a:cubicBezTo>
                    <a:cubicBezTo>
                      <a:pt x="276" y="339"/>
                      <a:pt x="269" y="328"/>
                      <a:pt x="269" y="301"/>
                    </a:cubicBezTo>
                    <a:cubicBezTo>
                      <a:pt x="269" y="287"/>
                      <a:pt x="272" y="270"/>
                      <a:pt x="274" y="256"/>
                    </a:cubicBezTo>
                    <a:cubicBezTo>
                      <a:pt x="276" y="250"/>
                      <a:pt x="278" y="238"/>
                      <a:pt x="278" y="229"/>
                    </a:cubicBezTo>
                    <a:cubicBezTo>
                      <a:pt x="278" y="156"/>
                      <a:pt x="172" y="152"/>
                      <a:pt x="128" y="149"/>
                    </a:cubicBezTo>
                    <a:cubicBezTo>
                      <a:pt x="155" y="136"/>
                      <a:pt x="179" y="114"/>
                      <a:pt x="199" y="96"/>
                    </a:cubicBezTo>
                    <a:cubicBezTo>
                      <a:pt x="234" y="67"/>
                      <a:pt x="258" y="47"/>
                      <a:pt x="289" y="33"/>
                    </a:cubicBezTo>
                    <a:cubicBezTo>
                      <a:pt x="287" y="38"/>
                      <a:pt x="285" y="47"/>
                      <a:pt x="285" y="51"/>
                    </a:cubicBezTo>
                    <a:cubicBezTo>
                      <a:pt x="285" y="60"/>
                      <a:pt x="289" y="78"/>
                      <a:pt x="313" y="78"/>
                    </a:cubicBezTo>
                    <a:cubicBezTo>
                      <a:pt x="340" y="78"/>
                      <a:pt x="355" y="56"/>
                      <a:pt x="355" y="36"/>
                    </a:cubicBezTo>
                    <a:cubicBezTo>
                      <a:pt x="355" y="29"/>
                      <a:pt x="353" y="9"/>
                      <a:pt x="324" y="9"/>
                    </a:cubicBezTo>
                    <a:cubicBezTo>
                      <a:pt x="278" y="9"/>
                      <a:pt x="232" y="49"/>
                      <a:pt x="199" y="78"/>
                    </a:cubicBezTo>
                    <a:cubicBezTo>
                      <a:pt x="146" y="123"/>
                      <a:pt x="126" y="134"/>
                      <a:pt x="99" y="143"/>
                    </a:cubicBezTo>
                    <a:cubicBezTo>
                      <a:pt x="102" y="136"/>
                      <a:pt x="110" y="96"/>
                      <a:pt x="115" y="82"/>
                    </a:cubicBezTo>
                    <a:cubicBezTo>
                      <a:pt x="119" y="62"/>
                      <a:pt x="128" y="25"/>
                      <a:pt x="128" y="22"/>
                    </a:cubicBezTo>
                    <a:cubicBezTo>
                      <a:pt x="128" y="9"/>
                      <a:pt x="119" y="0"/>
                      <a:pt x="106" y="0"/>
                    </a:cubicBezTo>
                    <a:cubicBezTo>
                      <a:pt x="104" y="0"/>
                      <a:pt x="82" y="0"/>
                      <a:pt x="75" y="29"/>
                    </a:cubicBezTo>
                    <a:cubicBezTo>
                      <a:pt x="51" y="125"/>
                      <a:pt x="26" y="221"/>
                      <a:pt x="2" y="3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91" name=""/>
              <p:cNvSpPr/>
              <p:nvPr/>
            </p:nvSpPr>
            <p:spPr>
              <a:xfrm>
                <a:off x="5275800" y="4837320"/>
                <a:ext cx="169920" cy="162720"/>
              </a:xfrm>
              <a:custGeom>
                <a:avLst/>
                <a:gdLst/>
                <a:ahLst/>
                <a:rect l="0" t="0" r="r" b="b"/>
                <a:pathLst>
                  <a:path w="472" h="452">
                    <a:moveTo>
                      <a:pt x="459" y="243"/>
                    </a:moveTo>
                    <a:cubicBezTo>
                      <a:pt x="468" y="241"/>
                      <a:pt x="472" y="237"/>
                      <a:pt x="472" y="227"/>
                    </a:cubicBezTo>
                    <a:cubicBezTo>
                      <a:pt x="472" y="217"/>
                      <a:pt x="468" y="214"/>
                      <a:pt x="459" y="209"/>
                    </a:cubicBezTo>
                    <a:cubicBezTo>
                      <a:pt x="316" y="141"/>
                      <a:pt x="172" y="73"/>
                      <a:pt x="29" y="4"/>
                    </a:cubicBezTo>
                    <a:cubicBezTo>
                      <a:pt x="20" y="0"/>
                      <a:pt x="18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2"/>
                      <a:pt x="4" y="27"/>
                      <a:pt x="13" y="33"/>
                    </a:cubicBezTo>
                    <a:cubicBezTo>
                      <a:pt x="149" y="98"/>
                      <a:pt x="285" y="163"/>
                      <a:pt x="422" y="227"/>
                    </a:cubicBezTo>
                    <a:cubicBezTo>
                      <a:pt x="285" y="292"/>
                      <a:pt x="149" y="356"/>
                      <a:pt x="13" y="421"/>
                    </a:cubicBezTo>
                    <a:cubicBezTo>
                      <a:pt x="4" y="426"/>
                      <a:pt x="0" y="430"/>
                      <a:pt x="0" y="437"/>
                    </a:cubicBezTo>
                    <a:cubicBezTo>
                      <a:pt x="0" y="446"/>
                      <a:pt x="7" y="452"/>
                      <a:pt x="15" y="452"/>
                    </a:cubicBezTo>
                    <a:cubicBezTo>
                      <a:pt x="18" y="452"/>
                      <a:pt x="20" y="452"/>
                      <a:pt x="29" y="448"/>
                    </a:cubicBezTo>
                    <a:cubicBezTo>
                      <a:pt x="172" y="380"/>
                      <a:pt x="316" y="311"/>
                      <a:pt x="459" y="2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92" name=""/>
              <p:cNvSpPr/>
              <p:nvPr/>
            </p:nvSpPr>
            <p:spPr>
              <a:xfrm>
                <a:off x="5721840" y="4611240"/>
                <a:ext cx="92160" cy="187560"/>
              </a:xfrm>
              <a:custGeom>
                <a:avLst/>
                <a:gdLst/>
                <a:ahLst/>
                <a:rect l="0" t="0" r="r" b="b"/>
                <a:pathLst>
                  <a:path w="256" h="521">
                    <a:moveTo>
                      <a:pt x="159" y="20"/>
                    </a:moveTo>
                    <a:cubicBezTo>
                      <a:pt x="159" y="2"/>
                      <a:pt x="159" y="0"/>
                      <a:pt x="141" y="0"/>
                    </a:cubicBezTo>
                    <a:cubicBezTo>
                      <a:pt x="93" y="49"/>
                      <a:pt x="24" y="49"/>
                      <a:pt x="0" y="49"/>
                    </a:cubicBezTo>
                    <a:cubicBezTo>
                      <a:pt x="0" y="57"/>
                      <a:pt x="0" y="65"/>
                      <a:pt x="0" y="74"/>
                    </a:cubicBezTo>
                    <a:cubicBezTo>
                      <a:pt x="15" y="74"/>
                      <a:pt x="62" y="74"/>
                      <a:pt x="102" y="53"/>
                    </a:cubicBezTo>
                    <a:cubicBezTo>
                      <a:pt x="102" y="189"/>
                      <a:pt x="102" y="324"/>
                      <a:pt x="102" y="459"/>
                    </a:cubicBezTo>
                    <a:cubicBezTo>
                      <a:pt x="102" y="488"/>
                      <a:pt x="99" y="497"/>
                      <a:pt x="31" y="497"/>
                    </a:cubicBezTo>
                    <a:cubicBezTo>
                      <a:pt x="22" y="497"/>
                      <a:pt x="13" y="497"/>
                      <a:pt x="4" y="497"/>
                    </a:cubicBezTo>
                    <a:cubicBezTo>
                      <a:pt x="4" y="505"/>
                      <a:pt x="4" y="513"/>
                      <a:pt x="4" y="521"/>
                    </a:cubicBezTo>
                    <a:cubicBezTo>
                      <a:pt x="33" y="519"/>
                      <a:pt x="99" y="519"/>
                      <a:pt x="130" y="519"/>
                    </a:cubicBezTo>
                    <a:cubicBezTo>
                      <a:pt x="161" y="519"/>
                      <a:pt x="230" y="519"/>
                      <a:pt x="256" y="521"/>
                    </a:cubicBezTo>
                    <a:cubicBezTo>
                      <a:pt x="256" y="513"/>
                      <a:pt x="256" y="505"/>
                      <a:pt x="256" y="497"/>
                    </a:cubicBezTo>
                    <a:cubicBezTo>
                      <a:pt x="248" y="497"/>
                      <a:pt x="240" y="497"/>
                      <a:pt x="232" y="497"/>
                    </a:cubicBezTo>
                    <a:cubicBezTo>
                      <a:pt x="161" y="497"/>
                      <a:pt x="159" y="488"/>
                      <a:pt x="159" y="459"/>
                    </a:cubicBezTo>
                    <a:cubicBezTo>
                      <a:pt x="159" y="313"/>
                      <a:pt x="159" y="166"/>
                      <a:pt x="159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93" name=""/>
              <p:cNvSpPr/>
              <p:nvPr/>
            </p:nvSpPr>
            <p:spPr>
              <a:xfrm>
                <a:off x="5581080" y="4913640"/>
                <a:ext cx="371880" cy="11160"/>
              </a:xfrm>
              <a:custGeom>
                <a:avLst/>
                <a:gdLst/>
                <a:ahLst/>
                <a:rect l="0" t="0" r="r" b="b"/>
                <a:pathLst>
                  <a:path w="1033" h="31">
                    <a:moveTo>
                      <a:pt x="0" y="0"/>
                    </a:moveTo>
                    <a:cubicBezTo>
                      <a:pt x="344" y="0"/>
                      <a:pt x="689" y="0"/>
                      <a:pt x="1033" y="0"/>
                    </a:cubicBezTo>
                    <a:cubicBezTo>
                      <a:pt x="1033" y="10"/>
                      <a:pt x="1033" y="21"/>
                      <a:pt x="1033" y="31"/>
                    </a:cubicBezTo>
                    <a:cubicBezTo>
                      <a:pt x="689" y="31"/>
                      <a:pt x="344" y="31"/>
                      <a:pt x="0" y="31"/>
                    </a:cubicBezTo>
                    <a:cubicBezTo>
                      <a:pt x="0" y="21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840" bIns="-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94" name=""/>
              <p:cNvSpPr/>
              <p:nvPr/>
            </p:nvSpPr>
            <p:spPr>
              <a:xfrm>
                <a:off x="5600880" y="4969800"/>
                <a:ext cx="217800" cy="281520"/>
              </a:xfrm>
              <a:custGeom>
                <a:avLst/>
                <a:gdLst/>
                <a:ahLst/>
                <a:rect l="0" t="0" r="r" b="b"/>
                <a:pathLst>
                  <a:path w="605" h="782">
                    <a:moveTo>
                      <a:pt x="245" y="700"/>
                    </a:moveTo>
                    <a:cubicBezTo>
                      <a:pt x="199" y="599"/>
                      <a:pt x="154" y="498"/>
                      <a:pt x="108" y="397"/>
                    </a:cubicBezTo>
                    <a:cubicBezTo>
                      <a:pt x="104" y="383"/>
                      <a:pt x="99" y="383"/>
                      <a:pt x="97" y="383"/>
                    </a:cubicBezTo>
                    <a:cubicBezTo>
                      <a:pt x="93" y="385"/>
                      <a:pt x="93" y="383"/>
                      <a:pt x="84" y="390"/>
                    </a:cubicBezTo>
                    <a:cubicBezTo>
                      <a:pt x="60" y="408"/>
                      <a:pt x="35" y="427"/>
                      <a:pt x="11" y="446"/>
                    </a:cubicBezTo>
                    <a:cubicBezTo>
                      <a:pt x="0" y="455"/>
                      <a:pt x="0" y="457"/>
                      <a:pt x="0" y="459"/>
                    </a:cubicBezTo>
                    <a:cubicBezTo>
                      <a:pt x="0" y="461"/>
                      <a:pt x="2" y="466"/>
                      <a:pt x="9" y="466"/>
                    </a:cubicBezTo>
                    <a:cubicBezTo>
                      <a:pt x="13" y="466"/>
                      <a:pt x="26" y="457"/>
                      <a:pt x="35" y="450"/>
                    </a:cubicBezTo>
                    <a:cubicBezTo>
                      <a:pt x="40" y="446"/>
                      <a:pt x="51" y="437"/>
                      <a:pt x="60" y="430"/>
                    </a:cubicBezTo>
                    <a:cubicBezTo>
                      <a:pt x="110" y="543"/>
                      <a:pt x="161" y="656"/>
                      <a:pt x="212" y="769"/>
                    </a:cubicBezTo>
                    <a:cubicBezTo>
                      <a:pt x="219" y="782"/>
                      <a:pt x="221" y="782"/>
                      <a:pt x="230" y="782"/>
                    </a:cubicBezTo>
                    <a:cubicBezTo>
                      <a:pt x="241" y="782"/>
                      <a:pt x="243" y="778"/>
                      <a:pt x="247" y="766"/>
                    </a:cubicBezTo>
                    <a:cubicBezTo>
                      <a:pt x="365" y="521"/>
                      <a:pt x="483" y="276"/>
                      <a:pt x="600" y="31"/>
                    </a:cubicBezTo>
                    <a:cubicBezTo>
                      <a:pt x="605" y="20"/>
                      <a:pt x="605" y="18"/>
                      <a:pt x="605" y="16"/>
                    </a:cubicBezTo>
                    <a:cubicBezTo>
                      <a:pt x="605" y="7"/>
                      <a:pt x="598" y="0"/>
                      <a:pt x="589" y="0"/>
                    </a:cubicBezTo>
                    <a:cubicBezTo>
                      <a:pt x="583" y="0"/>
                      <a:pt x="578" y="4"/>
                      <a:pt x="572" y="16"/>
                    </a:cubicBezTo>
                    <a:cubicBezTo>
                      <a:pt x="463" y="244"/>
                      <a:pt x="354" y="472"/>
                      <a:pt x="245" y="7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95" name=""/>
              <p:cNvSpPr/>
              <p:nvPr/>
            </p:nvSpPr>
            <p:spPr>
              <a:xfrm>
                <a:off x="5812920" y="4969800"/>
                <a:ext cx="140040" cy="11160"/>
              </a:xfrm>
              <a:custGeom>
                <a:avLst/>
                <a:gdLst/>
                <a:ahLst/>
                <a:rect l="0" t="0" r="r" b="b"/>
                <a:pathLst>
                  <a:path w="389" h="31">
                    <a:moveTo>
                      <a:pt x="0" y="0"/>
                    </a:moveTo>
                    <a:cubicBezTo>
                      <a:pt x="130" y="0"/>
                      <a:pt x="259" y="0"/>
                      <a:pt x="389" y="0"/>
                    </a:cubicBezTo>
                    <a:cubicBezTo>
                      <a:pt x="389" y="10"/>
                      <a:pt x="389" y="21"/>
                      <a:pt x="389" y="31"/>
                    </a:cubicBezTo>
                    <a:cubicBezTo>
                      <a:pt x="259" y="31"/>
                      <a:pt x="130" y="31"/>
                      <a:pt x="0" y="31"/>
                    </a:cubicBezTo>
                    <a:cubicBezTo>
                      <a:pt x="0" y="21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840" bIns="-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96" name=""/>
              <p:cNvSpPr/>
              <p:nvPr/>
            </p:nvSpPr>
            <p:spPr>
              <a:xfrm>
                <a:off x="5827320" y="5026680"/>
                <a:ext cx="111240" cy="186840"/>
              </a:xfrm>
              <a:custGeom>
                <a:avLst/>
                <a:gdLst/>
                <a:ahLst/>
                <a:rect l="0" t="0" r="r" b="b"/>
                <a:pathLst>
                  <a:path w="309" h="519">
                    <a:moveTo>
                      <a:pt x="60" y="459"/>
                    </a:moveTo>
                    <a:cubicBezTo>
                      <a:pt x="87" y="432"/>
                      <a:pt x="114" y="406"/>
                      <a:pt x="141" y="379"/>
                    </a:cubicBezTo>
                    <a:cubicBezTo>
                      <a:pt x="263" y="272"/>
                      <a:pt x="309" y="229"/>
                      <a:pt x="309" y="152"/>
                    </a:cubicBezTo>
                    <a:cubicBezTo>
                      <a:pt x="309" y="62"/>
                      <a:pt x="238" y="0"/>
                      <a:pt x="146" y="0"/>
                    </a:cubicBezTo>
                    <a:cubicBezTo>
                      <a:pt x="57" y="0"/>
                      <a:pt x="0" y="71"/>
                      <a:pt x="0" y="140"/>
                    </a:cubicBezTo>
                    <a:cubicBezTo>
                      <a:pt x="0" y="185"/>
                      <a:pt x="38" y="185"/>
                      <a:pt x="42" y="185"/>
                    </a:cubicBezTo>
                    <a:cubicBezTo>
                      <a:pt x="55" y="185"/>
                      <a:pt x="82" y="176"/>
                      <a:pt x="82" y="143"/>
                    </a:cubicBezTo>
                    <a:cubicBezTo>
                      <a:pt x="82" y="123"/>
                      <a:pt x="66" y="102"/>
                      <a:pt x="40" y="102"/>
                    </a:cubicBezTo>
                    <a:cubicBezTo>
                      <a:pt x="33" y="102"/>
                      <a:pt x="33" y="102"/>
                      <a:pt x="31" y="102"/>
                    </a:cubicBezTo>
                    <a:cubicBezTo>
                      <a:pt x="49" y="51"/>
                      <a:pt x="91" y="22"/>
                      <a:pt x="135" y="22"/>
                    </a:cubicBezTo>
                    <a:cubicBezTo>
                      <a:pt x="205" y="22"/>
                      <a:pt x="238" y="87"/>
                      <a:pt x="238" y="152"/>
                    </a:cubicBezTo>
                    <a:cubicBezTo>
                      <a:pt x="238" y="214"/>
                      <a:pt x="201" y="274"/>
                      <a:pt x="157" y="323"/>
                    </a:cubicBezTo>
                    <a:cubicBezTo>
                      <a:pt x="107" y="379"/>
                      <a:pt x="58" y="434"/>
                      <a:pt x="9" y="490"/>
                    </a:cubicBezTo>
                    <a:cubicBezTo>
                      <a:pt x="0" y="499"/>
                      <a:pt x="0" y="501"/>
                      <a:pt x="0" y="519"/>
                    </a:cubicBezTo>
                    <a:cubicBezTo>
                      <a:pt x="96" y="519"/>
                      <a:pt x="191" y="519"/>
                      <a:pt x="287" y="519"/>
                    </a:cubicBezTo>
                    <a:cubicBezTo>
                      <a:pt x="294" y="474"/>
                      <a:pt x="302" y="429"/>
                      <a:pt x="309" y="383"/>
                    </a:cubicBezTo>
                    <a:cubicBezTo>
                      <a:pt x="302" y="383"/>
                      <a:pt x="296" y="383"/>
                      <a:pt x="289" y="383"/>
                    </a:cubicBezTo>
                    <a:cubicBezTo>
                      <a:pt x="287" y="408"/>
                      <a:pt x="280" y="441"/>
                      <a:pt x="274" y="455"/>
                    </a:cubicBezTo>
                    <a:cubicBezTo>
                      <a:pt x="267" y="459"/>
                      <a:pt x="216" y="459"/>
                      <a:pt x="199" y="459"/>
                    </a:cubicBezTo>
                    <a:cubicBezTo>
                      <a:pt x="152" y="459"/>
                      <a:pt x="106" y="459"/>
                      <a:pt x="60" y="4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97" name=""/>
          <p:cNvGrpSpPr/>
          <p:nvPr/>
        </p:nvGrpSpPr>
        <p:grpSpPr>
          <a:xfrm>
            <a:off x="1924920" y="4618440"/>
            <a:ext cx="923400" cy="640080"/>
            <a:chOff x="1924920" y="4618440"/>
            <a:chExt cx="923400" cy="640080"/>
          </a:xfrm>
        </p:grpSpPr>
        <p:grpSp>
          <p:nvGrpSpPr>
            <p:cNvPr id="198" name=""/>
            <p:cNvGrpSpPr/>
            <p:nvPr/>
          </p:nvGrpSpPr>
          <p:grpSpPr>
            <a:xfrm>
              <a:off x="1924920" y="4618440"/>
              <a:ext cx="923400" cy="640080"/>
              <a:chOff x="1924920" y="4618440"/>
              <a:chExt cx="923400" cy="640080"/>
            </a:xfrm>
          </p:grpSpPr>
          <p:sp>
            <p:nvSpPr>
              <p:cNvPr id="199" name=""/>
              <p:cNvSpPr/>
              <p:nvPr/>
            </p:nvSpPr>
            <p:spPr>
              <a:xfrm>
                <a:off x="1939320" y="4632840"/>
                <a:ext cx="894960" cy="611280"/>
              </a:xfrm>
              <a:custGeom>
                <a:avLst/>
                <a:gdLst/>
                <a:ahLst/>
                <a:rect l="0" t="0" r="r" b="b"/>
                <a:pathLst>
                  <a:path w="2486" h="1698">
                    <a:moveTo>
                      <a:pt x="0" y="0"/>
                    </a:moveTo>
                    <a:cubicBezTo>
                      <a:pt x="829" y="0"/>
                      <a:pt x="1657" y="0"/>
                      <a:pt x="2486" y="0"/>
                    </a:cubicBezTo>
                    <a:cubicBezTo>
                      <a:pt x="2486" y="566"/>
                      <a:pt x="2486" y="1132"/>
                      <a:pt x="2486" y="1698"/>
                    </a:cubicBezTo>
                    <a:cubicBezTo>
                      <a:pt x="1657" y="1698"/>
                      <a:pt x="829" y="1698"/>
                      <a:pt x="0" y="1698"/>
                    </a:cubicBezTo>
                    <a:cubicBezTo>
                      <a:pt x="0" y="1132"/>
                      <a:pt x="0" y="56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0" name=""/>
              <p:cNvSpPr/>
              <p:nvPr/>
            </p:nvSpPr>
            <p:spPr>
              <a:xfrm>
                <a:off x="1924920" y="4871880"/>
                <a:ext cx="136800" cy="127440"/>
              </a:xfrm>
              <a:custGeom>
                <a:avLst/>
                <a:gdLst/>
                <a:ahLst/>
                <a:rect l="0" t="0" r="r" b="b"/>
                <a:pathLst>
                  <a:path w="380" h="354">
                    <a:moveTo>
                      <a:pt x="2" y="316"/>
                    </a:moveTo>
                    <a:cubicBezTo>
                      <a:pt x="0" y="328"/>
                      <a:pt x="0" y="328"/>
                      <a:pt x="0" y="334"/>
                    </a:cubicBezTo>
                    <a:cubicBezTo>
                      <a:pt x="0" y="348"/>
                      <a:pt x="11" y="354"/>
                      <a:pt x="22" y="354"/>
                    </a:cubicBezTo>
                    <a:cubicBezTo>
                      <a:pt x="46" y="354"/>
                      <a:pt x="51" y="336"/>
                      <a:pt x="57" y="312"/>
                    </a:cubicBezTo>
                    <a:cubicBezTo>
                      <a:pt x="64" y="283"/>
                      <a:pt x="60" y="299"/>
                      <a:pt x="93" y="167"/>
                    </a:cubicBezTo>
                    <a:cubicBezTo>
                      <a:pt x="159" y="169"/>
                      <a:pt x="225" y="183"/>
                      <a:pt x="225" y="234"/>
                    </a:cubicBezTo>
                    <a:cubicBezTo>
                      <a:pt x="225" y="238"/>
                      <a:pt x="225" y="243"/>
                      <a:pt x="225" y="250"/>
                    </a:cubicBezTo>
                    <a:cubicBezTo>
                      <a:pt x="221" y="263"/>
                      <a:pt x="221" y="272"/>
                      <a:pt x="221" y="279"/>
                    </a:cubicBezTo>
                    <a:cubicBezTo>
                      <a:pt x="221" y="323"/>
                      <a:pt x="252" y="354"/>
                      <a:pt x="291" y="354"/>
                    </a:cubicBezTo>
                    <a:cubicBezTo>
                      <a:pt x="316" y="354"/>
                      <a:pt x="336" y="341"/>
                      <a:pt x="351" y="314"/>
                    </a:cubicBezTo>
                    <a:cubicBezTo>
                      <a:pt x="371" y="281"/>
                      <a:pt x="380" y="236"/>
                      <a:pt x="380" y="234"/>
                    </a:cubicBezTo>
                    <a:cubicBezTo>
                      <a:pt x="380" y="227"/>
                      <a:pt x="373" y="227"/>
                      <a:pt x="371" y="227"/>
                    </a:cubicBezTo>
                    <a:cubicBezTo>
                      <a:pt x="364" y="227"/>
                      <a:pt x="362" y="229"/>
                      <a:pt x="360" y="241"/>
                    </a:cubicBezTo>
                    <a:cubicBezTo>
                      <a:pt x="347" y="294"/>
                      <a:pt x="329" y="339"/>
                      <a:pt x="294" y="339"/>
                    </a:cubicBezTo>
                    <a:cubicBezTo>
                      <a:pt x="276" y="339"/>
                      <a:pt x="269" y="328"/>
                      <a:pt x="269" y="301"/>
                    </a:cubicBezTo>
                    <a:cubicBezTo>
                      <a:pt x="269" y="287"/>
                      <a:pt x="272" y="270"/>
                      <a:pt x="274" y="256"/>
                    </a:cubicBezTo>
                    <a:cubicBezTo>
                      <a:pt x="276" y="250"/>
                      <a:pt x="278" y="238"/>
                      <a:pt x="278" y="229"/>
                    </a:cubicBezTo>
                    <a:cubicBezTo>
                      <a:pt x="278" y="156"/>
                      <a:pt x="172" y="152"/>
                      <a:pt x="128" y="149"/>
                    </a:cubicBezTo>
                    <a:cubicBezTo>
                      <a:pt x="155" y="136"/>
                      <a:pt x="179" y="114"/>
                      <a:pt x="199" y="96"/>
                    </a:cubicBezTo>
                    <a:cubicBezTo>
                      <a:pt x="234" y="67"/>
                      <a:pt x="258" y="47"/>
                      <a:pt x="289" y="33"/>
                    </a:cubicBezTo>
                    <a:cubicBezTo>
                      <a:pt x="287" y="38"/>
                      <a:pt x="285" y="47"/>
                      <a:pt x="285" y="51"/>
                    </a:cubicBezTo>
                    <a:cubicBezTo>
                      <a:pt x="285" y="60"/>
                      <a:pt x="289" y="78"/>
                      <a:pt x="313" y="78"/>
                    </a:cubicBezTo>
                    <a:cubicBezTo>
                      <a:pt x="340" y="78"/>
                      <a:pt x="355" y="56"/>
                      <a:pt x="355" y="36"/>
                    </a:cubicBezTo>
                    <a:cubicBezTo>
                      <a:pt x="355" y="29"/>
                      <a:pt x="353" y="9"/>
                      <a:pt x="324" y="9"/>
                    </a:cubicBezTo>
                    <a:cubicBezTo>
                      <a:pt x="278" y="9"/>
                      <a:pt x="232" y="49"/>
                      <a:pt x="199" y="78"/>
                    </a:cubicBezTo>
                    <a:cubicBezTo>
                      <a:pt x="146" y="123"/>
                      <a:pt x="126" y="134"/>
                      <a:pt x="99" y="143"/>
                    </a:cubicBezTo>
                    <a:cubicBezTo>
                      <a:pt x="102" y="136"/>
                      <a:pt x="110" y="96"/>
                      <a:pt x="115" y="82"/>
                    </a:cubicBezTo>
                    <a:cubicBezTo>
                      <a:pt x="119" y="62"/>
                      <a:pt x="128" y="25"/>
                      <a:pt x="128" y="22"/>
                    </a:cubicBezTo>
                    <a:cubicBezTo>
                      <a:pt x="128" y="9"/>
                      <a:pt x="119" y="0"/>
                      <a:pt x="106" y="0"/>
                    </a:cubicBezTo>
                    <a:cubicBezTo>
                      <a:pt x="104" y="0"/>
                      <a:pt x="82" y="0"/>
                      <a:pt x="75" y="29"/>
                    </a:cubicBezTo>
                    <a:cubicBezTo>
                      <a:pt x="51" y="125"/>
                      <a:pt x="26" y="221"/>
                      <a:pt x="2" y="3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01" name=""/>
              <p:cNvSpPr/>
              <p:nvPr/>
            </p:nvSpPr>
            <p:spPr>
              <a:xfrm>
                <a:off x="2171160" y="4844520"/>
                <a:ext cx="169920" cy="162720"/>
              </a:xfrm>
              <a:custGeom>
                <a:avLst/>
                <a:gdLst/>
                <a:ahLst/>
                <a:rect l="0" t="0" r="r" b="b"/>
                <a:pathLst>
                  <a:path w="472" h="452">
                    <a:moveTo>
                      <a:pt x="459" y="33"/>
                    </a:moveTo>
                    <a:cubicBezTo>
                      <a:pt x="468" y="27"/>
                      <a:pt x="472" y="25"/>
                      <a:pt x="472" y="16"/>
                    </a:cubicBezTo>
                    <a:cubicBezTo>
                      <a:pt x="472" y="7"/>
                      <a:pt x="466" y="0"/>
                      <a:pt x="457" y="0"/>
                    </a:cubicBezTo>
                    <a:cubicBezTo>
                      <a:pt x="455" y="0"/>
                      <a:pt x="455" y="0"/>
                      <a:pt x="444" y="4"/>
                    </a:cubicBezTo>
                    <a:cubicBezTo>
                      <a:pt x="300" y="73"/>
                      <a:pt x="157" y="141"/>
                      <a:pt x="13" y="209"/>
                    </a:cubicBezTo>
                    <a:cubicBezTo>
                      <a:pt x="7" y="214"/>
                      <a:pt x="0" y="217"/>
                      <a:pt x="0" y="227"/>
                    </a:cubicBezTo>
                    <a:cubicBezTo>
                      <a:pt x="0" y="237"/>
                      <a:pt x="7" y="241"/>
                      <a:pt x="13" y="243"/>
                    </a:cubicBezTo>
                    <a:cubicBezTo>
                      <a:pt x="157" y="311"/>
                      <a:pt x="300" y="380"/>
                      <a:pt x="444" y="448"/>
                    </a:cubicBezTo>
                    <a:cubicBezTo>
                      <a:pt x="455" y="452"/>
                      <a:pt x="455" y="452"/>
                      <a:pt x="457" y="452"/>
                    </a:cubicBezTo>
                    <a:cubicBezTo>
                      <a:pt x="466" y="452"/>
                      <a:pt x="472" y="445"/>
                      <a:pt x="472" y="437"/>
                    </a:cubicBezTo>
                    <a:cubicBezTo>
                      <a:pt x="472" y="429"/>
                      <a:pt x="468" y="426"/>
                      <a:pt x="459" y="421"/>
                    </a:cubicBezTo>
                    <a:cubicBezTo>
                      <a:pt x="323" y="356"/>
                      <a:pt x="187" y="292"/>
                      <a:pt x="51" y="227"/>
                    </a:cubicBezTo>
                    <a:cubicBezTo>
                      <a:pt x="187" y="163"/>
                      <a:pt x="323" y="98"/>
                      <a:pt x="459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02" name=""/>
              <p:cNvSpPr/>
              <p:nvPr/>
            </p:nvSpPr>
            <p:spPr>
              <a:xfrm>
                <a:off x="2617200" y="4618440"/>
                <a:ext cx="92160" cy="187560"/>
              </a:xfrm>
              <a:custGeom>
                <a:avLst/>
                <a:gdLst/>
                <a:ahLst/>
                <a:rect l="0" t="0" r="r" b="b"/>
                <a:pathLst>
                  <a:path w="256" h="521">
                    <a:moveTo>
                      <a:pt x="159" y="20"/>
                    </a:moveTo>
                    <a:cubicBezTo>
                      <a:pt x="159" y="2"/>
                      <a:pt x="159" y="0"/>
                      <a:pt x="141" y="0"/>
                    </a:cubicBezTo>
                    <a:cubicBezTo>
                      <a:pt x="93" y="49"/>
                      <a:pt x="24" y="49"/>
                      <a:pt x="0" y="49"/>
                    </a:cubicBezTo>
                    <a:cubicBezTo>
                      <a:pt x="0" y="57"/>
                      <a:pt x="0" y="65"/>
                      <a:pt x="0" y="74"/>
                    </a:cubicBezTo>
                    <a:cubicBezTo>
                      <a:pt x="15" y="74"/>
                      <a:pt x="62" y="74"/>
                      <a:pt x="102" y="53"/>
                    </a:cubicBezTo>
                    <a:cubicBezTo>
                      <a:pt x="102" y="189"/>
                      <a:pt x="102" y="324"/>
                      <a:pt x="102" y="459"/>
                    </a:cubicBezTo>
                    <a:cubicBezTo>
                      <a:pt x="102" y="488"/>
                      <a:pt x="99" y="497"/>
                      <a:pt x="31" y="497"/>
                    </a:cubicBezTo>
                    <a:cubicBezTo>
                      <a:pt x="22" y="497"/>
                      <a:pt x="13" y="497"/>
                      <a:pt x="4" y="497"/>
                    </a:cubicBezTo>
                    <a:cubicBezTo>
                      <a:pt x="4" y="505"/>
                      <a:pt x="4" y="513"/>
                      <a:pt x="4" y="521"/>
                    </a:cubicBezTo>
                    <a:cubicBezTo>
                      <a:pt x="33" y="519"/>
                      <a:pt x="99" y="519"/>
                      <a:pt x="130" y="519"/>
                    </a:cubicBezTo>
                    <a:cubicBezTo>
                      <a:pt x="161" y="519"/>
                      <a:pt x="230" y="519"/>
                      <a:pt x="256" y="521"/>
                    </a:cubicBezTo>
                    <a:cubicBezTo>
                      <a:pt x="256" y="513"/>
                      <a:pt x="256" y="505"/>
                      <a:pt x="256" y="497"/>
                    </a:cubicBezTo>
                    <a:cubicBezTo>
                      <a:pt x="248" y="497"/>
                      <a:pt x="240" y="497"/>
                      <a:pt x="232" y="497"/>
                    </a:cubicBezTo>
                    <a:cubicBezTo>
                      <a:pt x="161" y="497"/>
                      <a:pt x="159" y="488"/>
                      <a:pt x="159" y="459"/>
                    </a:cubicBezTo>
                    <a:cubicBezTo>
                      <a:pt x="159" y="313"/>
                      <a:pt x="159" y="166"/>
                      <a:pt x="159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03" name=""/>
              <p:cNvSpPr/>
              <p:nvPr/>
            </p:nvSpPr>
            <p:spPr>
              <a:xfrm>
                <a:off x="2476440" y="4920840"/>
                <a:ext cx="371880" cy="11160"/>
              </a:xfrm>
              <a:custGeom>
                <a:avLst/>
                <a:gdLst/>
                <a:ahLst/>
                <a:rect l="0" t="0" r="r" b="b"/>
                <a:pathLst>
                  <a:path w="1033" h="31">
                    <a:moveTo>
                      <a:pt x="0" y="0"/>
                    </a:moveTo>
                    <a:cubicBezTo>
                      <a:pt x="344" y="0"/>
                      <a:pt x="689" y="0"/>
                      <a:pt x="1033" y="0"/>
                    </a:cubicBezTo>
                    <a:cubicBezTo>
                      <a:pt x="1033" y="10"/>
                      <a:pt x="1033" y="21"/>
                      <a:pt x="1033" y="31"/>
                    </a:cubicBezTo>
                    <a:cubicBezTo>
                      <a:pt x="689" y="31"/>
                      <a:pt x="344" y="31"/>
                      <a:pt x="0" y="31"/>
                    </a:cubicBezTo>
                    <a:cubicBezTo>
                      <a:pt x="0" y="21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840" bIns="-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04" name=""/>
              <p:cNvSpPr/>
              <p:nvPr/>
            </p:nvSpPr>
            <p:spPr>
              <a:xfrm>
                <a:off x="2496240" y="4977000"/>
                <a:ext cx="217800" cy="281520"/>
              </a:xfrm>
              <a:custGeom>
                <a:avLst/>
                <a:gdLst/>
                <a:ahLst/>
                <a:rect l="0" t="0" r="r" b="b"/>
                <a:pathLst>
                  <a:path w="605" h="782">
                    <a:moveTo>
                      <a:pt x="245" y="700"/>
                    </a:moveTo>
                    <a:cubicBezTo>
                      <a:pt x="199" y="599"/>
                      <a:pt x="154" y="498"/>
                      <a:pt x="108" y="397"/>
                    </a:cubicBezTo>
                    <a:cubicBezTo>
                      <a:pt x="104" y="383"/>
                      <a:pt x="99" y="383"/>
                      <a:pt x="97" y="383"/>
                    </a:cubicBezTo>
                    <a:cubicBezTo>
                      <a:pt x="93" y="385"/>
                      <a:pt x="93" y="383"/>
                      <a:pt x="84" y="390"/>
                    </a:cubicBezTo>
                    <a:cubicBezTo>
                      <a:pt x="60" y="408"/>
                      <a:pt x="35" y="427"/>
                      <a:pt x="11" y="446"/>
                    </a:cubicBezTo>
                    <a:cubicBezTo>
                      <a:pt x="0" y="455"/>
                      <a:pt x="0" y="457"/>
                      <a:pt x="0" y="459"/>
                    </a:cubicBezTo>
                    <a:cubicBezTo>
                      <a:pt x="0" y="461"/>
                      <a:pt x="2" y="466"/>
                      <a:pt x="9" y="466"/>
                    </a:cubicBezTo>
                    <a:cubicBezTo>
                      <a:pt x="13" y="466"/>
                      <a:pt x="26" y="457"/>
                      <a:pt x="35" y="450"/>
                    </a:cubicBezTo>
                    <a:cubicBezTo>
                      <a:pt x="40" y="446"/>
                      <a:pt x="51" y="437"/>
                      <a:pt x="60" y="430"/>
                    </a:cubicBezTo>
                    <a:cubicBezTo>
                      <a:pt x="110" y="543"/>
                      <a:pt x="161" y="656"/>
                      <a:pt x="212" y="769"/>
                    </a:cubicBezTo>
                    <a:cubicBezTo>
                      <a:pt x="219" y="782"/>
                      <a:pt x="221" y="782"/>
                      <a:pt x="230" y="782"/>
                    </a:cubicBezTo>
                    <a:cubicBezTo>
                      <a:pt x="241" y="782"/>
                      <a:pt x="243" y="778"/>
                      <a:pt x="247" y="766"/>
                    </a:cubicBezTo>
                    <a:cubicBezTo>
                      <a:pt x="365" y="521"/>
                      <a:pt x="483" y="276"/>
                      <a:pt x="600" y="31"/>
                    </a:cubicBezTo>
                    <a:cubicBezTo>
                      <a:pt x="605" y="20"/>
                      <a:pt x="605" y="18"/>
                      <a:pt x="605" y="16"/>
                    </a:cubicBezTo>
                    <a:cubicBezTo>
                      <a:pt x="605" y="7"/>
                      <a:pt x="598" y="0"/>
                      <a:pt x="589" y="0"/>
                    </a:cubicBezTo>
                    <a:cubicBezTo>
                      <a:pt x="583" y="0"/>
                      <a:pt x="578" y="4"/>
                      <a:pt x="572" y="16"/>
                    </a:cubicBezTo>
                    <a:cubicBezTo>
                      <a:pt x="463" y="244"/>
                      <a:pt x="354" y="472"/>
                      <a:pt x="245" y="7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05" name=""/>
              <p:cNvSpPr/>
              <p:nvPr/>
            </p:nvSpPr>
            <p:spPr>
              <a:xfrm>
                <a:off x="2708280" y="4977000"/>
                <a:ext cx="140040" cy="11160"/>
              </a:xfrm>
              <a:custGeom>
                <a:avLst/>
                <a:gdLst/>
                <a:ahLst/>
                <a:rect l="0" t="0" r="r" b="b"/>
                <a:pathLst>
                  <a:path w="389" h="31">
                    <a:moveTo>
                      <a:pt x="0" y="0"/>
                    </a:moveTo>
                    <a:cubicBezTo>
                      <a:pt x="130" y="0"/>
                      <a:pt x="259" y="0"/>
                      <a:pt x="389" y="0"/>
                    </a:cubicBezTo>
                    <a:cubicBezTo>
                      <a:pt x="389" y="10"/>
                      <a:pt x="389" y="21"/>
                      <a:pt x="389" y="31"/>
                    </a:cubicBezTo>
                    <a:cubicBezTo>
                      <a:pt x="259" y="31"/>
                      <a:pt x="130" y="31"/>
                      <a:pt x="0" y="31"/>
                    </a:cubicBezTo>
                    <a:cubicBezTo>
                      <a:pt x="0" y="21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840" bIns="-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06" name=""/>
              <p:cNvSpPr/>
              <p:nvPr/>
            </p:nvSpPr>
            <p:spPr>
              <a:xfrm>
                <a:off x="2722680" y="5033880"/>
                <a:ext cx="111240" cy="186840"/>
              </a:xfrm>
              <a:custGeom>
                <a:avLst/>
                <a:gdLst/>
                <a:ahLst/>
                <a:rect l="0" t="0" r="r" b="b"/>
                <a:pathLst>
                  <a:path w="309" h="519">
                    <a:moveTo>
                      <a:pt x="60" y="459"/>
                    </a:moveTo>
                    <a:cubicBezTo>
                      <a:pt x="87" y="432"/>
                      <a:pt x="114" y="406"/>
                      <a:pt x="141" y="379"/>
                    </a:cubicBezTo>
                    <a:cubicBezTo>
                      <a:pt x="263" y="272"/>
                      <a:pt x="309" y="229"/>
                      <a:pt x="309" y="152"/>
                    </a:cubicBezTo>
                    <a:cubicBezTo>
                      <a:pt x="309" y="62"/>
                      <a:pt x="238" y="0"/>
                      <a:pt x="146" y="0"/>
                    </a:cubicBezTo>
                    <a:cubicBezTo>
                      <a:pt x="57" y="0"/>
                      <a:pt x="0" y="71"/>
                      <a:pt x="0" y="140"/>
                    </a:cubicBezTo>
                    <a:cubicBezTo>
                      <a:pt x="0" y="185"/>
                      <a:pt x="38" y="185"/>
                      <a:pt x="42" y="185"/>
                    </a:cubicBezTo>
                    <a:cubicBezTo>
                      <a:pt x="55" y="185"/>
                      <a:pt x="82" y="176"/>
                      <a:pt x="82" y="143"/>
                    </a:cubicBezTo>
                    <a:cubicBezTo>
                      <a:pt x="82" y="123"/>
                      <a:pt x="66" y="102"/>
                      <a:pt x="40" y="102"/>
                    </a:cubicBezTo>
                    <a:cubicBezTo>
                      <a:pt x="33" y="102"/>
                      <a:pt x="33" y="102"/>
                      <a:pt x="31" y="102"/>
                    </a:cubicBezTo>
                    <a:cubicBezTo>
                      <a:pt x="49" y="51"/>
                      <a:pt x="91" y="22"/>
                      <a:pt x="135" y="22"/>
                    </a:cubicBezTo>
                    <a:cubicBezTo>
                      <a:pt x="205" y="22"/>
                      <a:pt x="238" y="87"/>
                      <a:pt x="238" y="152"/>
                    </a:cubicBezTo>
                    <a:cubicBezTo>
                      <a:pt x="238" y="214"/>
                      <a:pt x="201" y="274"/>
                      <a:pt x="157" y="323"/>
                    </a:cubicBezTo>
                    <a:cubicBezTo>
                      <a:pt x="107" y="379"/>
                      <a:pt x="58" y="434"/>
                      <a:pt x="9" y="490"/>
                    </a:cubicBezTo>
                    <a:cubicBezTo>
                      <a:pt x="0" y="499"/>
                      <a:pt x="0" y="501"/>
                      <a:pt x="0" y="519"/>
                    </a:cubicBezTo>
                    <a:cubicBezTo>
                      <a:pt x="96" y="519"/>
                      <a:pt x="191" y="519"/>
                      <a:pt x="287" y="519"/>
                    </a:cubicBezTo>
                    <a:cubicBezTo>
                      <a:pt x="294" y="474"/>
                      <a:pt x="302" y="429"/>
                      <a:pt x="309" y="383"/>
                    </a:cubicBezTo>
                    <a:cubicBezTo>
                      <a:pt x="302" y="383"/>
                      <a:pt x="296" y="383"/>
                      <a:pt x="289" y="383"/>
                    </a:cubicBezTo>
                    <a:cubicBezTo>
                      <a:pt x="287" y="408"/>
                      <a:pt x="280" y="441"/>
                      <a:pt x="274" y="455"/>
                    </a:cubicBezTo>
                    <a:cubicBezTo>
                      <a:pt x="267" y="459"/>
                      <a:pt x="216" y="459"/>
                      <a:pt x="199" y="459"/>
                    </a:cubicBezTo>
                    <a:cubicBezTo>
                      <a:pt x="152" y="459"/>
                      <a:pt x="106" y="459"/>
                      <a:pt x="60" y="4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655560" y="1479600"/>
            <a:ext cx="6336720" cy="31089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524E7EB-7902-4881-ADA9-53BF797A7429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Magnetic fields in SC neutron stars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5486400" y="1600200"/>
            <a:ext cx="4343400" cy="342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740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Protons are likely type-II in outer core, type-I in inner core (Glampedakis et al. 2011)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Noto Sans CJK SC"/>
              </a:rPr>
              <a:t>Most NS fields below       , but still contain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metastable quantized flux tubes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Meissner phase is stable below         , but but only reached on Ohmic timescale &gt; age of universe (Baym, Pethick and Pines 1969)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0" name=""/>
          <p:cNvGrpSpPr/>
          <p:nvPr/>
        </p:nvGrpSpPr>
        <p:grpSpPr>
          <a:xfrm>
            <a:off x="350640" y="1830240"/>
            <a:ext cx="4910400" cy="567000"/>
            <a:chOff x="350640" y="1830240"/>
            <a:chExt cx="4910400" cy="567000"/>
          </a:xfrm>
        </p:grpSpPr>
        <p:grpSp>
          <p:nvGrpSpPr>
            <p:cNvPr id="211" name=""/>
            <p:cNvGrpSpPr/>
            <p:nvPr/>
          </p:nvGrpSpPr>
          <p:grpSpPr>
            <a:xfrm>
              <a:off x="350640" y="1830240"/>
              <a:ext cx="4910400" cy="567000"/>
              <a:chOff x="350640" y="1830240"/>
              <a:chExt cx="4910400" cy="567000"/>
            </a:xfrm>
          </p:grpSpPr>
          <p:sp>
            <p:nvSpPr>
              <p:cNvPr id="212" name=""/>
              <p:cNvSpPr/>
              <p:nvPr/>
            </p:nvSpPr>
            <p:spPr>
              <a:xfrm>
                <a:off x="361080" y="1840680"/>
                <a:ext cx="4889160" cy="545760"/>
              </a:xfrm>
              <a:custGeom>
                <a:avLst/>
                <a:gdLst/>
                <a:ahLst/>
                <a:rect l="0" t="0" r="r" b="b"/>
                <a:pathLst>
                  <a:path w="13581" h="1516">
                    <a:moveTo>
                      <a:pt x="0" y="0"/>
                    </a:moveTo>
                    <a:cubicBezTo>
                      <a:pt x="4527" y="0"/>
                      <a:pt x="9054" y="0"/>
                      <a:pt x="13581" y="0"/>
                    </a:cubicBezTo>
                    <a:cubicBezTo>
                      <a:pt x="13581" y="505"/>
                      <a:pt x="13581" y="1011"/>
                      <a:pt x="13581" y="1516"/>
                    </a:cubicBezTo>
                    <a:cubicBezTo>
                      <a:pt x="9054" y="1516"/>
                      <a:pt x="4527" y="1516"/>
                      <a:pt x="0" y="1516"/>
                    </a:cubicBezTo>
                    <a:cubicBezTo>
                      <a:pt x="0" y="1011"/>
                      <a:pt x="0" y="50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3" name=""/>
              <p:cNvSpPr/>
              <p:nvPr/>
            </p:nvSpPr>
            <p:spPr>
              <a:xfrm>
                <a:off x="350640" y="2104920"/>
                <a:ext cx="101520" cy="93600"/>
              </a:xfrm>
              <a:custGeom>
                <a:avLst/>
                <a:gdLst/>
                <a:ahLst/>
                <a:rect l="0" t="0" r="r" b="b"/>
                <a:pathLst>
                  <a:path w="282" h="260">
                    <a:moveTo>
                      <a:pt x="3" y="231"/>
                    </a:moveTo>
                    <a:cubicBezTo>
                      <a:pt x="0" y="239"/>
                      <a:pt x="0" y="241"/>
                      <a:pt x="0" y="244"/>
                    </a:cubicBezTo>
                    <a:cubicBezTo>
                      <a:pt x="0" y="254"/>
                      <a:pt x="8" y="260"/>
                      <a:pt x="16" y="260"/>
                    </a:cubicBezTo>
                    <a:cubicBezTo>
                      <a:pt x="34" y="260"/>
                      <a:pt x="37" y="246"/>
                      <a:pt x="42" y="228"/>
                    </a:cubicBezTo>
                    <a:cubicBezTo>
                      <a:pt x="47" y="206"/>
                      <a:pt x="44" y="218"/>
                      <a:pt x="68" y="121"/>
                    </a:cubicBezTo>
                    <a:cubicBezTo>
                      <a:pt x="117" y="123"/>
                      <a:pt x="166" y="133"/>
                      <a:pt x="166" y="170"/>
                    </a:cubicBezTo>
                    <a:cubicBezTo>
                      <a:pt x="166" y="174"/>
                      <a:pt x="166" y="177"/>
                      <a:pt x="166" y="183"/>
                    </a:cubicBezTo>
                    <a:cubicBezTo>
                      <a:pt x="163" y="192"/>
                      <a:pt x="163" y="198"/>
                      <a:pt x="163" y="203"/>
                    </a:cubicBezTo>
                    <a:cubicBezTo>
                      <a:pt x="163" y="237"/>
                      <a:pt x="186" y="260"/>
                      <a:pt x="215" y="260"/>
                    </a:cubicBezTo>
                    <a:cubicBezTo>
                      <a:pt x="235" y="260"/>
                      <a:pt x="249" y="249"/>
                      <a:pt x="261" y="229"/>
                    </a:cubicBezTo>
                    <a:cubicBezTo>
                      <a:pt x="276" y="206"/>
                      <a:pt x="275" y="191"/>
                      <a:pt x="282" y="172"/>
                    </a:cubicBezTo>
                    <a:cubicBezTo>
                      <a:pt x="282" y="165"/>
                      <a:pt x="277" y="165"/>
                      <a:pt x="276" y="165"/>
                    </a:cubicBezTo>
                    <a:cubicBezTo>
                      <a:pt x="269" y="165"/>
                      <a:pt x="269" y="167"/>
                      <a:pt x="267" y="175"/>
                    </a:cubicBezTo>
                    <a:cubicBezTo>
                      <a:pt x="256" y="216"/>
                      <a:pt x="243" y="247"/>
                      <a:pt x="217" y="247"/>
                    </a:cubicBezTo>
                    <a:cubicBezTo>
                      <a:pt x="205" y="247"/>
                      <a:pt x="199" y="239"/>
                      <a:pt x="199" y="219"/>
                    </a:cubicBezTo>
                    <a:cubicBezTo>
                      <a:pt x="199" y="211"/>
                      <a:pt x="201" y="196"/>
                      <a:pt x="204" y="187"/>
                    </a:cubicBezTo>
                    <a:cubicBezTo>
                      <a:pt x="204" y="182"/>
                      <a:pt x="205" y="175"/>
                      <a:pt x="205" y="169"/>
                    </a:cubicBezTo>
                    <a:cubicBezTo>
                      <a:pt x="205" y="115"/>
                      <a:pt x="127" y="110"/>
                      <a:pt x="95" y="110"/>
                    </a:cubicBezTo>
                    <a:cubicBezTo>
                      <a:pt x="114" y="98"/>
                      <a:pt x="132" y="84"/>
                      <a:pt x="148" y="70"/>
                    </a:cubicBezTo>
                    <a:cubicBezTo>
                      <a:pt x="174" y="47"/>
                      <a:pt x="191" y="34"/>
                      <a:pt x="214" y="25"/>
                    </a:cubicBezTo>
                    <a:cubicBezTo>
                      <a:pt x="212" y="26"/>
                      <a:pt x="210" y="34"/>
                      <a:pt x="210" y="36"/>
                    </a:cubicBezTo>
                    <a:cubicBezTo>
                      <a:pt x="210" y="44"/>
                      <a:pt x="215" y="57"/>
                      <a:pt x="233" y="57"/>
                    </a:cubicBezTo>
                    <a:cubicBezTo>
                      <a:pt x="251" y="57"/>
                      <a:pt x="264" y="41"/>
                      <a:pt x="264" y="26"/>
                    </a:cubicBezTo>
                    <a:cubicBezTo>
                      <a:pt x="264" y="21"/>
                      <a:pt x="261" y="7"/>
                      <a:pt x="240" y="7"/>
                    </a:cubicBezTo>
                    <a:cubicBezTo>
                      <a:pt x="205" y="7"/>
                      <a:pt x="171" y="34"/>
                      <a:pt x="147" y="56"/>
                    </a:cubicBezTo>
                    <a:cubicBezTo>
                      <a:pt x="108" y="88"/>
                      <a:pt x="95" y="98"/>
                      <a:pt x="73" y="105"/>
                    </a:cubicBezTo>
                    <a:cubicBezTo>
                      <a:pt x="75" y="98"/>
                      <a:pt x="82" y="69"/>
                      <a:pt x="85" y="61"/>
                    </a:cubicBezTo>
                    <a:cubicBezTo>
                      <a:pt x="88" y="44"/>
                      <a:pt x="95" y="18"/>
                      <a:pt x="95" y="15"/>
                    </a:cubicBezTo>
                    <a:cubicBezTo>
                      <a:pt x="95" y="5"/>
                      <a:pt x="88" y="0"/>
                      <a:pt x="78" y="0"/>
                    </a:cubicBezTo>
                    <a:cubicBezTo>
                      <a:pt x="77" y="0"/>
                      <a:pt x="60" y="0"/>
                      <a:pt x="55" y="20"/>
                    </a:cubicBezTo>
                    <a:cubicBezTo>
                      <a:pt x="38" y="90"/>
                      <a:pt x="21" y="160"/>
                      <a:pt x="3" y="2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4" name=""/>
              <p:cNvSpPr/>
              <p:nvPr/>
            </p:nvSpPr>
            <p:spPr>
              <a:xfrm>
                <a:off x="526680" y="2095920"/>
                <a:ext cx="137880" cy="88560"/>
              </a:xfrm>
              <a:custGeom>
                <a:avLst/>
                <a:gdLst/>
                <a:ahLst/>
                <a:rect l="0" t="0" r="r" b="b"/>
                <a:pathLst>
                  <a:path w="383" h="246">
                    <a:moveTo>
                      <a:pt x="383" y="18"/>
                    </a:moveTo>
                    <a:cubicBezTo>
                      <a:pt x="383" y="7"/>
                      <a:pt x="378" y="2"/>
                      <a:pt x="375" y="2"/>
                    </a:cubicBezTo>
                    <a:cubicBezTo>
                      <a:pt x="372" y="2"/>
                      <a:pt x="367" y="3"/>
                      <a:pt x="367" y="16"/>
                    </a:cubicBezTo>
                    <a:cubicBezTo>
                      <a:pt x="364" y="56"/>
                      <a:pt x="324" y="80"/>
                      <a:pt x="287" y="80"/>
                    </a:cubicBezTo>
                    <a:cubicBezTo>
                      <a:pt x="254" y="80"/>
                      <a:pt x="225" y="62"/>
                      <a:pt x="196" y="43"/>
                    </a:cubicBezTo>
                    <a:cubicBezTo>
                      <a:pt x="165" y="21"/>
                      <a:pt x="134" y="0"/>
                      <a:pt x="96" y="0"/>
                    </a:cubicBezTo>
                    <a:cubicBezTo>
                      <a:pt x="42" y="0"/>
                      <a:pt x="0" y="41"/>
                      <a:pt x="0" y="93"/>
                    </a:cubicBezTo>
                    <a:cubicBezTo>
                      <a:pt x="0" y="106"/>
                      <a:pt x="5" y="111"/>
                      <a:pt x="8" y="111"/>
                    </a:cubicBezTo>
                    <a:cubicBezTo>
                      <a:pt x="15" y="111"/>
                      <a:pt x="16" y="100"/>
                      <a:pt x="16" y="98"/>
                    </a:cubicBezTo>
                    <a:cubicBezTo>
                      <a:pt x="20" y="49"/>
                      <a:pt x="67" y="33"/>
                      <a:pt x="96" y="33"/>
                    </a:cubicBezTo>
                    <a:cubicBezTo>
                      <a:pt x="129" y="33"/>
                      <a:pt x="158" y="51"/>
                      <a:pt x="187" y="70"/>
                    </a:cubicBezTo>
                    <a:cubicBezTo>
                      <a:pt x="218" y="92"/>
                      <a:pt x="249" y="111"/>
                      <a:pt x="287" y="111"/>
                    </a:cubicBezTo>
                    <a:cubicBezTo>
                      <a:pt x="341" y="111"/>
                      <a:pt x="383" y="70"/>
                      <a:pt x="383" y="18"/>
                    </a:cubicBezTo>
                    <a:moveTo>
                      <a:pt x="383" y="152"/>
                    </a:moveTo>
                    <a:cubicBezTo>
                      <a:pt x="383" y="136"/>
                      <a:pt x="378" y="140"/>
                      <a:pt x="375" y="134"/>
                    </a:cubicBezTo>
                    <a:cubicBezTo>
                      <a:pt x="372" y="134"/>
                      <a:pt x="367" y="138"/>
                      <a:pt x="367" y="151"/>
                    </a:cubicBezTo>
                    <a:cubicBezTo>
                      <a:pt x="364" y="190"/>
                      <a:pt x="324" y="213"/>
                      <a:pt x="287" y="213"/>
                    </a:cubicBezTo>
                    <a:cubicBezTo>
                      <a:pt x="254" y="213"/>
                      <a:pt x="225" y="196"/>
                      <a:pt x="196" y="175"/>
                    </a:cubicBezTo>
                    <a:cubicBezTo>
                      <a:pt x="165" y="156"/>
                      <a:pt x="134" y="134"/>
                      <a:pt x="96" y="134"/>
                    </a:cubicBezTo>
                    <a:cubicBezTo>
                      <a:pt x="42" y="134"/>
                      <a:pt x="0" y="175"/>
                      <a:pt x="0" y="228"/>
                    </a:cubicBezTo>
                    <a:cubicBezTo>
                      <a:pt x="0" y="241"/>
                      <a:pt x="5" y="246"/>
                      <a:pt x="8" y="246"/>
                    </a:cubicBezTo>
                    <a:cubicBezTo>
                      <a:pt x="15" y="246"/>
                      <a:pt x="16" y="234"/>
                      <a:pt x="16" y="232"/>
                    </a:cubicBezTo>
                    <a:cubicBezTo>
                      <a:pt x="20" y="183"/>
                      <a:pt x="67" y="167"/>
                      <a:pt x="96" y="167"/>
                    </a:cubicBezTo>
                    <a:cubicBezTo>
                      <a:pt x="129" y="167"/>
                      <a:pt x="158" y="185"/>
                      <a:pt x="187" y="205"/>
                    </a:cubicBezTo>
                    <a:cubicBezTo>
                      <a:pt x="218" y="224"/>
                      <a:pt x="249" y="246"/>
                      <a:pt x="287" y="246"/>
                    </a:cubicBezTo>
                    <a:cubicBezTo>
                      <a:pt x="341" y="246"/>
                      <a:pt x="383" y="203"/>
                      <a:pt x="383" y="1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3560" bIns="43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5" name=""/>
              <p:cNvSpPr/>
              <p:nvPr/>
            </p:nvSpPr>
            <p:spPr>
              <a:xfrm>
                <a:off x="776160" y="1896120"/>
                <a:ext cx="101520" cy="496440"/>
              </a:xfrm>
              <a:custGeom>
                <a:avLst/>
                <a:gdLst/>
                <a:ahLst/>
                <a:rect l="0" t="0" r="r" b="b"/>
                <a:pathLst>
                  <a:path w="282" h="1379">
                    <a:moveTo>
                      <a:pt x="282" y="1372"/>
                    </a:moveTo>
                    <a:cubicBezTo>
                      <a:pt x="282" y="1370"/>
                      <a:pt x="280" y="1369"/>
                      <a:pt x="280" y="1367"/>
                    </a:cubicBezTo>
                    <a:cubicBezTo>
                      <a:pt x="259" y="1346"/>
                      <a:pt x="220" y="1308"/>
                      <a:pt x="181" y="1246"/>
                    </a:cubicBezTo>
                    <a:cubicBezTo>
                      <a:pt x="90" y="1097"/>
                      <a:pt x="47" y="910"/>
                      <a:pt x="47" y="689"/>
                    </a:cubicBezTo>
                    <a:cubicBezTo>
                      <a:pt x="47" y="535"/>
                      <a:pt x="68" y="336"/>
                      <a:pt x="163" y="164"/>
                    </a:cubicBezTo>
                    <a:cubicBezTo>
                      <a:pt x="209" y="82"/>
                      <a:pt x="254" y="36"/>
                      <a:pt x="280" y="10"/>
                    </a:cubicBezTo>
                    <a:cubicBezTo>
                      <a:pt x="282" y="8"/>
                      <a:pt x="282" y="7"/>
                      <a:pt x="282" y="5"/>
                    </a:cubicBezTo>
                    <a:cubicBezTo>
                      <a:pt x="282" y="0"/>
                      <a:pt x="278" y="0"/>
                      <a:pt x="271" y="0"/>
                    </a:cubicBezTo>
                    <a:cubicBezTo>
                      <a:pt x="263" y="0"/>
                      <a:pt x="261" y="0"/>
                      <a:pt x="253" y="8"/>
                    </a:cubicBezTo>
                    <a:cubicBezTo>
                      <a:pt x="60" y="183"/>
                      <a:pt x="0" y="447"/>
                      <a:pt x="0" y="689"/>
                    </a:cubicBezTo>
                    <a:cubicBezTo>
                      <a:pt x="0" y="915"/>
                      <a:pt x="52" y="1143"/>
                      <a:pt x="197" y="1313"/>
                    </a:cubicBezTo>
                    <a:cubicBezTo>
                      <a:pt x="209" y="1328"/>
                      <a:pt x="230" y="1351"/>
                      <a:pt x="254" y="1372"/>
                    </a:cubicBezTo>
                    <a:cubicBezTo>
                      <a:pt x="261" y="1379"/>
                      <a:pt x="263" y="1379"/>
                      <a:pt x="271" y="1379"/>
                    </a:cubicBezTo>
                    <a:cubicBezTo>
                      <a:pt x="278" y="1379"/>
                      <a:pt x="282" y="1379"/>
                      <a:pt x="282" y="13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6" name=""/>
              <p:cNvSpPr/>
              <p:nvPr/>
            </p:nvSpPr>
            <p:spPr>
              <a:xfrm>
                <a:off x="915840" y="1944720"/>
                <a:ext cx="169200" cy="93600"/>
              </a:xfrm>
              <a:custGeom>
                <a:avLst/>
                <a:gdLst/>
                <a:ahLst/>
                <a:rect l="0" t="0" r="r" b="b"/>
                <a:pathLst>
                  <a:path w="470" h="260">
                    <a:moveTo>
                      <a:pt x="34" y="221"/>
                    </a:moveTo>
                    <a:cubicBezTo>
                      <a:pt x="33" y="229"/>
                      <a:pt x="29" y="242"/>
                      <a:pt x="29" y="246"/>
                    </a:cubicBezTo>
                    <a:cubicBezTo>
                      <a:pt x="29" y="255"/>
                      <a:pt x="36" y="260"/>
                      <a:pt x="46" y="260"/>
                    </a:cubicBezTo>
                    <a:cubicBezTo>
                      <a:pt x="52" y="260"/>
                      <a:pt x="62" y="255"/>
                      <a:pt x="67" y="244"/>
                    </a:cubicBezTo>
                    <a:cubicBezTo>
                      <a:pt x="70" y="230"/>
                      <a:pt x="73" y="216"/>
                      <a:pt x="77" y="201"/>
                    </a:cubicBezTo>
                    <a:cubicBezTo>
                      <a:pt x="81" y="184"/>
                      <a:pt x="85" y="168"/>
                      <a:pt x="90" y="151"/>
                    </a:cubicBezTo>
                    <a:cubicBezTo>
                      <a:pt x="93" y="138"/>
                      <a:pt x="96" y="124"/>
                      <a:pt x="99" y="111"/>
                    </a:cubicBezTo>
                    <a:cubicBezTo>
                      <a:pt x="103" y="102"/>
                      <a:pt x="106" y="85"/>
                      <a:pt x="108" y="84"/>
                    </a:cubicBezTo>
                    <a:cubicBezTo>
                      <a:pt x="116" y="65"/>
                      <a:pt x="147" y="13"/>
                      <a:pt x="201" y="13"/>
                    </a:cubicBezTo>
                    <a:cubicBezTo>
                      <a:pt x="227" y="13"/>
                      <a:pt x="231" y="34"/>
                      <a:pt x="231" y="54"/>
                    </a:cubicBezTo>
                    <a:cubicBezTo>
                      <a:pt x="231" y="67"/>
                      <a:pt x="227" y="84"/>
                      <a:pt x="223" y="102"/>
                    </a:cubicBezTo>
                    <a:cubicBezTo>
                      <a:pt x="218" y="123"/>
                      <a:pt x="212" y="145"/>
                      <a:pt x="207" y="167"/>
                    </a:cubicBezTo>
                    <a:cubicBezTo>
                      <a:pt x="203" y="182"/>
                      <a:pt x="199" y="196"/>
                      <a:pt x="196" y="211"/>
                    </a:cubicBezTo>
                    <a:cubicBezTo>
                      <a:pt x="192" y="223"/>
                      <a:pt x="187" y="242"/>
                      <a:pt x="187" y="246"/>
                    </a:cubicBezTo>
                    <a:cubicBezTo>
                      <a:pt x="187" y="255"/>
                      <a:pt x="196" y="260"/>
                      <a:pt x="204" y="260"/>
                    </a:cubicBezTo>
                    <a:cubicBezTo>
                      <a:pt x="222" y="260"/>
                      <a:pt x="225" y="246"/>
                      <a:pt x="230" y="228"/>
                    </a:cubicBezTo>
                    <a:cubicBezTo>
                      <a:pt x="238" y="196"/>
                      <a:pt x="259" y="111"/>
                      <a:pt x="264" y="90"/>
                    </a:cubicBezTo>
                    <a:cubicBezTo>
                      <a:pt x="266" y="82"/>
                      <a:pt x="297" y="13"/>
                      <a:pt x="359" y="13"/>
                    </a:cubicBezTo>
                    <a:cubicBezTo>
                      <a:pt x="383" y="13"/>
                      <a:pt x="390" y="33"/>
                      <a:pt x="390" y="54"/>
                    </a:cubicBezTo>
                    <a:cubicBezTo>
                      <a:pt x="390" y="87"/>
                      <a:pt x="367" y="152"/>
                      <a:pt x="354" y="182"/>
                    </a:cubicBezTo>
                    <a:cubicBezTo>
                      <a:pt x="349" y="196"/>
                      <a:pt x="347" y="201"/>
                      <a:pt x="347" y="213"/>
                    </a:cubicBezTo>
                    <a:cubicBezTo>
                      <a:pt x="347" y="241"/>
                      <a:pt x="367" y="260"/>
                      <a:pt x="395" y="260"/>
                    </a:cubicBezTo>
                    <a:cubicBezTo>
                      <a:pt x="448" y="260"/>
                      <a:pt x="470" y="177"/>
                      <a:pt x="470" y="172"/>
                    </a:cubicBezTo>
                    <a:cubicBezTo>
                      <a:pt x="470" y="167"/>
                      <a:pt x="465" y="167"/>
                      <a:pt x="463" y="167"/>
                    </a:cubicBezTo>
                    <a:cubicBezTo>
                      <a:pt x="456" y="167"/>
                      <a:pt x="456" y="169"/>
                      <a:pt x="453" y="177"/>
                    </a:cubicBezTo>
                    <a:cubicBezTo>
                      <a:pt x="445" y="208"/>
                      <a:pt x="427" y="249"/>
                      <a:pt x="395" y="249"/>
                    </a:cubicBezTo>
                    <a:cubicBezTo>
                      <a:pt x="385" y="249"/>
                      <a:pt x="381" y="242"/>
                      <a:pt x="381" y="229"/>
                    </a:cubicBezTo>
                    <a:cubicBezTo>
                      <a:pt x="381" y="214"/>
                      <a:pt x="386" y="201"/>
                      <a:pt x="391" y="188"/>
                    </a:cubicBezTo>
                    <a:cubicBezTo>
                      <a:pt x="403" y="159"/>
                      <a:pt x="427" y="95"/>
                      <a:pt x="427" y="62"/>
                    </a:cubicBezTo>
                    <a:cubicBezTo>
                      <a:pt x="427" y="25"/>
                      <a:pt x="403" y="0"/>
                      <a:pt x="360" y="0"/>
                    </a:cubicBezTo>
                    <a:cubicBezTo>
                      <a:pt x="317" y="0"/>
                      <a:pt x="289" y="26"/>
                      <a:pt x="267" y="56"/>
                    </a:cubicBezTo>
                    <a:cubicBezTo>
                      <a:pt x="267" y="49"/>
                      <a:pt x="266" y="29"/>
                      <a:pt x="249" y="15"/>
                    </a:cubicBezTo>
                    <a:cubicBezTo>
                      <a:pt x="235" y="3"/>
                      <a:pt x="217" y="0"/>
                      <a:pt x="202" y="0"/>
                    </a:cubicBezTo>
                    <a:cubicBezTo>
                      <a:pt x="150" y="0"/>
                      <a:pt x="122" y="38"/>
                      <a:pt x="112" y="51"/>
                    </a:cubicBezTo>
                    <a:cubicBezTo>
                      <a:pt x="109" y="18"/>
                      <a:pt x="86" y="0"/>
                      <a:pt x="60" y="0"/>
                    </a:cubicBezTo>
                    <a:cubicBezTo>
                      <a:pt x="34" y="0"/>
                      <a:pt x="23" y="23"/>
                      <a:pt x="18" y="33"/>
                    </a:cubicBezTo>
                    <a:cubicBezTo>
                      <a:pt x="8" y="54"/>
                      <a:pt x="0" y="87"/>
                      <a:pt x="0" y="88"/>
                    </a:cubicBezTo>
                    <a:cubicBezTo>
                      <a:pt x="0" y="95"/>
                      <a:pt x="5" y="95"/>
                      <a:pt x="7" y="95"/>
                    </a:cubicBezTo>
                    <a:cubicBezTo>
                      <a:pt x="13" y="95"/>
                      <a:pt x="13" y="93"/>
                      <a:pt x="16" y="82"/>
                    </a:cubicBezTo>
                    <a:cubicBezTo>
                      <a:pt x="26" y="41"/>
                      <a:pt x="37" y="13"/>
                      <a:pt x="59" y="13"/>
                    </a:cubicBezTo>
                    <a:cubicBezTo>
                      <a:pt x="67" y="13"/>
                      <a:pt x="77" y="18"/>
                      <a:pt x="77" y="39"/>
                    </a:cubicBezTo>
                    <a:cubicBezTo>
                      <a:pt x="77" y="52"/>
                      <a:pt x="75" y="57"/>
                      <a:pt x="67" y="88"/>
                    </a:cubicBezTo>
                    <a:cubicBezTo>
                      <a:pt x="56" y="133"/>
                      <a:pt x="45" y="177"/>
                      <a:pt x="34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7" name=""/>
              <p:cNvSpPr/>
              <p:nvPr/>
            </p:nvSpPr>
            <p:spPr>
              <a:xfrm>
                <a:off x="1103760" y="1893960"/>
                <a:ext cx="58680" cy="62640"/>
              </a:xfrm>
              <a:custGeom>
                <a:avLst/>
                <a:gdLst/>
                <a:ahLst/>
                <a:rect l="0" t="0" r="r" b="b"/>
                <a:pathLst>
                  <a:path w="163" h="174">
                    <a:moveTo>
                      <a:pt x="95" y="87"/>
                    </a:moveTo>
                    <a:cubicBezTo>
                      <a:pt x="127" y="72"/>
                      <a:pt x="142" y="67"/>
                      <a:pt x="152" y="62"/>
                    </a:cubicBezTo>
                    <a:cubicBezTo>
                      <a:pt x="160" y="59"/>
                      <a:pt x="163" y="57"/>
                      <a:pt x="163" y="49"/>
                    </a:cubicBezTo>
                    <a:cubicBezTo>
                      <a:pt x="163" y="43"/>
                      <a:pt x="158" y="36"/>
                      <a:pt x="150" y="36"/>
                    </a:cubicBezTo>
                    <a:cubicBezTo>
                      <a:pt x="148" y="36"/>
                      <a:pt x="147" y="36"/>
                      <a:pt x="142" y="39"/>
                    </a:cubicBezTo>
                    <a:cubicBezTo>
                      <a:pt x="124" y="52"/>
                      <a:pt x="106" y="64"/>
                      <a:pt x="88" y="77"/>
                    </a:cubicBezTo>
                    <a:cubicBezTo>
                      <a:pt x="90" y="57"/>
                      <a:pt x="92" y="37"/>
                      <a:pt x="95" y="16"/>
                    </a:cubicBezTo>
                    <a:cubicBezTo>
                      <a:pt x="95" y="10"/>
                      <a:pt x="95" y="0"/>
                      <a:pt x="82" y="0"/>
                    </a:cubicBezTo>
                    <a:cubicBezTo>
                      <a:pt x="77" y="0"/>
                      <a:pt x="70" y="3"/>
                      <a:pt x="70" y="11"/>
                    </a:cubicBezTo>
                    <a:cubicBezTo>
                      <a:pt x="70" y="15"/>
                      <a:pt x="72" y="28"/>
                      <a:pt x="72" y="31"/>
                    </a:cubicBezTo>
                    <a:cubicBezTo>
                      <a:pt x="72" y="38"/>
                      <a:pt x="75" y="67"/>
                      <a:pt x="75" y="77"/>
                    </a:cubicBezTo>
                    <a:cubicBezTo>
                      <a:pt x="57" y="64"/>
                      <a:pt x="39" y="52"/>
                      <a:pt x="21" y="39"/>
                    </a:cubicBezTo>
                    <a:cubicBezTo>
                      <a:pt x="18" y="38"/>
                      <a:pt x="16" y="36"/>
                      <a:pt x="13" y="36"/>
                    </a:cubicBezTo>
                    <a:cubicBezTo>
                      <a:pt x="5" y="36"/>
                      <a:pt x="0" y="43"/>
                      <a:pt x="0" y="49"/>
                    </a:cubicBezTo>
                    <a:cubicBezTo>
                      <a:pt x="0" y="57"/>
                      <a:pt x="5" y="59"/>
                      <a:pt x="8" y="61"/>
                    </a:cubicBezTo>
                    <a:cubicBezTo>
                      <a:pt x="29" y="69"/>
                      <a:pt x="49" y="78"/>
                      <a:pt x="70" y="87"/>
                    </a:cubicBezTo>
                    <a:cubicBezTo>
                      <a:pt x="36" y="100"/>
                      <a:pt x="21" y="106"/>
                      <a:pt x="11" y="111"/>
                    </a:cubicBezTo>
                    <a:cubicBezTo>
                      <a:pt x="3" y="115"/>
                      <a:pt x="0" y="116"/>
                      <a:pt x="0" y="123"/>
                    </a:cubicBezTo>
                    <a:cubicBezTo>
                      <a:pt x="0" y="131"/>
                      <a:pt x="5" y="136"/>
                      <a:pt x="13" y="136"/>
                    </a:cubicBezTo>
                    <a:cubicBezTo>
                      <a:pt x="16" y="136"/>
                      <a:pt x="16" y="136"/>
                      <a:pt x="21" y="133"/>
                    </a:cubicBezTo>
                    <a:cubicBezTo>
                      <a:pt x="39" y="121"/>
                      <a:pt x="57" y="109"/>
                      <a:pt x="75" y="97"/>
                    </a:cubicBezTo>
                    <a:cubicBezTo>
                      <a:pt x="73" y="118"/>
                      <a:pt x="72" y="139"/>
                      <a:pt x="70" y="160"/>
                    </a:cubicBezTo>
                    <a:cubicBezTo>
                      <a:pt x="70" y="170"/>
                      <a:pt x="77" y="174"/>
                      <a:pt x="82" y="174"/>
                    </a:cubicBezTo>
                    <a:cubicBezTo>
                      <a:pt x="86" y="174"/>
                      <a:pt x="95" y="170"/>
                      <a:pt x="95" y="160"/>
                    </a:cubicBezTo>
                    <a:cubicBezTo>
                      <a:pt x="95" y="157"/>
                      <a:pt x="93" y="146"/>
                      <a:pt x="93" y="141"/>
                    </a:cubicBezTo>
                    <a:cubicBezTo>
                      <a:pt x="91" y="134"/>
                      <a:pt x="88" y="105"/>
                      <a:pt x="88" y="97"/>
                    </a:cubicBezTo>
                    <a:cubicBezTo>
                      <a:pt x="104" y="107"/>
                      <a:pt x="120" y="117"/>
                      <a:pt x="135" y="128"/>
                    </a:cubicBezTo>
                    <a:cubicBezTo>
                      <a:pt x="147" y="136"/>
                      <a:pt x="147" y="136"/>
                      <a:pt x="150" y="136"/>
                    </a:cubicBezTo>
                    <a:cubicBezTo>
                      <a:pt x="158" y="136"/>
                      <a:pt x="163" y="131"/>
                      <a:pt x="163" y="123"/>
                    </a:cubicBezTo>
                    <a:cubicBezTo>
                      <a:pt x="163" y="116"/>
                      <a:pt x="158" y="113"/>
                      <a:pt x="155" y="111"/>
                    </a:cubicBezTo>
                    <a:cubicBezTo>
                      <a:pt x="135" y="103"/>
                      <a:pt x="115" y="95"/>
                      <a:pt x="95" y="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7640" bIns="17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8" name=""/>
              <p:cNvSpPr/>
              <p:nvPr/>
            </p:nvSpPr>
            <p:spPr>
              <a:xfrm>
                <a:off x="1090800" y="2023560"/>
                <a:ext cx="80280" cy="91800"/>
              </a:xfrm>
              <a:custGeom>
                <a:avLst/>
                <a:gdLst/>
                <a:ahLst/>
                <a:rect l="0" t="0" r="r" b="b"/>
                <a:pathLst>
                  <a:path w="223" h="255">
                    <a:moveTo>
                      <a:pt x="31" y="226"/>
                    </a:moveTo>
                    <a:cubicBezTo>
                      <a:pt x="28" y="237"/>
                      <a:pt x="28" y="241"/>
                      <a:pt x="11" y="241"/>
                    </a:cubicBezTo>
                    <a:cubicBezTo>
                      <a:pt x="7" y="241"/>
                      <a:pt x="0" y="241"/>
                      <a:pt x="0" y="249"/>
                    </a:cubicBezTo>
                    <a:cubicBezTo>
                      <a:pt x="0" y="254"/>
                      <a:pt x="3" y="255"/>
                      <a:pt x="7" y="255"/>
                    </a:cubicBezTo>
                    <a:cubicBezTo>
                      <a:pt x="16" y="255"/>
                      <a:pt x="29" y="254"/>
                      <a:pt x="41" y="254"/>
                    </a:cubicBezTo>
                    <a:cubicBezTo>
                      <a:pt x="54" y="254"/>
                      <a:pt x="68" y="255"/>
                      <a:pt x="83" y="255"/>
                    </a:cubicBezTo>
                    <a:cubicBezTo>
                      <a:pt x="86" y="255"/>
                      <a:pt x="90" y="254"/>
                      <a:pt x="90" y="246"/>
                    </a:cubicBezTo>
                    <a:cubicBezTo>
                      <a:pt x="90" y="241"/>
                      <a:pt x="85" y="241"/>
                      <a:pt x="80" y="241"/>
                    </a:cubicBezTo>
                    <a:cubicBezTo>
                      <a:pt x="72" y="241"/>
                      <a:pt x="60" y="241"/>
                      <a:pt x="60" y="236"/>
                    </a:cubicBezTo>
                    <a:cubicBezTo>
                      <a:pt x="60" y="234"/>
                      <a:pt x="64" y="223"/>
                      <a:pt x="65" y="218"/>
                    </a:cubicBezTo>
                    <a:cubicBezTo>
                      <a:pt x="70" y="196"/>
                      <a:pt x="75" y="174"/>
                      <a:pt x="80" y="157"/>
                    </a:cubicBezTo>
                    <a:cubicBezTo>
                      <a:pt x="85" y="165"/>
                      <a:pt x="96" y="182"/>
                      <a:pt x="121" y="182"/>
                    </a:cubicBezTo>
                    <a:cubicBezTo>
                      <a:pt x="170" y="182"/>
                      <a:pt x="223" y="126"/>
                      <a:pt x="223" y="67"/>
                    </a:cubicBezTo>
                    <a:cubicBezTo>
                      <a:pt x="223" y="20"/>
                      <a:pt x="191" y="0"/>
                      <a:pt x="163" y="0"/>
                    </a:cubicBezTo>
                    <a:cubicBezTo>
                      <a:pt x="139" y="0"/>
                      <a:pt x="117" y="16"/>
                      <a:pt x="108" y="28"/>
                    </a:cubicBezTo>
                    <a:cubicBezTo>
                      <a:pt x="99" y="5"/>
                      <a:pt x="78" y="0"/>
                      <a:pt x="65" y="0"/>
                    </a:cubicBezTo>
                    <a:cubicBezTo>
                      <a:pt x="51" y="0"/>
                      <a:pt x="41" y="10"/>
                      <a:pt x="34" y="21"/>
                    </a:cubicBezTo>
                    <a:cubicBezTo>
                      <a:pt x="26" y="34"/>
                      <a:pt x="20" y="59"/>
                      <a:pt x="20" y="61"/>
                    </a:cubicBezTo>
                    <a:cubicBezTo>
                      <a:pt x="20" y="67"/>
                      <a:pt x="24" y="67"/>
                      <a:pt x="26" y="67"/>
                    </a:cubicBezTo>
                    <a:cubicBezTo>
                      <a:pt x="33" y="67"/>
                      <a:pt x="33" y="65"/>
                      <a:pt x="34" y="54"/>
                    </a:cubicBezTo>
                    <a:cubicBezTo>
                      <a:pt x="41" y="31"/>
                      <a:pt x="49" y="11"/>
                      <a:pt x="64" y="11"/>
                    </a:cubicBezTo>
                    <a:cubicBezTo>
                      <a:pt x="75" y="11"/>
                      <a:pt x="78" y="20"/>
                      <a:pt x="78" y="31"/>
                    </a:cubicBezTo>
                    <a:cubicBezTo>
                      <a:pt x="78" y="34"/>
                      <a:pt x="77" y="41"/>
                      <a:pt x="77" y="43"/>
                    </a:cubicBezTo>
                    <a:cubicBezTo>
                      <a:pt x="61" y="104"/>
                      <a:pt x="46" y="165"/>
                      <a:pt x="31" y="226"/>
                    </a:cubicBezTo>
                    <a:moveTo>
                      <a:pt x="106" y="47"/>
                    </a:moveTo>
                    <a:cubicBezTo>
                      <a:pt x="130" y="16"/>
                      <a:pt x="150" y="11"/>
                      <a:pt x="163" y="11"/>
                    </a:cubicBezTo>
                    <a:cubicBezTo>
                      <a:pt x="178" y="11"/>
                      <a:pt x="192" y="23"/>
                      <a:pt x="192" y="51"/>
                    </a:cubicBezTo>
                    <a:cubicBezTo>
                      <a:pt x="192" y="67"/>
                      <a:pt x="183" y="108"/>
                      <a:pt x="171" y="131"/>
                    </a:cubicBezTo>
                    <a:cubicBezTo>
                      <a:pt x="161" y="151"/>
                      <a:pt x="142" y="170"/>
                      <a:pt x="121" y="170"/>
                    </a:cubicBezTo>
                    <a:cubicBezTo>
                      <a:pt x="93" y="170"/>
                      <a:pt x="85" y="139"/>
                      <a:pt x="85" y="134"/>
                    </a:cubicBezTo>
                    <a:cubicBezTo>
                      <a:pt x="85" y="133"/>
                      <a:pt x="86" y="131"/>
                      <a:pt x="86" y="129"/>
                    </a:cubicBezTo>
                    <a:cubicBezTo>
                      <a:pt x="93" y="102"/>
                      <a:pt x="99" y="75"/>
                      <a:pt x="106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19" name=""/>
              <p:cNvSpPr/>
              <p:nvPr/>
            </p:nvSpPr>
            <p:spPr>
              <a:xfrm>
                <a:off x="910080" y="2140200"/>
                <a:ext cx="276480" cy="8280"/>
              </a:xfrm>
              <a:custGeom>
                <a:avLst/>
                <a:gdLst/>
                <a:ahLst/>
                <a:rect l="0" t="0" r="r" b="b"/>
                <a:pathLst>
                  <a:path w="768" h="23">
                    <a:moveTo>
                      <a:pt x="0" y="0"/>
                    </a:moveTo>
                    <a:cubicBezTo>
                      <a:pt x="256" y="0"/>
                      <a:pt x="512" y="0"/>
                      <a:pt x="768" y="0"/>
                    </a:cubicBezTo>
                    <a:cubicBezTo>
                      <a:pt x="768" y="8"/>
                      <a:pt x="768" y="15"/>
                      <a:pt x="768" y="23"/>
                    </a:cubicBezTo>
                    <a:cubicBezTo>
                      <a:pt x="512" y="23"/>
                      <a:pt x="256" y="23"/>
                      <a:pt x="0" y="23"/>
                    </a:cubicBezTo>
                    <a:cubicBezTo>
                      <a:pt x="0" y="15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6720" bIns="-367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0" name=""/>
              <p:cNvSpPr/>
              <p:nvPr/>
            </p:nvSpPr>
            <p:spPr>
              <a:xfrm>
                <a:off x="915840" y="2246400"/>
                <a:ext cx="169200" cy="93600"/>
              </a:xfrm>
              <a:custGeom>
                <a:avLst/>
                <a:gdLst/>
                <a:ahLst/>
                <a:rect l="0" t="0" r="r" b="b"/>
                <a:pathLst>
                  <a:path w="470" h="260">
                    <a:moveTo>
                      <a:pt x="34" y="221"/>
                    </a:moveTo>
                    <a:cubicBezTo>
                      <a:pt x="33" y="229"/>
                      <a:pt x="29" y="242"/>
                      <a:pt x="29" y="246"/>
                    </a:cubicBezTo>
                    <a:cubicBezTo>
                      <a:pt x="29" y="255"/>
                      <a:pt x="36" y="260"/>
                      <a:pt x="46" y="260"/>
                    </a:cubicBezTo>
                    <a:cubicBezTo>
                      <a:pt x="52" y="260"/>
                      <a:pt x="62" y="257"/>
                      <a:pt x="67" y="246"/>
                    </a:cubicBezTo>
                    <a:cubicBezTo>
                      <a:pt x="67" y="244"/>
                      <a:pt x="73" y="216"/>
                      <a:pt x="77" y="203"/>
                    </a:cubicBezTo>
                    <a:cubicBezTo>
                      <a:pt x="81" y="186"/>
                      <a:pt x="85" y="168"/>
                      <a:pt x="90" y="151"/>
                    </a:cubicBezTo>
                    <a:cubicBezTo>
                      <a:pt x="93" y="138"/>
                      <a:pt x="96" y="126"/>
                      <a:pt x="99" y="111"/>
                    </a:cubicBezTo>
                    <a:cubicBezTo>
                      <a:pt x="103" y="102"/>
                      <a:pt x="106" y="85"/>
                      <a:pt x="108" y="84"/>
                    </a:cubicBezTo>
                    <a:cubicBezTo>
                      <a:pt x="116" y="65"/>
                      <a:pt x="147" y="13"/>
                      <a:pt x="201" y="13"/>
                    </a:cubicBezTo>
                    <a:cubicBezTo>
                      <a:pt x="227" y="13"/>
                      <a:pt x="231" y="34"/>
                      <a:pt x="231" y="54"/>
                    </a:cubicBezTo>
                    <a:cubicBezTo>
                      <a:pt x="231" y="67"/>
                      <a:pt x="227" y="84"/>
                      <a:pt x="223" y="102"/>
                    </a:cubicBezTo>
                    <a:cubicBezTo>
                      <a:pt x="218" y="124"/>
                      <a:pt x="212" y="146"/>
                      <a:pt x="207" y="169"/>
                    </a:cubicBezTo>
                    <a:cubicBezTo>
                      <a:pt x="203" y="183"/>
                      <a:pt x="199" y="197"/>
                      <a:pt x="196" y="211"/>
                    </a:cubicBezTo>
                    <a:cubicBezTo>
                      <a:pt x="192" y="223"/>
                      <a:pt x="187" y="242"/>
                      <a:pt x="187" y="246"/>
                    </a:cubicBezTo>
                    <a:cubicBezTo>
                      <a:pt x="187" y="255"/>
                      <a:pt x="196" y="260"/>
                      <a:pt x="204" y="260"/>
                    </a:cubicBezTo>
                    <a:cubicBezTo>
                      <a:pt x="222" y="260"/>
                      <a:pt x="225" y="247"/>
                      <a:pt x="230" y="228"/>
                    </a:cubicBezTo>
                    <a:cubicBezTo>
                      <a:pt x="238" y="196"/>
                      <a:pt x="259" y="111"/>
                      <a:pt x="264" y="90"/>
                    </a:cubicBezTo>
                    <a:cubicBezTo>
                      <a:pt x="266" y="82"/>
                      <a:pt x="297" y="13"/>
                      <a:pt x="359" y="13"/>
                    </a:cubicBezTo>
                    <a:cubicBezTo>
                      <a:pt x="383" y="13"/>
                      <a:pt x="390" y="33"/>
                      <a:pt x="390" y="54"/>
                    </a:cubicBezTo>
                    <a:cubicBezTo>
                      <a:pt x="390" y="87"/>
                      <a:pt x="367" y="152"/>
                      <a:pt x="354" y="182"/>
                    </a:cubicBezTo>
                    <a:cubicBezTo>
                      <a:pt x="349" y="196"/>
                      <a:pt x="347" y="203"/>
                      <a:pt x="347" y="214"/>
                    </a:cubicBezTo>
                    <a:cubicBezTo>
                      <a:pt x="347" y="241"/>
                      <a:pt x="367" y="260"/>
                      <a:pt x="395" y="260"/>
                    </a:cubicBezTo>
                    <a:cubicBezTo>
                      <a:pt x="448" y="260"/>
                      <a:pt x="470" y="177"/>
                      <a:pt x="470" y="172"/>
                    </a:cubicBezTo>
                    <a:cubicBezTo>
                      <a:pt x="470" y="167"/>
                      <a:pt x="465" y="167"/>
                      <a:pt x="463" y="167"/>
                    </a:cubicBezTo>
                    <a:cubicBezTo>
                      <a:pt x="456" y="167"/>
                      <a:pt x="456" y="169"/>
                      <a:pt x="453" y="177"/>
                    </a:cubicBezTo>
                    <a:cubicBezTo>
                      <a:pt x="445" y="208"/>
                      <a:pt x="427" y="249"/>
                      <a:pt x="395" y="249"/>
                    </a:cubicBezTo>
                    <a:cubicBezTo>
                      <a:pt x="385" y="249"/>
                      <a:pt x="381" y="242"/>
                      <a:pt x="381" y="229"/>
                    </a:cubicBezTo>
                    <a:cubicBezTo>
                      <a:pt x="381" y="214"/>
                      <a:pt x="386" y="201"/>
                      <a:pt x="391" y="188"/>
                    </a:cubicBezTo>
                    <a:cubicBezTo>
                      <a:pt x="403" y="159"/>
                      <a:pt x="427" y="95"/>
                      <a:pt x="427" y="62"/>
                    </a:cubicBezTo>
                    <a:cubicBezTo>
                      <a:pt x="427" y="25"/>
                      <a:pt x="403" y="0"/>
                      <a:pt x="360" y="0"/>
                    </a:cubicBezTo>
                    <a:cubicBezTo>
                      <a:pt x="317" y="0"/>
                      <a:pt x="289" y="26"/>
                      <a:pt x="267" y="56"/>
                    </a:cubicBezTo>
                    <a:cubicBezTo>
                      <a:pt x="267" y="49"/>
                      <a:pt x="266" y="29"/>
                      <a:pt x="249" y="16"/>
                    </a:cubicBezTo>
                    <a:cubicBezTo>
                      <a:pt x="235" y="3"/>
                      <a:pt x="217" y="0"/>
                      <a:pt x="202" y="0"/>
                    </a:cubicBezTo>
                    <a:cubicBezTo>
                      <a:pt x="150" y="0"/>
                      <a:pt x="122" y="38"/>
                      <a:pt x="112" y="51"/>
                    </a:cubicBezTo>
                    <a:cubicBezTo>
                      <a:pt x="109" y="18"/>
                      <a:pt x="86" y="0"/>
                      <a:pt x="60" y="0"/>
                    </a:cubicBezTo>
                    <a:cubicBezTo>
                      <a:pt x="34" y="0"/>
                      <a:pt x="23" y="23"/>
                      <a:pt x="18" y="33"/>
                    </a:cubicBezTo>
                    <a:cubicBezTo>
                      <a:pt x="8" y="54"/>
                      <a:pt x="0" y="87"/>
                      <a:pt x="0" y="88"/>
                    </a:cubicBezTo>
                    <a:cubicBezTo>
                      <a:pt x="0" y="95"/>
                      <a:pt x="5" y="95"/>
                      <a:pt x="7" y="95"/>
                    </a:cubicBezTo>
                    <a:cubicBezTo>
                      <a:pt x="13" y="95"/>
                      <a:pt x="13" y="95"/>
                      <a:pt x="16" y="82"/>
                    </a:cubicBezTo>
                    <a:cubicBezTo>
                      <a:pt x="26" y="41"/>
                      <a:pt x="37" y="13"/>
                      <a:pt x="59" y="13"/>
                    </a:cubicBezTo>
                    <a:cubicBezTo>
                      <a:pt x="67" y="13"/>
                      <a:pt x="77" y="18"/>
                      <a:pt x="77" y="39"/>
                    </a:cubicBezTo>
                    <a:cubicBezTo>
                      <a:pt x="77" y="52"/>
                      <a:pt x="75" y="57"/>
                      <a:pt x="67" y="88"/>
                    </a:cubicBezTo>
                    <a:cubicBezTo>
                      <a:pt x="56" y="133"/>
                      <a:pt x="45" y="177"/>
                      <a:pt x="34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1" name=""/>
              <p:cNvSpPr/>
              <p:nvPr/>
            </p:nvSpPr>
            <p:spPr>
              <a:xfrm>
                <a:off x="1090800" y="2305440"/>
                <a:ext cx="80280" cy="91800"/>
              </a:xfrm>
              <a:custGeom>
                <a:avLst/>
                <a:gdLst/>
                <a:ahLst/>
                <a:rect l="0" t="0" r="r" b="b"/>
                <a:pathLst>
                  <a:path w="223" h="255">
                    <a:moveTo>
                      <a:pt x="31" y="226"/>
                    </a:moveTo>
                    <a:cubicBezTo>
                      <a:pt x="28" y="237"/>
                      <a:pt x="28" y="241"/>
                      <a:pt x="11" y="241"/>
                    </a:cubicBezTo>
                    <a:cubicBezTo>
                      <a:pt x="7" y="241"/>
                      <a:pt x="0" y="241"/>
                      <a:pt x="0" y="249"/>
                    </a:cubicBezTo>
                    <a:cubicBezTo>
                      <a:pt x="0" y="254"/>
                      <a:pt x="3" y="255"/>
                      <a:pt x="7" y="255"/>
                    </a:cubicBezTo>
                    <a:cubicBezTo>
                      <a:pt x="16" y="255"/>
                      <a:pt x="29" y="254"/>
                      <a:pt x="41" y="254"/>
                    </a:cubicBezTo>
                    <a:cubicBezTo>
                      <a:pt x="54" y="254"/>
                      <a:pt x="68" y="255"/>
                      <a:pt x="83" y="255"/>
                    </a:cubicBezTo>
                    <a:cubicBezTo>
                      <a:pt x="86" y="255"/>
                      <a:pt x="90" y="254"/>
                      <a:pt x="90" y="246"/>
                    </a:cubicBezTo>
                    <a:cubicBezTo>
                      <a:pt x="90" y="241"/>
                      <a:pt x="85" y="241"/>
                      <a:pt x="80" y="241"/>
                    </a:cubicBezTo>
                    <a:cubicBezTo>
                      <a:pt x="72" y="241"/>
                      <a:pt x="60" y="241"/>
                      <a:pt x="60" y="236"/>
                    </a:cubicBezTo>
                    <a:cubicBezTo>
                      <a:pt x="60" y="234"/>
                      <a:pt x="64" y="223"/>
                      <a:pt x="65" y="218"/>
                    </a:cubicBezTo>
                    <a:cubicBezTo>
                      <a:pt x="70" y="196"/>
                      <a:pt x="75" y="174"/>
                      <a:pt x="80" y="157"/>
                    </a:cubicBezTo>
                    <a:cubicBezTo>
                      <a:pt x="85" y="165"/>
                      <a:pt x="96" y="182"/>
                      <a:pt x="121" y="182"/>
                    </a:cubicBezTo>
                    <a:cubicBezTo>
                      <a:pt x="170" y="182"/>
                      <a:pt x="223" y="126"/>
                      <a:pt x="223" y="67"/>
                    </a:cubicBezTo>
                    <a:cubicBezTo>
                      <a:pt x="223" y="20"/>
                      <a:pt x="191" y="0"/>
                      <a:pt x="163" y="0"/>
                    </a:cubicBezTo>
                    <a:cubicBezTo>
                      <a:pt x="139" y="0"/>
                      <a:pt x="117" y="16"/>
                      <a:pt x="108" y="28"/>
                    </a:cubicBezTo>
                    <a:cubicBezTo>
                      <a:pt x="99" y="5"/>
                      <a:pt x="78" y="0"/>
                      <a:pt x="65" y="0"/>
                    </a:cubicBezTo>
                    <a:cubicBezTo>
                      <a:pt x="51" y="0"/>
                      <a:pt x="41" y="10"/>
                      <a:pt x="34" y="21"/>
                    </a:cubicBezTo>
                    <a:cubicBezTo>
                      <a:pt x="26" y="34"/>
                      <a:pt x="20" y="59"/>
                      <a:pt x="20" y="61"/>
                    </a:cubicBezTo>
                    <a:cubicBezTo>
                      <a:pt x="20" y="67"/>
                      <a:pt x="24" y="67"/>
                      <a:pt x="26" y="67"/>
                    </a:cubicBezTo>
                    <a:cubicBezTo>
                      <a:pt x="33" y="67"/>
                      <a:pt x="33" y="65"/>
                      <a:pt x="34" y="54"/>
                    </a:cubicBezTo>
                    <a:cubicBezTo>
                      <a:pt x="41" y="31"/>
                      <a:pt x="49" y="11"/>
                      <a:pt x="64" y="11"/>
                    </a:cubicBezTo>
                    <a:cubicBezTo>
                      <a:pt x="75" y="11"/>
                      <a:pt x="78" y="20"/>
                      <a:pt x="78" y="31"/>
                    </a:cubicBezTo>
                    <a:cubicBezTo>
                      <a:pt x="78" y="34"/>
                      <a:pt x="77" y="41"/>
                      <a:pt x="77" y="43"/>
                    </a:cubicBezTo>
                    <a:cubicBezTo>
                      <a:pt x="61" y="104"/>
                      <a:pt x="46" y="165"/>
                      <a:pt x="31" y="226"/>
                    </a:cubicBezTo>
                    <a:moveTo>
                      <a:pt x="106" y="47"/>
                    </a:moveTo>
                    <a:cubicBezTo>
                      <a:pt x="130" y="16"/>
                      <a:pt x="150" y="11"/>
                      <a:pt x="163" y="11"/>
                    </a:cubicBezTo>
                    <a:cubicBezTo>
                      <a:pt x="178" y="11"/>
                      <a:pt x="192" y="23"/>
                      <a:pt x="192" y="51"/>
                    </a:cubicBezTo>
                    <a:cubicBezTo>
                      <a:pt x="192" y="67"/>
                      <a:pt x="183" y="108"/>
                      <a:pt x="171" y="131"/>
                    </a:cubicBezTo>
                    <a:cubicBezTo>
                      <a:pt x="161" y="151"/>
                      <a:pt x="142" y="170"/>
                      <a:pt x="121" y="170"/>
                    </a:cubicBezTo>
                    <a:cubicBezTo>
                      <a:pt x="93" y="170"/>
                      <a:pt x="85" y="139"/>
                      <a:pt x="85" y="134"/>
                    </a:cubicBezTo>
                    <a:cubicBezTo>
                      <a:pt x="85" y="133"/>
                      <a:pt x="86" y="131"/>
                      <a:pt x="86" y="129"/>
                    </a:cubicBezTo>
                    <a:cubicBezTo>
                      <a:pt x="93" y="102"/>
                      <a:pt x="99" y="75"/>
                      <a:pt x="106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2" name=""/>
              <p:cNvSpPr/>
              <p:nvPr/>
            </p:nvSpPr>
            <p:spPr>
              <a:xfrm>
                <a:off x="1217880" y="1896120"/>
                <a:ext cx="101520" cy="496440"/>
              </a:xfrm>
              <a:custGeom>
                <a:avLst/>
                <a:gdLst/>
                <a:ahLst/>
                <a:rect l="0" t="0" r="r" b="b"/>
                <a:pathLst>
                  <a:path w="282" h="1379">
                    <a:moveTo>
                      <a:pt x="282" y="689"/>
                    </a:moveTo>
                    <a:cubicBezTo>
                      <a:pt x="282" y="463"/>
                      <a:pt x="230" y="236"/>
                      <a:pt x="85" y="64"/>
                    </a:cubicBezTo>
                    <a:cubicBezTo>
                      <a:pt x="73" y="51"/>
                      <a:pt x="52" y="28"/>
                      <a:pt x="28" y="7"/>
                    </a:cubicBezTo>
                    <a:cubicBezTo>
                      <a:pt x="21" y="0"/>
                      <a:pt x="21" y="0"/>
                      <a:pt x="13" y="0"/>
                    </a:cubicBezTo>
                    <a:cubicBezTo>
                      <a:pt x="5" y="0"/>
                      <a:pt x="0" y="0"/>
                      <a:pt x="0" y="5"/>
                    </a:cubicBezTo>
                    <a:cubicBezTo>
                      <a:pt x="0" y="8"/>
                      <a:pt x="3" y="10"/>
                      <a:pt x="3" y="11"/>
                    </a:cubicBezTo>
                    <a:cubicBezTo>
                      <a:pt x="24" y="33"/>
                      <a:pt x="62" y="70"/>
                      <a:pt x="101" y="133"/>
                    </a:cubicBezTo>
                    <a:cubicBezTo>
                      <a:pt x="192" y="282"/>
                      <a:pt x="235" y="468"/>
                      <a:pt x="235" y="689"/>
                    </a:cubicBezTo>
                    <a:cubicBezTo>
                      <a:pt x="235" y="843"/>
                      <a:pt x="214" y="1043"/>
                      <a:pt x="119" y="1213"/>
                    </a:cubicBezTo>
                    <a:cubicBezTo>
                      <a:pt x="75" y="1295"/>
                      <a:pt x="26" y="1343"/>
                      <a:pt x="3" y="1367"/>
                    </a:cubicBezTo>
                    <a:cubicBezTo>
                      <a:pt x="2" y="1369"/>
                      <a:pt x="0" y="1370"/>
                      <a:pt x="0" y="1372"/>
                    </a:cubicBezTo>
                    <a:cubicBezTo>
                      <a:pt x="0" y="1379"/>
                      <a:pt x="5" y="1379"/>
                      <a:pt x="13" y="1379"/>
                    </a:cubicBezTo>
                    <a:cubicBezTo>
                      <a:pt x="21" y="1379"/>
                      <a:pt x="21" y="1379"/>
                      <a:pt x="29" y="1370"/>
                    </a:cubicBezTo>
                    <a:cubicBezTo>
                      <a:pt x="222" y="1195"/>
                      <a:pt x="282" y="932"/>
                      <a:pt x="282" y="6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3" name=""/>
              <p:cNvSpPr/>
              <p:nvPr/>
            </p:nvSpPr>
            <p:spPr>
              <a:xfrm>
                <a:off x="1370520" y="1848600"/>
                <a:ext cx="66240" cy="99000"/>
              </a:xfrm>
              <a:custGeom>
                <a:avLst/>
                <a:gdLst/>
                <a:ahLst/>
                <a:rect l="0" t="0" r="r" b="b"/>
                <a:pathLst>
                  <a:path w="184" h="275">
                    <a:moveTo>
                      <a:pt x="88" y="133"/>
                    </a:moveTo>
                    <a:cubicBezTo>
                      <a:pt x="119" y="133"/>
                      <a:pt x="142" y="156"/>
                      <a:pt x="142" y="198"/>
                    </a:cubicBezTo>
                    <a:cubicBezTo>
                      <a:pt x="142" y="247"/>
                      <a:pt x="112" y="264"/>
                      <a:pt x="90" y="264"/>
                    </a:cubicBezTo>
                    <a:cubicBezTo>
                      <a:pt x="73" y="264"/>
                      <a:pt x="37" y="259"/>
                      <a:pt x="21" y="234"/>
                    </a:cubicBezTo>
                    <a:cubicBezTo>
                      <a:pt x="39" y="234"/>
                      <a:pt x="44" y="221"/>
                      <a:pt x="44" y="213"/>
                    </a:cubicBezTo>
                    <a:cubicBezTo>
                      <a:pt x="44" y="200"/>
                      <a:pt x="34" y="190"/>
                      <a:pt x="23" y="190"/>
                    </a:cubicBezTo>
                    <a:cubicBezTo>
                      <a:pt x="11" y="190"/>
                      <a:pt x="0" y="196"/>
                      <a:pt x="0" y="213"/>
                    </a:cubicBezTo>
                    <a:cubicBezTo>
                      <a:pt x="0" y="251"/>
                      <a:pt x="41" y="275"/>
                      <a:pt x="90" y="275"/>
                    </a:cubicBezTo>
                    <a:cubicBezTo>
                      <a:pt x="145" y="275"/>
                      <a:pt x="184" y="239"/>
                      <a:pt x="184" y="198"/>
                    </a:cubicBezTo>
                    <a:cubicBezTo>
                      <a:pt x="184" y="167"/>
                      <a:pt x="158" y="136"/>
                      <a:pt x="114" y="126"/>
                    </a:cubicBezTo>
                    <a:cubicBezTo>
                      <a:pt x="157" y="111"/>
                      <a:pt x="171" y="80"/>
                      <a:pt x="171" y="56"/>
                    </a:cubicBezTo>
                    <a:cubicBezTo>
                      <a:pt x="171" y="25"/>
                      <a:pt x="136" y="0"/>
                      <a:pt x="91" y="0"/>
                    </a:cubicBezTo>
                    <a:cubicBezTo>
                      <a:pt x="46" y="0"/>
                      <a:pt x="13" y="23"/>
                      <a:pt x="13" y="54"/>
                    </a:cubicBezTo>
                    <a:cubicBezTo>
                      <a:pt x="13" y="69"/>
                      <a:pt x="21" y="75"/>
                      <a:pt x="33" y="75"/>
                    </a:cubicBezTo>
                    <a:cubicBezTo>
                      <a:pt x="46" y="75"/>
                      <a:pt x="54" y="67"/>
                      <a:pt x="54" y="56"/>
                    </a:cubicBezTo>
                    <a:cubicBezTo>
                      <a:pt x="54" y="44"/>
                      <a:pt x="46" y="36"/>
                      <a:pt x="33" y="34"/>
                    </a:cubicBezTo>
                    <a:cubicBezTo>
                      <a:pt x="47" y="16"/>
                      <a:pt x="75" y="11"/>
                      <a:pt x="90" y="11"/>
                    </a:cubicBezTo>
                    <a:cubicBezTo>
                      <a:pt x="108" y="11"/>
                      <a:pt x="134" y="21"/>
                      <a:pt x="134" y="56"/>
                    </a:cubicBezTo>
                    <a:cubicBezTo>
                      <a:pt x="134" y="74"/>
                      <a:pt x="127" y="92"/>
                      <a:pt x="117" y="105"/>
                    </a:cubicBezTo>
                    <a:cubicBezTo>
                      <a:pt x="104" y="120"/>
                      <a:pt x="93" y="120"/>
                      <a:pt x="72" y="121"/>
                    </a:cubicBezTo>
                    <a:cubicBezTo>
                      <a:pt x="62" y="123"/>
                      <a:pt x="62" y="123"/>
                      <a:pt x="60" y="123"/>
                    </a:cubicBezTo>
                    <a:cubicBezTo>
                      <a:pt x="59" y="123"/>
                      <a:pt x="55" y="123"/>
                      <a:pt x="55" y="128"/>
                    </a:cubicBezTo>
                    <a:cubicBezTo>
                      <a:pt x="55" y="133"/>
                      <a:pt x="59" y="133"/>
                      <a:pt x="65" y="133"/>
                    </a:cubicBezTo>
                    <a:cubicBezTo>
                      <a:pt x="73" y="133"/>
                      <a:pt x="80" y="133"/>
                      <a:pt x="88" y="1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4" name=""/>
              <p:cNvSpPr/>
              <p:nvPr/>
            </p:nvSpPr>
            <p:spPr>
              <a:xfrm>
                <a:off x="1456200" y="1836000"/>
                <a:ext cx="61560" cy="145080"/>
              </a:xfrm>
              <a:custGeom>
                <a:avLst/>
                <a:gdLst/>
                <a:ahLst/>
                <a:rect l="0" t="0" r="r" b="b"/>
                <a:pathLst>
                  <a:path w="171" h="403">
                    <a:moveTo>
                      <a:pt x="170" y="18"/>
                    </a:moveTo>
                    <a:cubicBezTo>
                      <a:pt x="171" y="13"/>
                      <a:pt x="171" y="11"/>
                      <a:pt x="171" y="10"/>
                    </a:cubicBezTo>
                    <a:cubicBezTo>
                      <a:pt x="171" y="3"/>
                      <a:pt x="166" y="0"/>
                      <a:pt x="161" y="0"/>
                    </a:cubicBezTo>
                    <a:cubicBezTo>
                      <a:pt x="155" y="0"/>
                      <a:pt x="153" y="5"/>
                      <a:pt x="152" y="10"/>
                    </a:cubicBezTo>
                    <a:cubicBezTo>
                      <a:pt x="102" y="135"/>
                      <a:pt x="52" y="260"/>
                      <a:pt x="2" y="385"/>
                    </a:cubicBezTo>
                    <a:cubicBezTo>
                      <a:pt x="0" y="390"/>
                      <a:pt x="0" y="391"/>
                      <a:pt x="0" y="393"/>
                    </a:cubicBezTo>
                    <a:cubicBezTo>
                      <a:pt x="0" y="399"/>
                      <a:pt x="5" y="403"/>
                      <a:pt x="10" y="403"/>
                    </a:cubicBezTo>
                    <a:cubicBezTo>
                      <a:pt x="16" y="403"/>
                      <a:pt x="18" y="398"/>
                      <a:pt x="20" y="393"/>
                    </a:cubicBezTo>
                    <a:cubicBezTo>
                      <a:pt x="70" y="268"/>
                      <a:pt x="120" y="143"/>
                      <a:pt x="170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5" name=""/>
              <p:cNvSpPr/>
              <p:nvPr/>
            </p:nvSpPr>
            <p:spPr>
              <a:xfrm>
                <a:off x="1538640" y="1848600"/>
                <a:ext cx="64080" cy="96120"/>
              </a:xfrm>
              <a:custGeom>
                <a:avLst/>
                <a:gdLst/>
                <a:ahLst/>
                <a:rect l="0" t="0" r="r" b="b"/>
                <a:pathLst>
                  <a:path w="178" h="267">
                    <a:moveTo>
                      <a:pt x="178" y="195"/>
                    </a:moveTo>
                    <a:cubicBezTo>
                      <a:pt x="173" y="195"/>
                      <a:pt x="169" y="195"/>
                      <a:pt x="165" y="195"/>
                    </a:cubicBezTo>
                    <a:cubicBezTo>
                      <a:pt x="163" y="203"/>
                      <a:pt x="158" y="228"/>
                      <a:pt x="153" y="231"/>
                    </a:cubicBezTo>
                    <a:cubicBezTo>
                      <a:pt x="150" y="234"/>
                      <a:pt x="119" y="234"/>
                      <a:pt x="114" y="234"/>
                    </a:cubicBezTo>
                    <a:cubicBezTo>
                      <a:pt x="90" y="234"/>
                      <a:pt x="65" y="234"/>
                      <a:pt x="41" y="234"/>
                    </a:cubicBezTo>
                    <a:cubicBezTo>
                      <a:pt x="82" y="196"/>
                      <a:pt x="96" y="185"/>
                      <a:pt x="121" y="165"/>
                    </a:cubicBezTo>
                    <a:cubicBezTo>
                      <a:pt x="150" y="142"/>
                      <a:pt x="178" y="118"/>
                      <a:pt x="178" y="79"/>
                    </a:cubicBezTo>
                    <a:cubicBezTo>
                      <a:pt x="178" y="31"/>
                      <a:pt x="135" y="0"/>
                      <a:pt x="83" y="0"/>
                    </a:cubicBezTo>
                    <a:cubicBezTo>
                      <a:pt x="34" y="0"/>
                      <a:pt x="0" y="36"/>
                      <a:pt x="0" y="72"/>
                    </a:cubicBezTo>
                    <a:cubicBezTo>
                      <a:pt x="0" y="93"/>
                      <a:pt x="18" y="95"/>
                      <a:pt x="21" y="95"/>
                    </a:cubicBezTo>
                    <a:cubicBezTo>
                      <a:pt x="31" y="95"/>
                      <a:pt x="42" y="88"/>
                      <a:pt x="42" y="74"/>
                    </a:cubicBezTo>
                    <a:cubicBezTo>
                      <a:pt x="42" y="67"/>
                      <a:pt x="41" y="52"/>
                      <a:pt x="20" y="52"/>
                    </a:cubicBezTo>
                    <a:cubicBezTo>
                      <a:pt x="31" y="25"/>
                      <a:pt x="59" y="15"/>
                      <a:pt x="78" y="15"/>
                    </a:cubicBezTo>
                    <a:cubicBezTo>
                      <a:pt x="117" y="15"/>
                      <a:pt x="139" y="46"/>
                      <a:pt x="139" y="79"/>
                    </a:cubicBezTo>
                    <a:cubicBezTo>
                      <a:pt x="139" y="115"/>
                      <a:pt x="114" y="142"/>
                      <a:pt x="101" y="156"/>
                    </a:cubicBezTo>
                    <a:cubicBezTo>
                      <a:pt x="69" y="188"/>
                      <a:pt x="37" y="220"/>
                      <a:pt x="5" y="252"/>
                    </a:cubicBezTo>
                    <a:cubicBezTo>
                      <a:pt x="0" y="255"/>
                      <a:pt x="0" y="257"/>
                      <a:pt x="0" y="267"/>
                    </a:cubicBezTo>
                    <a:cubicBezTo>
                      <a:pt x="55" y="267"/>
                      <a:pt x="111" y="267"/>
                      <a:pt x="166" y="267"/>
                    </a:cubicBezTo>
                    <a:cubicBezTo>
                      <a:pt x="170" y="243"/>
                      <a:pt x="174" y="219"/>
                      <a:pt x="178" y="19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6" name=""/>
              <p:cNvSpPr/>
              <p:nvPr/>
            </p:nvSpPr>
            <p:spPr>
              <a:xfrm>
                <a:off x="1699200" y="1896120"/>
                <a:ext cx="101520" cy="496440"/>
              </a:xfrm>
              <a:custGeom>
                <a:avLst/>
                <a:gdLst/>
                <a:ahLst/>
                <a:rect l="0" t="0" r="r" b="b"/>
                <a:pathLst>
                  <a:path w="282" h="1379">
                    <a:moveTo>
                      <a:pt x="282" y="1372"/>
                    </a:moveTo>
                    <a:cubicBezTo>
                      <a:pt x="282" y="1370"/>
                      <a:pt x="280" y="1369"/>
                      <a:pt x="279" y="1367"/>
                    </a:cubicBezTo>
                    <a:cubicBezTo>
                      <a:pt x="258" y="1346"/>
                      <a:pt x="220" y="1308"/>
                      <a:pt x="181" y="1246"/>
                    </a:cubicBezTo>
                    <a:cubicBezTo>
                      <a:pt x="90" y="1097"/>
                      <a:pt x="47" y="910"/>
                      <a:pt x="47" y="689"/>
                    </a:cubicBezTo>
                    <a:cubicBezTo>
                      <a:pt x="47" y="535"/>
                      <a:pt x="68" y="336"/>
                      <a:pt x="163" y="164"/>
                    </a:cubicBezTo>
                    <a:cubicBezTo>
                      <a:pt x="209" y="82"/>
                      <a:pt x="254" y="36"/>
                      <a:pt x="280" y="10"/>
                    </a:cubicBezTo>
                    <a:cubicBezTo>
                      <a:pt x="282" y="8"/>
                      <a:pt x="282" y="7"/>
                      <a:pt x="282" y="5"/>
                    </a:cubicBezTo>
                    <a:cubicBezTo>
                      <a:pt x="282" y="0"/>
                      <a:pt x="276" y="0"/>
                      <a:pt x="269" y="0"/>
                    </a:cubicBezTo>
                    <a:cubicBezTo>
                      <a:pt x="262" y="0"/>
                      <a:pt x="261" y="0"/>
                      <a:pt x="253" y="8"/>
                    </a:cubicBezTo>
                    <a:cubicBezTo>
                      <a:pt x="60" y="183"/>
                      <a:pt x="0" y="447"/>
                      <a:pt x="0" y="689"/>
                    </a:cubicBezTo>
                    <a:cubicBezTo>
                      <a:pt x="0" y="915"/>
                      <a:pt x="52" y="1143"/>
                      <a:pt x="197" y="1313"/>
                    </a:cubicBezTo>
                    <a:cubicBezTo>
                      <a:pt x="209" y="1328"/>
                      <a:pt x="230" y="1351"/>
                      <a:pt x="254" y="1372"/>
                    </a:cubicBezTo>
                    <a:cubicBezTo>
                      <a:pt x="261" y="1379"/>
                      <a:pt x="262" y="1379"/>
                      <a:pt x="269" y="1379"/>
                    </a:cubicBezTo>
                    <a:cubicBezTo>
                      <a:pt x="276" y="1379"/>
                      <a:pt x="282" y="1379"/>
                      <a:pt x="282" y="13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7" name=""/>
              <p:cNvSpPr/>
              <p:nvPr/>
            </p:nvSpPr>
            <p:spPr>
              <a:xfrm>
                <a:off x="1840680" y="1918800"/>
                <a:ext cx="86760" cy="142200"/>
              </a:xfrm>
              <a:custGeom>
                <a:avLst/>
                <a:gdLst/>
                <a:ahLst/>
                <a:rect l="0" t="0" r="r" b="b"/>
                <a:pathLst>
                  <a:path w="241" h="395">
                    <a:moveTo>
                      <a:pt x="241" y="198"/>
                    </a:moveTo>
                    <a:cubicBezTo>
                      <a:pt x="241" y="152"/>
                      <a:pt x="240" y="106"/>
                      <a:pt x="218" y="64"/>
                    </a:cubicBezTo>
                    <a:cubicBezTo>
                      <a:pt x="192" y="8"/>
                      <a:pt x="145" y="0"/>
                      <a:pt x="122" y="0"/>
                    </a:cubicBezTo>
                    <a:cubicBezTo>
                      <a:pt x="88" y="0"/>
                      <a:pt x="46" y="15"/>
                      <a:pt x="21" y="67"/>
                    </a:cubicBezTo>
                    <a:cubicBezTo>
                      <a:pt x="3" y="108"/>
                      <a:pt x="0" y="152"/>
                      <a:pt x="0" y="198"/>
                    </a:cubicBezTo>
                    <a:cubicBezTo>
                      <a:pt x="0" y="241"/>
                      <a:pt x="3" y="293"/>
                      <a:pt x="26" y="337"/>
                    </a:cubicBezTo>
                    <a:cubicBezTo>
                      <a:pt x="51" y="383"/>
                      <a:pt x="93" y="395"/>
                      <a:pt x="121" y="395"/>
                    </a:cubicBezTo>
                    <a:cubicBezTo>
                      <a:pt x="152" y="395"/>
                      <a:pt x="196" y="383"/>
                      <a:pt x="220" y="327"/>
                    </a:cubicBezTo>
                    <a:cubicBezTo>
                      <a:pt x="240" y="288"/>
                      <a:pt x="241" y="244"/>
                      <a:pt x="241" y="198"/>
                    </a:cubicBezTo>
                    <a:moveTo>
                      <a:pt x="121" y="381"/>
                    </a:moveTo>
                    <a:cubicBezTo>
                      <a:pt x="99" y="381"/>
                      <a:pt x="65" y="368"/>
                      <a:pt x="54" y="313"/>
                    </a:cubicBezTo>
                    <a:cubicBezTo>
                      <a:pt x="49" y="278"/>
                      <a:pt x="49" y="226"/>
                      <a:pt x="49" y="192"/>
                    </a:cubicBezTo>
                    <a:cubicBezTo>
                      <a:pt x="49" y="154"/>
                      <a:pt x="49" y="116"/>
                      <a:pt x="52" y="85"/>
                    </a:cubicBezTo>
                    <a:cubicBezTo>
                      <a:pt x="64" y="18"/>
                      <a:pt x="106" y="11"/>
                      <a:pt x="121" y="11"/>
                    </a:cubicBezTo>
                    <a:cubicBezTo>
                      <a:pt x="140" y="11"/>
                      <a:pt x="178" y="23"/>
                      <a:pt x="189" y="79"/>
                    </a:cubicBezTo>
                    <a:cubicBezTo>
                      <a:pt x="194" y="111"/>
                      <a:pt x="194" y="156"/>
                      <a:pt x="194" y="192"/>
                    </a:cubicBezTo>
                    <a:cubicBezTo>
                      <a:pt x="194" y="234"/>
                      <a:pt x="194" y="273"/>
                      <a:pt x="187" y="309"/>
                    </a:cubicBezTo>
                    <a:cubicBezTo>
                      <a:pt x="179" y="365"/>
                      <a:pt x="147" y="381"/>
                      <a:pt x="121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8" name=""/>
              <p:cNvSpPr/>
              <p:nvPr/>
            </p:nvSpPr>
            <p:spPr>
              <a:xfrm>
                <a:off x="1954080" y="2034000"/>
                <a:ext cx="21600" cy="21960"/>
              </a:xfrm>
              <a:custGeom>
                <a:avLst/>
                <a:gdLst/>
                <a:ahLst/>
                <a:rect l="0" t="0" r="r" b="b"/>
                <a:pathLst>
                  <a:path w="60" h="61">
                    <a:moveTo>
                      <a:pt x="60" y="31"/>
                    </a:moveTo>
                    <a:cubicBezTo>
                      <a:pt x="60" y="15"/>
                      <a:pt x="46" y="0"/>
                      <a:pt x="29" y="0"/>
                    </a:cubicBezTo>
                    <a:cubicBezTo>
                      <a:pt x="13" y="0"/>
                      <a:pt x="0" y="15"/>
                      <a:pt x="0" y="31"/>
                    </a:cubicBezTo>
                    <a:cubicBezTo>
                      <a:pt x="0" y="47"/>
                      <a:pt x="13" y="61"/>
                      <a:pt x="29" y="61"/>
                    </a:cubicBezTo>
                    <a:cubicBezTo>
                      <a:pt x="46" y="61"/>
                      <a:pt x="60" y="47"/>
                      <a:pt x="60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23040" bIns="-230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29" name=""/>
              <p:cNvSpPr/>
              <p:nvPr/>
            </p:nvSpPr>
            <p:spPr>
              <a:xfrm>
                <a:off x="2001600" y="1918800"/>
                <a:ext cx="86760" cy="142200"/>
              </a:xfrm>
              <a:custGeom>
                <a:avLst/>
                <a:gdLst/>
                <a:ahLst/>
                <a:rect l="0" t="0" r="r" b="b"/>
                <a:pathLst>
                  <a:path w="241" h="395">
                    <a:moveTo>
                      <a:pt x="241" y="198"/>
                    </a:moveTo>
                    <a:cubicBezTo>
                      <a:pt x="241" y="152"/>
                      <a:pt x="238" y="106"/>
                      <a:pt x="218" y="64"/>
                    </a:cubicBezTo>
                    <a:cubicBezTo>
                      <a:pt x="191" y="8"/>
                      <a:pt x="145" y="0"/>
                      <a:pt x="121" y="0"/>
                    </a:cubicBezTo>
                    <a:cubicBezTo>
                      <a:pt x="86" y="0"/>
                      <a:pt x="44" y="15"/>
                      <a:pt x="21" y="67"/>
                    </a:cubicBezTo>
                    <a:cubicBezTo>
                      <a:pt x="3" y="108"/>
                      <a:pt x="0" y="152"/>
                      <a:pt x="0" y="198"/>
                    </a:cubicBezTo>
                    <a:cubicBezTo>
                      <a:pt x="0" y="241"/>
                      <a:pt x="2" y="293"/>
                      <a:pt x="26" y="337"/>
                    </a:cubicBezTo>
                    <a:cubicBezTo>
                      <a:pt x="51" y="383"/>
                      <a:pt x="91" y="395"/>
                      <a:pt x="121" y="395"/>
                    </a:cubicBezTo>
                    <a:cubicBezTo>
                      <a:pt x="152" y="395"/>
                      <a:pt x="194" y="383"/>
                      <a:pt x="220" y="327"/>
                    </a:cubicBezTo>
                    <a:cubicBezTo>
                      <a:pt x="238" y="288"/>
                      <a:pt x="241" y="244"/>
                      <a:pt x="241" y="198"/>
                    </a:cubicBezTo>
                    <a:moveTo>
                      <a:pt x="121" y="381"/>
                    </a:moveTo>
                    <a:cubicBezTo>
                      <a:pt x="98" y="381"/>
                      <a:pt x="64" y="368"/>
                      <a:pt x="54" y="313"/>
                    </a:cubicBezTo>
                    <a:cubicBezTo>
                      <a:pt x="47" y="278"/>
                      <a:pt x="47" y="226"/>
                      <a:pt x="47" y="192"/>
                    </a:cubicBezTo>
                    <a:cubicBezTo>
                      <a:pt x="47" y="154"/>
                      <a:pt x="47" y="116"/>
                      <a:pt x="52" y="85"/>
                    </a:cubicBezTo>
                    <a:cubicBezTo>
                      <a:pt x="62" y="18"/>
                      <a:pt x="106" y="11"/>
                      <a:pt x="121" y="11"/>
                    </a:cubicBezTo>
                    <a:cubicBezTo>
                      <a:pt x="139" y="11"/>
                      <a:pt x="176" y="23"/>
                      <a:pt x="187" y="79"/>
                    </a:cubicBezTo>
                    <a:cubicBezTo>
                      <a:pt x="194" y="111"/>
                      <a:pt x="194" y="156"/>
                      <a:pt x="194" y="192"/>
                    </a:cubicBezTo>
                    <a:cubicBezTo>
                      <a:pt x="194" y="234"/>
                      <a:pt x="194" y="273"/>
                      <a:pt x="187" y="309"/>
                    </a:cubicBezTo>
                    <a:cubicBezTo>
                      <a:pt x="178" y="365"/>
                      <a:pt x="145" y="381"/>
                      <a:pt x="121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0" name=""/>
              <p:cNvSpPr/>
              <p:nvPr/>
            </p:nvSpPr>
            <p:spPr>
              <a:xfrm>
                <a:off x="2106720" y="1918800"/>
                <a:ext cx="82800" cy="142200"/>
              </a:xfrm>
              <a:custGeom>
                <a:avLst/>
                <a:gdLst/>
                <a:ahLst/>
                <a:rect l="0" t="0" r="r" b="b"/>
                <a:pathLst>
                  <a:path w="230" h="395">
                    <a:moveTo>
                      <a:pt x="230" y="267"/>
                    </a:moveTo>
                    <a:cubicBezTo>
                      <a:pt x="230" y="198"/>
                      <a:pt x="183" y="141"/>
                      <a:pt x="121" y="141"/>
                    </a:cubicBezTo>
                    <a:cubicBezTo>
                      <a:pt x="93" y="141"/>
                      <a:pt x="68" y="151"/>
                      <a:pt x="47" y="170"/>
                    </a:cubicBezTo>
                    <a:cubicBezTo>
                      <a:pt x="47" y="133"/>
                      <a:pt x="47" y="95"/>
                      <a:pt x="47" y="57"/>
                    </a:cubicBezTo>
                    <a:cubicBezTo>
                      <a:pt x="59" y="62"/>
                      <a:pt x="78" y="65"/>
                      <a:pt x="96" y="65"/>
                    </a:cubicBezTo>
                    <a:cubicBezTo>
                      <a:pt x="166" y="65"/>
                      <a:pt x="207" y="13"/>
                      <a:pt x="207" y="5"/>
                    </a:cubicBezTo>
                    <a:cubicBezTo>
                      <a:pt x="207" y="2"/>
                      <a:pt x="205" y="0"/>
                      <a:pt x="201" y="0"/>
                    </a:cubicBezTo>
                    <a:cubicBezTo>
                      <a:pt x="199" y="1"/>
                      <a:pt x="199" y="0"/>
                      <a:pt x="197" y="2"/>
                    </a:cubicBezTo>
                    <a:cubicBezTo>
                      <a:pt x="184" y="7"/>
                      <a:pt x="157" y="18"/>
                      <a:pt x="119" y="18"/>
                    </a:cubicBezTo>
                    <a:cubicBezTo>
                      <a:pt x="96" y="18"/>
                      <a:pt x="70" y="13"/>
                      <a:pt x="42" y="2"/>
                    </a:cubicBezTo>
                    <a:cubicBezTo>
                      <a:pt x="37" y="0"/>
                      <a:pt x="38" y="1"/>
                      <a:pt x="36" y="0"/>
                    </a:cubicBezTo>
                    <a:cubicBezTo>
                      <a:pt x="29" y="0"/>
                      <a:pt x="29" y="5"/>
                      <a:pt x="29" y="13"/>
                    </a:cubicBezTo>
                    <a:cubicBezTo>
                      <a:pt x="29" y="70"/>
                      <a:pt x="29" y="127"/>
                      <a:pt x="29" y="183"/>
                    </a:cubicBezTo>
                    <a:cubicBezTo>
                      <a:pt x="29" y="195"/>
                      <a:pt x="29" y="198"/>
                      <a:pt x="37" y="198"/>
                    </a:cubicBezTo>
                    <a:cubicBezTo>
                      <a:pt x="42" y="198"/>
                      <a:pt x="42" y="196"/>
                      <a:pt x="46" y="193"/>
                    </a:cubicBezTo>
                    <a:cubicBezTo>
                      <a:pt x="52" y="185"/>
                      <a:pt x="73" y="154"/>
                      <a:pt x="119" y="154"/>
                    </a:cubicBezTo>
                    <a:cubicBezTo>
                      <a:pt x="148" y="154"/>
                      <a:pt x="163" y="180"/>
                      <a:pt x="168" y="190"/>
                    </a:cubicBezTo>
                    <a:cubicBezTo>
                      <a:pt x="178" y="211"/>
                      <a:pt x="178" y="234"/>
                      <a:pt x="178" y="262"/>
                    </a:cubicBezTo>
                    <a:cubicBezTo>
                      <a:pt x="178" y="283"/>
                      <a:pt x="178" y="318"/>
                      <a:pt x="165" y="341"/>
                    </a:cubicBezTo>
                    <a:cubicBezTo>
                      <a:pt x="150" y="363"/>
                      <a:pt x="129" y="378"/>
                      <a:pt x="103" y="378"/>
                    </a:cubicBezTo>
                    <a:cubicBezTo>
                      <a:pt x="62" y="378"/>
                      <a:pt x="29" y="349"/>
                      <a:pt x="20" y="314"/>
                    </a:cubicBezTo>
                    <a:cubicBezTo>
                      <a:pt x="21" y="314"/>
                      <a:pt x="23" y="316"/>
                      <a:pt x="29" y="316"/>
                    </a:cubicBezTo>
                    <a:cubicBezTo>
                      <a:pt x="47" y="316"/>
                      <a:pt x="57" y="300"/>
                      <a:pt x="57" y="287"/>
                    </a:cubicBezTo>
                    <a:cubicBezTo>
                      <a:pt x="57" y="273"/>
                      <a:pt x="47" y="259"/>
                      <a:pt x="29" y="259"/>
                    </a:cubicBezTo>
                    <a:cubicBezTo>
                      <a:pt x="21" y="259"/>
                      <a:pt x="0" y="264"/>
                      <a:pt x="0" y="290"/>
                    </a:cubicBezTo>
                    <a:cubicBezTo>
                      <a:pt x="0" y="339"/>
                      <a:pt x="41" y="395"/>
                      <a:pt x="104" y="395"/>
                    </a:cubicBezTo>
                    <a:cubicBezTo>
                      <a:pt x="171" y="395"/>
                      <a:pt x="230" y="339"/>
                      <a:pt x="230" y="2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1" name=""/>
              <p:cNvSpPr/>
              <p:nvPr/>
            </p:nvSpPr>
            <p:spPr>
              <a:xfrm>
                <a:off x="1833120" y="2140200"/>
                <a:ext cx="366120" cy="8280"/>
              </a:xfrm>
              <a:custGeom>
                <a:avLst/>
                <a:gdLst/>
                <a:ahLst/>
                <a:rect l="0" t="0" r="r" b="b"/>
                <a:pathLst>
                  <a:path w="1017" h="23">
                    <a:moveTo>
                      <a:pt x="0" y="0"/>
                    </a:moveTo>
                    <a:cubicBezTo>
                      <a:pt x="339" y="0"/>
                      <a:pt x="678" y="0"/>
                      <a:pt x="1017" y="0"/>
                    </a:cubicBezTo>
                    <a:cubicBezTo>
                      <a:pt x="1017" y="8"/>
                      <a:pt x="1017" y="15"/>
                      <a:pt x="1017" y="23"/>
                    </a:cubicBezTo>
                    <a:cubicBezTo>
                      <a:pt x="678" y="23"/>
                      <a:pt x="339" y="23"/>
                      <a:pt x="0" y="23"/>
                    </a:cubicBezTo>
                    <a:cubicBezTo>
                      <a:pt x="0" y="15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6720" bIns="-367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2" name=""/>
              <p:cNvSpPr/>
              <p:nvPr/>
            </p:nvSpPr>
            <p:spPr>
              <a:xfrm>
                <a:off x="1940400" y="2196720"/>
                <a:ext cx="150120" cy="140760"/>
              </a:xfrm>
              <a:custGeom>
                <a:avLst/>
                <a:gdLst/>
                <a:ahLst/>
                <a:rect l="0" t="0" r="r" b="b"/>
                <a:pathLst>
                  <a:path w="417" h="391">
                    <a:moveTo>
                      <a:pt x="323" y="65"/>
                    </a:moveTo>
                    <a:cubicBezTo>
                      <a:pt x="325" y="63"/>
                      <a:pt x="328" y="60"/>
                      <a:pt x="331" y="57"/>
                    </a:cubicBezTo>
                    <a:cubicBezTo>
                      <a:pt x="347" y="39"/>
                      <a:pt x="367" y="20"/>
                      <a:pt x="406" y="18"/>
                    </a:cubicBezTo>
                    <a:cubicBezTo>
                      <a:pt x="412" y="16"/>
                      <a:pt x="417" y="16"/>
                      <a:pt x="417" y="7"/>
                    </a:cubicBezTo>
                    <a:cubicBezTo>
                      <a:pt x="417" y="2"/>
                      <a:pt x="414" y="0"/>
                      <a:pt x="409" y="0"/>
                    </a:cubicBezTo>
                    <a:cubicBezTo>
                      <a:pt x="395" y="0"/>
                      <a:pt x="378" y="2"/>
                      <a:pt x="362" y="2"/>
                    </a:cubicBezTo>
                    <a:cubicBezTo>
                      <a:pt x="344" y="2"/>
                      <a:pt x="324" y="0"/>
                      <a:pt x="305" y="0"/>
                    </a:cubicBezTo>
                    <a:cubicBezTo>
                      <a:pt x="302" y="0"/>
                      <a:pt x="295" y="0"/>
                      <a:pt x="295" y="10"/>
                    </a:cubicBezTo>
                    <a:cubicBezTo>
                      <a:pt x="295" y="16"/>
                      <a:pt x="300" y="18"/>
                      <a:pt x="303" y="18"/>
                    </a:cubicBezTo>
                    <a:cubicBezTo>
                      <a:pt x="306" y="18"/>
                      <a:pt x="324" y="18"/>
                      <a:pt x="324" y="31"/>
                    </a:cubicBezTo>
                    <a:cubicBezTo>
                      <a:pt x="324" y="41"/>
                      <a:pt x="310" y="56"/>
                      <a:pt x="308" y="59"/>
                    </a:cubicBezTo>
                    <a:cubicBezTo>
                      <a:pt x="264" y="110"/>
                      <a:pt x="220" y="160"/>
                      <a:pt x="176" y="211"/>
                    </a:cubicBezTo>
                    <a:cubicBezTo>
                      <a:pt x="155" y="154"/>
                      <a:pt x="134" y="98"/>
                      <a:pt x="112" y="41"/>
                    </a:cubicBezTo>
                    <a:cubicBezTo>
                      <a:pt x="109" y="33"/>
                      <a:pt x="110" y="34"/>
                      <a:pt x="109" y="31"/>
                    </a:cubicBezTo>
                    <a:cubicBezTo>
                      <a:pt x="109" y="18"/>
                      <a:pt x="137" y="18"/>
                      <a:pt x="143" y="18"/>
                    </a:cubicBezTo>
                    <a:cubicBezTo>
                      <a:pt x="150" y="18"/>
                      <a:pt x="157" y="18"/>
                      <a:pt x="157" y="7"/>
                    </a:cubicBezTo>
                    <a:cubicBezTo>
                      <a:pt x="157" y="0"/>
                      <a:pt x="150" y="0"/>
                      <a:pt x="148" y="0"/>
                    </a:cubicBezTo>
                    <a:cubicBezTo>
                      <a:pt x="132" y="0"/>
                      <a:pt x="91" y="2"/>
                      <a:pt x="75" y="2"/>
                    </a:cubicBezTo>
                    <a:cubicBezTo>
                      <a:pt x="62" y="2"/>
                      <a:pt x="26" y="0"/>
                      <a:pt x="11" y="0"/>
                    </a:cubicBezTo>
                    <a:cubicBezTo>
                      <a:pt x="8" y="0"/>
                      <a:pt x="0" y="0"/>
                      <a:pt x="0" y="11"/>
                    </a:cubicBezTo>
                    <a:cubicBezTo>
                      <a:pt x="0" y="18"/>
                      <a:pt x="7" y="18"/>
                      <a:pt x="13" y="18"/>
                    </a:cubicBezTo>
                    <a:cubicBezTo>
                      <a:pt x="49" y="18"/>
                      <a:pt x="51" y="23"/>
                      <a:pt x="55" y="38"/>
                    </a:cubicBezTo>
                    <a:cubicBezTo>
                      <a:pt x="79" y="100"/>
                      <a:pt x="102" y="163"/>
                      <a:pt x="126" y="226"/>
                    </a:cubicBezTo>
                    <a:cubicBezTo>
                      <a:pt x="127" y="228"/>
                      <a:pt x="129" y="234"/>
                      <a:pt x="129" y="236"/>
                    </a:cubicBezTo>
                    <a:cubicBezTo>
                      <a:pt x="129" y="237"/>
                      <a:pt x="106" y="331"/>
                      <a:pt x="103" y="341"/>
                    </a:cubicBezTo>
                    <a:cubicBezTo>
                      <a:pt x="95" y="372"/>
                      <a:pt x="95" y="373"/>
                      <a:pt x="49" y="375"/>
                    </a:cubicBezTo>
                    <a:cubicBezTo>
                      <a:pt x="37" y="375"/>
                      <a:pt x="33" y="375"/>
                      <a:pt x="33" y="386"/>
                    </a:cubicBezTo>
                    <a:cubicBezTo>
                      <a:pt x="33" y="391"/>
                      <a:pt x="38" y="390"/>
                      <a:pt x="41" y="391"/>
                    </a:cubicBezTo>
                    <a:cubicBezTo>
                      <a:pt x="57" y="391"/>
                      <a:pt x="99" y="390"/>
                      <a:pt x="114" y="390"/>
                    </a:cubicBezTo>
                    <a:cubicBezTo>
                      <a:pt x="130" y="390"/>
                      <a:pt x="171" y="391"/>
                      <a:pt x="187" y="391"/>
                    </a:cubicBezTo>
                    <a:cubicBezTo>
                      <a:pt x="191" y="391"/>
                      <a:pt x="197" y="391"/>
                      <a:pt x="197" y="380"/>
                    </a:cubicBezTo>
                    <a:cubicBezTo>
                      <a:pt x="197" y="375"/>
                      <a:pt x="192" y="375"/>
                      <a:pt x="181" y="375"/>
                    </a:cubicBezTo>
                    <a:cubicBezTo>
                      <a:pt x="174" y="374"/>
                      <a:pt x="170" y="375"/>
                      <a:pt x="160" y="373"/>
                    </a:cubicBezTo>
                    <a:cubicBezTo>
                      <a:pt x="148" y="372"/>
                      <a:pt x="145" y="372"/>
                      <a:pt x="145" y="363"/>
                    </a:cubicBezTo>
                    <a:cubicBezTo>
                      <a:pt x="145" y="360"/>
                      <a:pt x="150" y="341"/>
                      <a:pt x="152" y="327"/>
                    </a:cubicBezTo>
                    <a:cubicBezTo>
                      <a:pt x="159" y="301"/>
                      <a:pt x="166" y="274"/>
                      <a:pt x="173" y="247"/>
                    </a:cubicBezTo>
                    <a:cubicBezTo>
                      <a:pt x="176" y="236"/>
                      <a:pt x="176" y="234"/>
                      <a:pt x="181" y="229"/>
                    </a:cubicBezTo>
                    <a:cubicBezTo>
                      <a:pt x="228" y="175"/>
                      <a:pt x="276" y="120"/>
                      <a:pt x="323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3" name=""/>
              <p:cNvSpPr/>
              <p:nvPr/>
            </p:nvSpPr>
            <p:spPr>
              <a:xfrm>
                <a:off x="2231640" y="1896120"/>
                <a:ext cx="101520" cy="496440"/>
              </a:xfrm>
              <a:custGeom>
                <a:avLst/>
                <a:gdLst/>
                <a:ahLst/>
                <a:rect l="0" t="0" r="r" b="b"/>
                <a:pathLst>
                  <a:path w="282" h="1379">
                    <a:moveTo>
                      <a:pt x="282" y="689"/>
                    </a:moveTo>
                    <a:cubicBezTo>
                      <a:pt x="282" y="463"/>
                      <a:pt x="230" y="236"/>
                      <a:pt x="85" y="64"/>
                    </a:cubicBezTo>
                    <a:cubicBezTo>
                      <a:pt x="73" y="51"/>
                      <a:pt x="52" y="28"/>
                      <a:pt x="28" y="7"/>
                    </a:cubicBezTo>
                    <a:cubicBezTo>
                      <a:pt x="21" y="0"/>
                      <a:pt x="20" y="0"/>
                      <a:pt x="11" y="0"/>
                    </a:cubicBezTo>
                    <a:cubicBezTo>
                      <a:pt x="5" y="0"/>
                      <a:pt x="0" y="0"/>
                      <a:pt x="0" y="5"/>
                    </a:cubicBezTo>
                    <a:cubicBezTo>
                      <a:pt x="0" y="8"/>
                      <a:pt x="2" y="10"/>
                      <a:pt x="3" y="11"/>
                    </a:cubicBezTo>
                    <a:cubicBezTo>
                      <a:pt x="23" y="33"/>
                      <a:pt x="62" y="70"/>
                      <a:pt x="99" y="133"/>
                    </a:cubicBezTo>
                    <a:cubicBezTo>
                      <a:pt x="192" y="282"/>
                      <a:pt x="235" y="468"/>
                      <a:pt x="235" y="689"/>
                    </a:cubicBezTo>
                    <a:cubicBezTo>
                      <a:pt x="235" y="843"/>
                      <a:pt x="214" y="1043"/>
                      <a:pt x="119" y="1213"/>
                    </a:cubicBezTo>
                    <a:cubicBezTo>
                      <a:pt x="73" y="1295"/>
                      <a:pt x="26" y="1343"/>
                      <a:pt x="2" y="1367"/>
                    </a:cubicBezTo>
                    <a:cubicBezTo>
                      <a:pt x="2" y="1369"/>
                      <a:pt x="0" y="1370"/>
                      <a:pt x="0" y="1372"/>
                    </a:cubicBezTo>
                    <a:cubicBezTo>
                      <a:pt x="0" y="1379"/>
                      <a:pt x="5" y="1379"/>
                      <a:pt x="11" y="1379"/>
                    </a:cubicBezTo>
                    <a:cubicBezTo>
                      <a:pt x="20" y="1379"/>
                      <a:pt x="21" y="1379"/>
                      <a:pt x="29" y="1370"/>
                    </a:cubicBezTo>
                    <a:cubicBezTo>
                      <a:pt x="222" y="1195"/>
                      <a:pt x="282" y="932"/>
                      <a:pt x="282" y="6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4" name=""/>
              <p:cNvSpPr/>
              <p:nvPr/>
            </p:nvSpPr>
            <p:spPr>
              <a:xfrm>
                <a:off x="2385360" y="1851480"/>
                <a:ext cx="64080" cy="99000"/>
              </a:xfrm>
              <a:custGeom>
                <a:avLst/>
                <a:gdLst/>
                <a:ahLst/>
                <a:rect l="0" t="0" r="r" b="b"/>
                <a:pathLst>
                  <a:path w="178" h="275">
                    <a:moveTo>
                      <a:pt x="36" y="43"/>
                    </a:moveTo>
                    <a:cubicBezTo>
                      <a:pt x="57" y="47"/>
                      <a:pt x="68" y="47"/>
                      <a:pt x="75" y="47"/>
                    </a:cubicBezTo>
                    <a:cubicBezTo>
                      <a:pt x="129" y="47"/>
                      <a:pt x="160" y="11"/>
                      <a:pt x="160" y="5"/>
                    </a:cubicBezTo>
                    <a:cubicBezTo>
                      <a:pt x="160" y="0"/>
                      <a:pt x="157" y="0"/>
                      <a:pt x="155" y="0"/>
                    </a:cubicBezTo>
                    <a:cubicBezTo>
                      <a:pt x="154" y="0"/>
                      <a:pt x="153" y="0"/>
                      <a:pt x="152" y="0"/>
                    </a:cubicBezTo>
                    <a:cubicBezTo>
                      <a:pt x="142" y="3"/>
                      <a:pt x="121" y="11"/>
                      <a:pt x="91" y="11"/>
                    </a:cubicBezTo>
                    <a:cubicBezTo>
                      <a:pt x="80" y="11"/>
                      <a:pt x="59" y="11"/>
                      <a:pt x="33" y="2"/>
                    </a:cubicBezTo>
                    <a:cubicBezTo>
                      <a:pt x="29" y="0"/>
                      <a:pt x="29" y="1"/>
                      <a:pt x="28" y="0"/>
                    </a:cubicBezTo>
                    <a:cubicBezTo>
                      <a:pt x="23" y="0"/>
                      <a:pt x="23" y="3"/>
                      <a:pt x="23" y="10"/>
                    </a:cubicBezTo>
                    <a:cubicBezTo>
                      <a:pt x="23" y="50"/>
                      <a:pt x="23" y="90"/>
                      <a:pt x="23" y="129"/>
                    </a:cubicBezTo>
                    <a:cubicBezTo>
                      <a:pt x="23" y="136"/>
                      <a:pt x="23" y="141"/>
                      <a:pt x="29" y="141"/>
                    </a:cubicBezTo>
                    <a:cubicBezTo>
                      <a:pt x="33" y="141"/>
                      <a:pt x="33" y="139"/>
                      <a:pt x="36" y="134"/>
                    </a:cubicBezTo>
                    <a:cubicBezTo>
                      <a:pt x="54" y="113"/>
                      <a:pt x="78" y="110"/>
                      <a:pt x="93" y="110"/>
                    </a:cubicBezTo>
                    <a:cubicBezTo>
                      <a:pt x="116" y="110"/>
                      <a:pt x="127" y="129"/>
                      <a:pt x="129" y="133"/>
                    </a:cubicBezTo>
                    <a:cubicBezTo>
                      <a:pt x="137" y="146"/>
                      <a:pt x="139" y="160"/>
                      <a:pt x="139" y="183"/>
                    </a:cubicBezTo>
                    <a:cubicBezTo>
                      <a:pt x="139" y="196"/>
                      <a:pt x="139" y="219"/>
                      <a:pt x="127" y="237"/>
                    </a:cubicBezTo>
                    <a:cubicBezTo>
                      <a:pt x="117" y="252"/>
                      <a:pt x="99" y="262"/>
                      <a:pt x="80" y="262"/>
                    </a:cubicBezTo>
                    <a:cubicBezTo>
                      <a:pt x="54" y="262"/>
                      <a:pt x="28" y="247"/>
                      <a:pt x="16" y="221"/>
                    </a:cubicBezTo>
                    <a:cubicBezTo>
                      <a:pt x="33" y="221"/>
                      <a:pt x="39" y="211"/>
                      <a:pt x="39" y="201"/>
                    </a:cubicBezTo>
                    <a:cubicBezTo>
                      <a:pt x="39" y="183"/>
                      <a:pt x="24" y="180"/>
                      <a:pt x="20" y="180"/>
                    </a:cubicBezTo>
                    <a:cubicBezTo>
                      <a:pt x="13" y="187"/>
                      <a:pt x="0" y="180"/>
                      <a:pt x="0" y="201"/>
                    </a:cubicBezTo>
                    <a:cubicBezTo>
                      <a:pt x="0" y="237"/>
                      <a:pt x="33" y="275"/>
                      <a:pt x="82" y="275"/>
                    </a:cubicBezTo>
                    <a:cubicBezTo>
                      <a:pt x="132" y="275"/>
                      <a:pt x="178" y="236"/>
                      <a:pt x="178" y="185"/>
                    </a:cubicBezTo>
                    <a:cubicBezTo>
                      <a:pt x="178" y="141"/>
                      <a:pt x="142" y="98"/>
                      <a:pt x="93" y="98"/>
                    </a:cubicBezTo>
                    <a:cubicBezTo>
                      <a:pt x="75" y="98"/>
                      <a:pt x="54" y="103"/>
                      <a:pt x="36" y="118"/>
                    </a:cubicBezTo>
                    <a:cubicBezTo>
                      <a:pt x="36" y="93"/>
                      <a:pt x="36" y="68"/>
                      <a:pt x="36" y="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5" name=""/>
              <p:cNvSpPr/>
              <p:nvPr/>
            </p:nvSpPr>
            <p:spPr>
              <a:xfrm>
                <a:off x="2469240" y="1838520"/>
                <a:ext cx="62280" cy="145080"/>
              </a:xfrm>
              <a:custGeom>
                <a:avLst/>
                <a:gdLst/>
                <a:ahLst/>
                <a:rect l="0" t="0" r="r" b="b"/>
                <a:pathLst>
                  <a:path w="173" h="403">
                    <a:moveTo>
                      <a:pt x="171" y="18"/>
                    </a:moveTo>
                    <a:cubicBezTo>
                      <a:pt x="173" y="13"/>
                      <a:pt x="173" y="13"/>
                      <a:pt x="173" y="11"/>
                    </a:cubicBezTo>
                    <a:cubicBezTo>
                      <a:pt x="173" y="5"/>
                      <a:pt x="168" y="0"/>
                      <a:pt x="163" y="0"/>
                    </a:cubicBezTo>
                    <a:cubicBezTo>
                      <a:pt x="157" y="0"/>
                      <a:pt x="155" y="5"/>
                      <a:pt x="153" y="11"/>
                    </a:cubicBezTo>
                    <a:cubicBezTo>
                      <a:pt x="103" y="136"/>
                      <a:pt x="53" y="260"/>
                      <a:pt x="3" y="385"/>
                    </a:cubicBezTo>
                    <a:cubicBezTo>
                      <a:pt x="0" y="390"/>
                      <a:pt x="0" y="391"/>
                      <a:pt x="0" y="393"/>
                    </a:cubicBezTo>
                    <a:cubicBezTo>
                      <a:pt x="0" y="399"/>
                      <a:pt x="7" y="403"/>
                      <a:pt x="10" y="403"/>
                    </a:cubicBezTo>
                    <a:cubicBezTo>
                      <a:pt x="16" y="403"/>
                      <a:pt x="20" y="398"/>
                      <a:pt x="21" y="393"/>
                    </a:cubicBezTo>
                    <a:cubicBezTo>
                      <a:pt x="71" y="268"/>
                      <a:pt x="121" y="143"/>
                      <a:pt x="171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6" name=""/>
              <p:cNvSpPr/>
              <p:nvPr/>
            </p:nvSpPr>
            <p:spPr>
              <a:xfrm>
                <a:off x="2550960" y="1851480"/>
                <a:ext cx="66240" cy="99000"/>
              </a:xfrm>
              <a:custGeom>
                <a:avLst/>
                <a:gdLst/>
                <a:ahLst/>
                <a:rect l="0" t="0" r="r" b="b"/>
                <a:pathLst>
                  <a:path w="184" h="275">
                    <a:moveTo>
                      <a:pt x="37" y="134"/>
                    </a:moveTo>
                    <a:cubicBezTo>
                      <a:pt x="37" y="102"/>
                      <a:pt x="41" y="72"/>
                      <a:pt x="55" y="47"/>
                    </a:cubicBezTo>
                    <a:cubicBezTo>
                      <a:pt x="70" y="26"/>
                      <a:pt x="91" y="11"/>
                      <a:pt x="117" y="11"/>
                    </a:cubicBezTo>
                    <a:cubicBezTo>
                      <a:pt x="129" y="11"/>
                      <a:pt x="145" y="15"/>
                      <a:pt x="153" y="25"/>
                    </a:cubicBezTo>
                    <a:cubicBezTo>
                      <a:pt x="143" y="26"/>
                      <a:pt x="135" y="33"/>
                      <a:pt x="135" y="44"/>
                    </a:cubicBezTo>
                    <a:cubicBezTo>
                      <a:pt x="135" y="54"/>
                      <a:pt x="141" y="64"/>
                      <a:pt x="153" y="64"/>
                    </a:cubicBezTo>
                    <a:cubicBezTo>
                      <a:pt x="165" y="64"/>
                      <a:pt x="173" y="56"/>
                      <a:pt x="173" y="44"/>
                    </a:cubicBezTo>
                    <a:cubicBezTo>
                      <a:pt x="173" y="20"/>
                      <a:pt x="157" y="0"/>
                      <a:pt x="116" y="0"/>
                    </a:cubicBezTo>
                    <a:cubicBezTo>
                      <a:pt x="59" y="0"/>
                      <a:pt x="0" y="52"/>
                      <a:pt x="0" y="139"/>
                    </a:cubicBezTo>
                    <a:cubicBezTo>
                      <a:pt x="0" y="242"/>
                      <a:pt x="49" y="275"/>
                      <a:pt x="93" y="275"/>
                    </a:cubicBezTo>
                    <a:cubicBezTo>
                      <a:pt x="142" y="275"/>
                      <a:pt x="184" y="237"/>
                      <a:pt x="184" y="185"/>
                    </a:cubicBezTo>
                    <a:cubicBezTo>
                      <a:pt x="184" y="133"/>
                      <a:pt x="143" y="95"/>
                      <a:pt x="96" y="95"/>
                    </a:cubicBezTo>
                    <a:cubicBezTo>
                      <a:pt x="65" y="95"/>
                      <a:pt x="47" y="116"/>
                      <a:pt x="37" y="134"/>
                    </a:cubicBezTo>
                    <a:moveTo>
                      <a:pt x="93" y="262"/>
                    </a:moveTo>
                    <a:cubicBezTo>
                      <a:pt x="72" y="262"/>
                      <a:pt x="57" y="251"/>
                      <a:pt x="49" y="232"/>
                    </a:cubicBezTo>
                    <a:cubicBezTo>
                      <a:pt x="42" y="219"/>
                      <a:pt x="39" y="200"/>
                      <a:pt x="39" y="175"/>
                    </a:cubicBezTo>
                    <a:cubicBezTo>
                      <a:pt x="39" y="138"/>
                      <a:pt x="62" y="106"/>
                      <a:pt x="95" y="106"/>
                    </a:cubicBezTo>
                    <a:cubicBezTo>
                      <a:pt x="112" y="106"/>
                      <a:pt x="126" y="115"/>
                      <a:pt x="135" y="129"/>
                    </a:cubicBezTo>
                    <a:cubicBezTo>
                      <a:pt x="145" y="144"/>
                      <a:pt x="145" y="160"/>
                      <a:pt x="145" y="185"/>
                    </a:cubicBezTo>
                    <a:cubicBezTo>
                      <a:pt x="145" y="208"/>
                      <a:pt x="145" y="224"/>
                      <a:pt x="135" y="239"/>
                    </a:cubicBezTo>
                    <a:cubicBezTo>
                      <a:pt x="126" y="254"/>
                      <a:pt x="112" y="262"/>
                      <a:pt x="93" y="2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7" name=""/>
              <p:cNvSpPr/>
              <p:nvPr/>
            </p:nvSpPr>
            <p:spPr>
              <a:xfrm>
                <a:off x="2712960" y="1896120"/>
                <a:ext cx="101520" cy="496440"/>
              </a:xfrm>
              <a:custGeom>
                <a:avLst/>
                <a:gdLst/>
                <a:ahLst/>
                <a:rect l="0" t="0" r="r" b="b"/>
                <a:pathLst>
                  <a:path w="282" h="1379">
                    <a:moveTo>
                      <a:pt x="282" y="1372"/>
                    </a:moveTo>
                    <a:cubicBezTo>
                      <a:pt x="282" y="1370"/>
                      <a:pt x="280" y="1369"/>
                      <a:pt x="279" y="1367"/>
                    </a:cubicBezTo>
                    <a:cubicBezTo>
                      <a:pt x="258" y="1346"/>
                      <a:pt x="220" y="1308"/>
                      <a:pt x="181" y="1246"/>
                    </a:cubicBezTo>
                    <a:cubicBezTo>
                      <a:pt x="90" y="1097"/>
                      <a:pt x="47" y="910"/>
                      <a:pt x="47" y="689"/>
                    </a:cubicBezTo>
                    <a:cubicBezTo>
                      <a:pt x="47" y="535"/>
                      <a:pt x="68" y="336"/>
                      <a:pt x="163" y="164"/>
                    </a:cubicBezTo>
                    <a:cubicBezTo>
                      <a:pt x="207" y="82"/>
                      <a:pt x="254" y="36"/>
                      <a:pt x="280" y="10"/>
                    </a:cubicBezTo>
                    <a:cubicBezTo>
                      <a:pt x="282" y="8"/>
                      <a:pt x="282" y="7"/>
                      <a:pt x="282" y="5"/>
                    </a:cubicBezTo>
                    <a:cubicBezTo>
                      <a:pt x="282" y="0"/>
                      <a:pt x="277" y="0"/>
                      <a:pt x="269" y="0"/>
                    </a:cubicBezTo>
                    <a:cubicBezTo>
                      <a:pt x="261" y="0"/>
                      <a:pt x="261" y="0"/>
                      <a:pt x="251" y="8"/>
                    </a:cubicBezTo>
                    <a:cubicBezTo>
                      <a:pt x="60" y="183"/>
                      <a:pt x="0" y="447"/>
                      <a:pt x="0" y="689"/>
                    </a:cubicBezTo>
                    <a:cubicBezTo>
                      <a:pt x="0" y="915"/>
                      <a:pt x="51" y="1143"/>
                      <a:pt x="197" y="1313"/>
                    </a:cubicBezTo>
                    <a:cubicBezTo>
                      <a:pt x="209" y="1328"/>
                      <a:pt x="230" y="1351"/>
                      <a:pt x="253" y="1372"/>
                    </a:cubicBezTo>
                    <a:cubicBezTo>
                      <a:pt x="261" y="1379"/>
                      <a:pt x="261" y="1379"/>
                      <a:pt x="269" y="1379"/>
                    </a:cubicBezTo>
                    <a:cubicBezTo>
                      <a:pt x="277" y="1379"/>
                      <a:pt x="282" y="1379"/>
                      <a:pt x="282" y="13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8" name=""/>
              <p:cNvSpPr/>
              <p:nvPr/>
            </p:nvSpPr>
            <p:spPr>
              <a:xfrm>
                <a:off x="2864880" y="1918800"/>
                <a:ext cx="68040" cy="137160"/>
              </a:xfrm>
              <a:custGeom>
                <a:avLst/>
                <a:gdLst/>
                <a:ahLst/>
                <a:rect l="0" t="0" r="r" b="b"/>
                <a:pathLst>
                  <a:path w="189" h="381">
                    <a:moveTo>
                      <a:pt x="117" y="15"/>
                    </a:moveTo>
                    <a:cubicBezTo>
                      <a:pt x="117" y="0"/>
                      <a:pt x="117" y="0"/>
                      <a:pt x="104" y="0"/>
                    </a:cubicBezTo>
                    <a:cubicBezTo>
                      <a:pt x="68" y="36"/>
                      <a:pt x="18" y="36"/>
                      <a:pt x="0" y="36"/>
                    </a:cubicBezTo>
                    <a:cubicBezTo>
                      <a:pt x="0" y="42"/>
                      <a:pt x="0" y="48"/>
                      <a:pt x="0" y="54"/>
                    </a:cubicBezTo>
                    <a:cubicBezTo>
                      <a:pt x="11" y="54"/>
                      <a:pt x="44" y="54"/>
                      <a:pt x="75" y="39"/>
                    </a:cubicBezTo>
                    <a:cubicBezTo>
                      <a:pt x="75" y="139"/>
                      <a:pt x="75" y="238"/>
                      <a:pt x="75" y="337"/>
                    </a:cubicBezTo>
                    <a:cubicBezTo>
                      <a:pt x="75" y="357"/>
                      <a:pt x="73" y="363"/>
                      <a:pt x="21" y="363"/>
                    </a:cubicBezTo>
                    <a:cubicBezTo>
                      <a:pt x="15" y="363"/>
                      <a:pt x="9" y="363"/>
                      <a:pt x="3" y="363"/>
                    </a:cubicBezTo>
                    <a:cubicBezTo>
                      <a:pt x="3" y="369"/>
                      <a:pt x="3" y="375"/>
                      <a:pt x="3" y="381"/>
                    </a:cubicBezTo>
                    <a:cubicBezTo>
                      <a:pt x="23" y="380"/>
                      <a:pt x="73" y="380"/>
                      <a:pt x="96" y="380"/>
                    </a:cubicBezTo>
                    <a:cubicBezTo>
                      <a:pt x="119" y="380"/>
                      <a:pt x="168" y="380"/>
                      <a:pt x="189" y="381"/>
                    </a:cubicBezTo>
                    <a:cubicBezTo>
                      <a:pt x="189" y="375"/>
                      <a:pt x="189" y="369"/>
                      <a:pt x="189" y="363"/>
                    </a:cubicBezTo>
                    <a:cubicBezTo>
                      <a:pt x="183" y="363"/>
                      <a:pt x="176" y="363"/>
                      <a:pt x="170" y="363"/>
                    </a:cubicBezTo>
                    <a:cubicBezTo>
                      <a:pt x="119" y="363"/>
                      <a:pt x="117" y="359"/>
                      <a:pt x="117" y="337"/>
                    </a:cubicBezTo>
                    <a:cubicBezTo>
                      <a:pt x="117" y="230"/>
                      <a:pt x="117" y="122"/>
                      <a:pt x="117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39" name=""/>
              <p:cNvSpPr/>
              <p:nvPr/>
            </p:nvSpPr>
            <p:spPr>
              <a:xfrm>
                <a:off x="2957400" y="1918800"/>
                <a:ext cx="86760" cy="142200"/>
              </a:xfrm>
              <a:custGeom>
                <a:avLst/>
                <a:gdLst/>
                <a:ahLst/>
                <a:rect l="0" t="0" r="r" b="b"/>
                <a:pathLst>
                  <a:path w="241" h="395">
                    <a:moveTo>
                      <a:pt x="241" y="198"/>
                    </a:moveTo>
                    <a:cubicBezTo>
                      <a:pt x="241" y="152"/>
                      <a:pt x="238" y="106"/>
                      <a:pt x="218" y="64"/>
                    </a:cubicBezTo>
                    <a:cubicBezTo>
                      <a:pt x="192" y="8"/>
                      <a:pt x="145" y="0"/>
                      <a:pt x="121" y="0"/>
                    </a:cubicBezTo>
                    <a:cubicBezTo>
                      <a:pt x="86" y="0"/>
                      <a:pt x="44" y="15"/>
                      <a:pt x="21" y="67"/>
                    </a:cubicBezTo>
                    <a:cubicBezTo>
                      <a:pt x="3" y="108"/>
                      <a:pt x="0" y="152"/>
                      <a:pt x="0" y="198"/>
                    </a:cubicBezTo>
                    <a:cubicBezTo>
                      <a:pt x="0" y="241"/>
                      <a:pt x="2" y="293"/>
                      <a:pt x="26" y="337"/>
                    </a:cubicBezTo>
                    <a:cubicBezTo>
                      <a:pt x="51" y="383"/>
                      <a:pt x="91" y="395"/>
                      <a:pt x="121" y="395"/>
                    </a:cubicBezTo>
                    <a:cubicBezTo>
                      <a:pt x="152" y="395"/>
                      <a:pt x="194" y="383"/>
                      <a:pt x="220" y="327"/>
                    </a:cubicBezTo>
                    <a:cubicBezTo>
                      <a:pt x="238" y="288"/>
                      <a:pt x="241" y="244"/>
                      <a:pt x="241" y="198"/>
                    </a:cubicBezTo>
                    <a:moveTo>
                      <a:pt x="121" y="381"/>
                    </a:moveTo>
                    <a:cubicBezTo>
                      <a:pt x="98" y="381"/>
                      <a:pt x="64" y="368"/>
                      <a:pt x="54" y="313"/>
                    </a:cubicBezTo>
                    <a:cubicBezTo>
                      <a:pt x="47" y="278"/>
                      <a:pt x="47" y="226"/>
                      <a:pt x="47" y="192"/>
                    </a:cubicBezTo>
                    <a:cubicBezTo>
                      <a:pt x="47" y="154"/>
                      <a:pt x="47" y="116"/>
                      <a:pt x="52" y="85"/>
                    </a:cubicBezTo>
                    <a:cubicBezTo>
                      <a:pt x="64" y="18"/>
                      <a:pt x="106" y="11"/>
                      <a:pt x="121" y="11"/>
                    </a:cubicBezTo>
                    <a:cubicBezTo>
                      <a:pt x="139" y="11"/>
                      <a:pt x="176" y="23"/>
                      <a:pt x="187" y="79"/>
                    </a:cubicBezTo>
                    <a:cubicBezTo>
                      <a:pt x="194" y="111"/>
                      <a:pt x="194" y="156"/>
                      <a:pt x="194" y="192"/>
                    </a:cubicBezTo>
                    <a:cubicBezTo>
                      <a:pt x="194" y="234"/>
                      <a:pt x="194" y="273"/>
                      <a:pt x="187" y="309"/>
                    </a:cubicBezTo>
                    <a:cubicBezTo>
                      <a:pt x="179" y="365"/>
                      <a:pt x="145" y="381"/>
                      <a:pt x="121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0" name=""/>
              <p:cNvSpPr/>
              <p:nvPr/>
            </p:nvSpPr>
            <p:spPr>
              <a:xfrm>
                <a:off x="3068640" y="1884960"/>
                <a:ext cx="52200" cy="96120"/>
              </a:xfrm>
              <a:custGeom>
                <a:avLst/>
                <a:gdLst/>
                <a:ahLst/>
                <a:rect l="0" t="0" r="r" b="b"/>
                <a:pathLst>
                  <a:path w="145" h="267">
                    <a:moveTo>
                      <a:pt x="90" y="11"/>
                    </a:moveTo>
                    <a:cubicBezTo>
                      <a:pt x="90" y="0"/>
                      <a:pt x="90" y="0"/>
                      <a:pt x="78" y="0"/>
                    </a:cubicBezTo>
                    <a:cubicBezTo>
                      <a:pt x="52" y="25"/>
                      <a:pt x="16" y="26"/>
                      <a:pt x="0" y="26"/>
                    </a:cubicBezTo>
                    <a:cubicBezTo>
                      <a:pt x="0" y="31"/>
                      <a:pt x="0" y="35"/>
                      <a:pt x="0" y="39"/>
                    </a:cubicBezTo>
                    <a:cubicBezTo>
                      <a:pt x="10" y="39"/>
                      <a:pt x="36" y="39"/>
                      <a:pt x="57" y="29"/>
                    </a:cubicBezTo>
                    <a:cubicBezTo>
                      <a:pt x="57" y="98"/>
                      <a:pt x="57" y="166"/>
                      <a:pt x="57" y="234"/>
                    </a:cubicBezTo>
                    <a:cubicBezTo>
                      <a:pt x="57" y="247"/>
                      <a:pt x="57" y="252"/>
                      <a:pt x="18" y="252"/>
                    </a:cubicBezTo>
                    <a:cubicBezTo>
                      <a:pt x="12" y="252"/>
                      <a:pt x="7" y="252"/>
                      <a:pt x="2" y="252"/>
                    </a:cubicBezTo>
                    <a:cubicBezTo>
                      <a:pt x="2" y="257"/>
                      <a:pt x="2" y="262"/>
                      <a:pt x="2" y="267"/>
                    </a:cubicBezTo>
                    <a:cubicBezTo>
                      <a:pt x="10" y="267"/>
                      <a:pt x="59" y="265"/>
                      <a:pt x="73" y="265"/>
                    </a:cubicBezTo>
                    <a:cubicBezTo>
                      <a:pt x="86" y="265"/>
                      <a:pt x="137" y="267"/>
                      <a:pt x="145" y="267"/>
                    </a:cubicBezTo>
                    <a:cubicBezTo>
                      <a:pt x="145" y="262"/>
                      <a:pt x="145" y="257"/>
                      <a:pt x="145" y="252"/>
                    </a:cubicBezTo>
                    <a:cubicBezTo>
                      <a:pt x="140" y="252"/>
                      <a:pt x="135" y="252"/>
                      <a:pt x="130" y="252"/>
                    </a:cubicBezTo>
                    <a:cubicBezTo>
                      <a:pt x="90" y="252"/>
                      <a:pt x="90" y="247"/>
                      <a:pt x="90" y="234"/>
                    </a:cubicBezTo>
                    <a:cubicBezTo>
                      <a:pt x="90" y="160"/>
                      <a:pt x="90" y="86"/>
                      <a:pt x="90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1" name=""/>
              <p:cNvSpPr/>
              <p:nvPr/>
            </p:nvSpPr>
            <p:spPr>
              <a:xfrm>
                <a:off x="3140640" y="1883160"/>
                <a:ext cx="70560" cy="97920"/>
              </a:xfrm>
              <a:custGeom>
                <a:avLst/>
                <a:gdLst/>
                <a:ahLst/>
                <a:rect l="0" t="0" r="r" b="b"/>
                <a:pathLst>
                  <a:path w="196" h="272">
                    <a:moveTo>
                      <a:pt x="196" y="206"/>
                    </a:moveTo>
                    <a:cubicBezTo>
                      <a:pt x="196" y="201"/>
                      <a:pt x="196" y="196"/>
                      <a:pt x="196" y="192"/>
                    </a:cubicBezTo>
                    <a:cubicBezTo>
                      <a:pt x="181" y="192"/>
                      <a:pt x="166" y="192"/>
                      <a:pt x="152" y="192"/>
                    </a:cubicBezTo>
                    <a:cubicBezTo>
                      <a:pt x="152" y="132"/>
                      <a:pt x="152" y="71"/>
                      <a:pt x="152" y="11"/>
                    </a:cubicBezTo>
                    <a:cubicBezTo>
                      <a:pt x="152" y="3"/>
                      <a:pt x="152" y="0"/>
                      <a:pt x="142" y="0"/>
                    </a:cubicBezTo>
                    <a:cubicBezTo>
                      <a:pt x="137" y="0"/>
                      <a:pt x="135" y="0"/>
                      <a:pt x="132" y="7"/>
                    </a:cubicBezTo>
                    <a:cubicBezTo>
                      <a:pt x="88" y="68"/>
                      <a:pt x="44" y="130"/>
                      <a:pt x="0" y="192"/>
                    </a:cubicBezTo>
                    <a:cubicBezTo>
                      <a:pt x="0" y="196"/>
                      <a:pt x="0" y="201"/>
                      <a:pt x="0" y="206"/>
                    </a:cubicBezTo>
                    <a:cubicBezTo>
                      <a:pt x="39" y="206"/>
                      <a:pt x="78" y="206"/>
                      <a:pt x="117" y="206"/>
                    </a:cubicBezTo>
                    <a:cubicBezTo>
                      <a:pt x="117" y="217"/>
                      <a:pt x="117" y="228"/>
                      <a:pt x="117" y="239"/>
                    </a:cubicBezTo>
                    <a:cubicBezTo>
                      <a:pt x="117" y="252"/>
                      <a:pt x="117" y="257"/>
                      <a:pt x="85" y="257"/>
                    </a:cubicBezTo>
                    <a:cubicBezTo>
                      <a:pt x="81" y="257"/>
                      <a:pt x="77" y="257"/>
                      <a:pt x="73" y="257"/>
                    </a:cubicBezTo>
                    <a:cubicBezTo>
                      <a:pt x="73" y="262"/>
                      <a:pt x="73" y="267"/>
                      <a:pt x="73" y="272"/>
                    </a:cubicBezTo>
                    <a:cubicBezTo>
                      <a:pt x="95" y="272"/>
                      <a:pt x="119" y="270"/>
                      <a:pt x="134" y="270"/>
                    </a:cubicBezTo>
                    <a:cubicBezTo>
                      <a:pt x="148" y="270"/>
                      <a:pt x="174" y="272"/>
                      <a:pt x="194" y="272"/>
                    </a:cubicBezTo>
                    <a:cubicBezTo>
                      <a:pt x="194" y="267"/>
                      <a:pt x="194" y="262"/>
                      <a:pt x="194" y="257"/>
                    </a:cubicBezTo>
                    <a:cubicBezTo>
                      <a:pt x="191" y="257"/>
                      <a:pt x="187" y="257"/>
                      <a:pt x="184" y="257"/>
                    </a:cubicBezTo>
                    <a:cubicBezTo>
                      <a:pt x="152" y="257"/>
                      <a:pt x="152" y="252"/>
                      <a:pt x="152" y="239"/>
                    </a:cubicBezTo>
                    <a:cubicBezTo>
                      <a:pt x="152" y="228"/>
                      <a:pt x="152" y="217"/>
                      <a:pt x="152" y="206"/>
                    </a:cubicBezTo>
                    <a:cubicBezTo>
                      <a:pt x="166" y="206"/>
                      <a:pt x="181" y="206"/>
                      <a:pt x="196" y="206"/>
                    </a:cubicBezTo>
                    <a:moveTo>
                      <a:pt x="121" y="44"/>
                    </a:moveTo>
                    <a:cubicBezTo>
                      <a:pt x="121" y="93"/>
                      <a:pt x="121" y="142"/>
                      <a:pt x="121" y="192"/>
                    </a:cubicBezTo>
                    <a:cubicBezTo>
                      <a:pt x="85" y="192"/>
                      <a:pt x="50" y="192"/>
                      <a:pt x="15" y="192"/>
                    </a:cubicBezTo>
                    <a:cubicBezTo>
                      <a:pt x="50" y="142"/>
                      <a:pt x="85" y="93"/>
                      <a:pt x="121" y="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2" name=""/>
              <p:cNvSpPr/>
              <p:nvPr/>
            </p:nvSpPr>
            <p:spPr>
              <a:xfrm>
                <a:off x="3301920" y="1962360"/>
                <a:ext cx="93960" cy="136800"/>
              </a:xfrm>
              <a:custGeom>
                <a:avLst/>
                <a:gdLst/>
                <a:ahLst/>
                <a:rect l="0" t="0" r="r" b="b"/>
                <a:pathLst>
                  <a:path w="261" h="380">
                    <a:moveTo>
                      <a:pt x="111" y="162"/>
                    </a:moveTo>
                    <a:cubicBezTo>
                      <a:pt x="60" y="162"/>
                      <a:pt x="60" y="105"/>
                      <a:pt x="60" y="92"/>
                    </a:cubicBezTo>
                    <a:cubicBezTo>
                      <a:pt x="60" y="75"/>
                      <a:pt x="62" y="57"/>
                      <a:pt x="70" y="43"/>
                    </a:cubicBezTo>
                    <a:cubicBezTo>
                      <a:pt x="75" y="36"/>
                      <a:pt x="88" y="20"/>
                      <a:pt x="111" y="20"/>
                    </a:cubicBezTo>
                    <a:cubicBezTo>
                      <a:pt x="160" y="20"/>
                      <a:pt x="160" y="77"/>
                      <a:pt x="160" y="90"/>
                    </a:cubicBezTo>
                    <a:cubicBezTo>
                      <a:pt x="160" y="106"/>
                      <a:pt x="160" y="124"/>
                      <a:pt x="152" y="139"/>
                    </a:cubicBezTo>
                    <a:cubicBezTo>
                      <a:pt x="147" y="146"/>
                      <a:pt x="134" y="162"/>
                      <a:pt x="111" y="162"/>
                    </a:cubicBezTo>
                    <a:moveTo>
                      <a:pt x="44" y="185"/>
                    </a:moveTo>
                    <a:cubicBezTo>
                      <a:pt x="44" y="182"/>
                      <a:pt x="44" y="169"/>
                      <a:pt x="54" y="157"/>
                    </a:cubicBezTo>
                    <a:cubicBezTo>
                      <a:pt x="77" y="174"/>
                      <a:pt x="99" y="175"/>
                      <a:pt x="111" y="175"/>
                    </a:cubicBezTo>
                    <a:cubicBezTo>
                      <a:pt x="163" y="175"/>
                      <a:pt x="204" y="136"/>
                      <a:pt x="204" y="92"/>
                    </a:cubicBezTo>
                    <a:cubicBezTo>
                      <a:pt x="204" y="70"/>
                      <a:pt x="194" y="49"/>
                      <a:pt x="179" y="36"/>
                    </a:cubicBezTo>
                    <a:cubicBezTo>
                      <a:pt x="201" y="16"/>
                      <a:pt x="222" y="13"/>
                      <a:pt x="231" y="13"/>
                    </a:cubicBezTo>
                    <a:cubicBezTo>
                      <a:pt x="233" y="13"/>
                      <a:pt x="235" y="13"/>
                      <a:pt x="236" y="13"/>
                    </a:cubicBezTo>
                    <a:cubicBezTo>
                      <a:pt x="231" y="16"/>
                      <a:pt x="228" y="23"/>
                      <a:pt x="228" y="29"/>
                    </a:cubicBezTo>
                    <a:cubicBezTo>
                      <a:pt x="228" y="39"/>
                      <a:pt x="235" y="46"/>
                      <a:pt x="245" y="46"/>
                    </a:cubicBezTo>
                    <a:cubicBezTo>
                      <a:pt x="249" y="46"/>
                      <a:pt x="261" y="43"/>
                      <a:pt x="261" y="29"/>
                    </a:cubicBezTo>
                    <a:cubicBezTo>
                      <a:pt x="261" y="20"/>
                      <a:pt x="254" y="0"/>
                      <a:pt x="231" y="0"/>
                    </a:cubicBezTo>
                    <a:cubicBezTo>
                      <a:pt x="220" y="0"/>
                      <a:pt x="196" y="3"/>
                      <a:pt x="171" y="28"/>
                    </a:cubicBezTo>
                    <a:cubicBezTo>
                      <a:pt x="147" y="8"/>
                      <a:pt x="122" y="7"/>
                      <a:pt x="111" y="7"/>
                    </a:cubicBezTo>
                    <a:cubicBezTo>
                      <a:pt x="57" y="7"/>
                      <a:pt x="18" y="46"/>
                      <a:pt x="18" y="90"/>
                    </a:cubicBezTo>
                    <a:cubicBezTo>
                      <a:pt x="18" y="116"/>
                      <a:pt x="31" y="138"/>
                      <a:pt x="44" y="151"/>
                    </a:cubicBezTo>
                    <a:cubicBezTo>
                      <a:pt x="37" y="159"/>
                      <a:pt x="26" y="177"/>
                      <a:pt x="26" y="198"/>
                    </a:cubicBezTo>
                    <a:cubicBezTo>
                      <a:pt x="26" y="216"/>
                      <a:pt x="34" y="237"/>
                      <a:pt x="52" y="249"/>
                    </a:cubicBezTo>
                    <a:cubicBezTo>
                      <a:pt x="18" y="259"/>
                      <a:pt x="0" y="283"/>
                      <a:pt x="0" y="306"/>
                    </a:cubicBezTo>
                    <a:cubicBezTo>
                      <a:pt x="0" y="347"/>
                      <a:pt x="55" y="380"/>
                      <a:pt x="126" y="380"/>
                    </a:cubicBezTo>
                    <a:cubicBezTo>
                      <a:pt x="194" y="380"/>
                      <a:pt x="253" y="350"/>
                      <a:pt x="253" y="305"/>
                    </a:cubicBezTo>
                    <a:cubicBezTo>
                      <a:pt x="253" y="285"/>
                      <a:pt x="245" y="255"/>
                      <a:pt x="215" y="239"/>
                    </a:cubicBezTo>
                    <a:cubicBezTo>
                      <a:pt x="186" y="224"/>
                      <a:pt x="152" y="224"/>
                      <a:pt x="117" y="224"/>
                    </a:cubicBezTo>
                    <a:cubicBezTo>
                      <a:pt x="103" y="224"/>
                      <a:pt x="78" y="224"/>
                      <a:pt x="75" y="223"/>
                    </a:cubicBezTo>
                    <a:cubicBezTo>
                      <a:pt x="55" y="221"/>
                      <a:pt x="44" y="203"/>
                      <a:pt x="44" y="185"/>
                    </a:cubicBezTo>
                    <a:moveTo>
                      <a:pt x="127" y="367"/>
                    </a:moveTo>
                    <a:cubicBezTo>
                      <a:pt x="68" y="367"/>
                      <a:pt x="29" y="337"/>
                      <a:pt x="29" y="306"/>
                    </a:cubicBezTo>
                    <a:cubicBezTo>
                      <a:pt x="29" y="280"/>
                      <a:pt x="51" y="259"/>
                      <a:pt x="77" y="257"/>
                    </a:cubicBezTo>
                    <a:cubicBezTo>
                      <a:pt x="87" y="257"/>
                      <a:pt x="98" y="257"/>
                      <a:pt x="109" y="257"/>
                    </a:cubicBezTo>
                    <a:cubicBezTo>
                      <a:pt x="160" y="257"/>
                      <a:pt x="223" y="257"/>
                      <a:pt x="223" y="306"/>
                    </a:cubicBezTo>
                    <a:cubicBezTo>
                      <a:pt x="223" y="337"/>
                      <a:pt x="183" y="367"/>
                      <a:pt x="127" y="3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3" name=""/>
              <p:cNvSpPr/>
              <p:nvPr/>
            </p:nvSpPr>
            <p:spPr>
              <a:xfrm>
                <a:off x="3475080" y="1963440"/>
                <a:ext cx="78120" cy="95040"/>
              </a:xfrm>
              <a:custGeom>
                <a:avLst/>
                <a:gdLst/>
                <a:ahLst/>
                <a:rect l="0" t="0" r="r" b="b"/>
                <a:pathLst>
                  <a:path w="217" h="264">
                    <a:moveTo>
                      <a:pt x="47" y="133"/>
                    </a:moveTo>
                    <a:cubicBezTo>
                      <a:pt x="47" y="39"/>
                      <a:pt x="95" y="15"/>
                      <a:pt x="124" y="15"/>
                    </a:cubicBezTo>
                    <a:cubicBezTo>
                      <a:pt x="129" y="15"/>
                      <a:pt x="165" y="15"/>
                      <a:pt x="186" y="36"/>
                    </a:cubicBezTo>
                    <a:cubicBezTo>
                      <a:pt x="161" y="38"/>
                      <a:pt x="158" y="54"/>
                      <a:pt x="158" y="62"/>
                    </a:cubicBezTo>
                    <a:cubicBezTo>
                      <a:pt x="158" y="77"/>
                      <a:pt x="170" y="88"/>
                      <a:pt x="184" y="88"/>
                    </a:cubicBezTo>
                    <a:cubicBezTo>
                      <a:pt x="201" y="88"/>
                      <a:pt x="212" y="79"/>
                      <a:pt x="212" y="62"/>
                    </a:cubicBezTo>
                    <a:cubicBezTo>
                      <a:pt x="212" y="23"/>
                      <a:pt x="168" y="0"/>
                      <a:pt x="124" y="0"/>
                    </a:cubicBezTo>
                    <a:cubicBezTo>
                      <a:pt x="52" y="0"/>
                      <a:pt x="0" y="62"/>
                      <a:pt x="0" y="134"/>
                    </a:cubicBezTo>
                    <a:cubicBezTo>
                      <a:pt x="0" y="206"/>
                      <a:pt x="55" y="264"/>
                      <a:pt x="122" y="264"/>
                    </a:cubicBezTo>
                    <a:cubicBezTo>
                      <a:pt x="199" y="264"/>
                      <a:pt x="217" y="196"/>
                      <a:pt x="217" y="190"/>
                    </a:cubicBezTo>
                    <a:cubicBezTo>
                      <a:pt x="217" y="184"/>
                      <a:pt x="212" y="183"/>
                      <a:pt x="210" y="183"/>
                    </a:cubicBezTo>
                    <a:cubicBezTo>
                      <a:pt x="205" y="183"/>
                      <a:pt x="204" y="185"/>
                      <a:pt x="202" y="190"/>
                    </a:cubicBezTo>
                    <a:cubicBezTo>
                      <a:pt x="186" y="242"/>
                      <a:pt x="148" y="249"/>
                      <a:pt x="127" y="249"/>
                    </a:cubicBezTo>
                    <a:cubicBezTo>
                      <a:pt x="98" y="249"/>
                      <a:pt x="47" y="224"/>
                      <a:pt x="47" y="1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4" name=""/>
              <p:cNvSpPr/>
              <p:nvPr/>
            </p:nvSpPr>
            <p:spPr>
              <a:xfrm>
                <a:off x="3566160" y="1964520"/>
                <a:ext cx="160920" cy="91440"/>
              </a:xfrm>
              <a:custGeom>
                <a:avLst/>
                <a:gdLst/>
                <a:ahLst/>
                <a:rect l="0" t="0" r="r" b="b"/>
                <a:pathLst>
                  <a:path w="447" h="254">
                    <a:moveTo>
                      <a:pt x="44" y="57"/>
                    </a:moveTo>
                    <a:cubicBezTo>
                      <a:pt x="44" y="109"/>
                      <a:pt x="44" y="160"/>
                      <a:pt x="44" y="211"/>
                    </a:cubicBezTo>
                    <a:cubicBezTo>
                      <a:pt x="44" y="236"/>
                      <a:pt x="39" y="236"/>
                      <a:pt x="0" y="236"/>
                    </a:cubicBezTo>
                    <a:cubicBezTo>
                      <a:pt x="0" y="242"/>
                      <a:pt x="0" y="248"/>
                      <a:pt x="0" y="254"/>
                    </a:cubicBezTo>
                    <a:cubicBezTo>
                      <a:pt x="20" y="254"/>
                      <a:pt x="49" y="252"/>
                      <a:pt x="65" y="252"/>
                    </a:cubicBezTo>
                    <a:cubicBezTo>
                      <a:pt x="80" y="252"/>
                      <a:pt x="109" y="254"/>
                      <a:pt x="129" y="254"/>
                    </a:cubicBezTo>
                    <a:cubicBezTo>
                      <a:pt x="129" y="248"/>
                      <a:pt x="129" y="242"/>
                      <a:pt x="129" y="236"/>
                    </a:cubicBezTo>
                    <a:cubicBezTo>
                      <a:pt x="91" y="236"/>
                      <a:pt x="85" y="236"/>
                      <a:pt x="85" y="211"/>
                    </a:cubicBezTo>
                    <a:cubicBezTo>
                      <a:pt x="85" y="176"/>
                      <a:pt x="85" y="140"/>
                      <a:pt x="85" y="105"/>
                    </a:cubicBezTo>
                    <a:cubicBezTo>
                      <a:pt x="85" y="46"/>
                      <a:pt x="126" y="13"/>
                      <a:pt x="161" y="13"/>
                    </a:cubicBezTo>
                    <a:cubicBezTo>
                      <a:pt x="197" y="13"/>
                      <a:pt x="204" y="44"/>
                      <a:pt x="204" y="77"/>
                    </a:cubicBezTo>
                    <a:cubicBezTo>
                      <a:pt x="204" y="122"/>
                      <a:pt x="204" y="166"/>
                      <a:pt x="204" y="211"/>
                    </a:cubicBezTo>
                    <a:cubicBezTo>
                      <a:pt x="204" y="236"/>
                      <a:pt x="197" y="236"/>
                      <a:pt x="160" y="236"/>
                    </a:cubicBezTo>
                    <a:cubicBezTo>
                      <a:pt x="160" y="242"/>
                      <a:pt x="160" y="248"/>
                      <a:pt x="160" y="254"/>
                    </a:cubicBezTo>
                    <a:cubicBezTo>
                      <a:pt x="179" y="254"/>
                      <a:pt x="209" y="252"/>
                      <a:pt x="223" y="252"/>
                    </a:cubicBezTo>
                    <a:cubicBezTo>
                      <a:pt x="240" y="252"/>
                      <a:pt x="269" y="254"/>
                      <a:pt x="289" y="254"/>
                    </a:cubicBezTo>
                    <a:cubicBezTo>
                      <a:pt x="289" y="248"/>
                      <a:pt x="289" y="242"/>
                      <a:pt x="289" y="236"/>
                    </a:cubicBezTo>
                    <a:cubicBezTo>
                      <a:pt x="249" y="236"/>
                      <a:pt x="243" y="236"/>
                      <a:pt x="243" y="211"/>
                    </a:cubicBezTo>
                    <a:cubicBezTo>
                      <a:pt x="243" y="176"/>
                      <a:pt x="243" y="140"/>
                      <a:pt x="243" y="105"/>
                    </a:cubicBezTo>
                    <a:cubicBezTo>
                      <a:pt x="243" y="46"/>
                      <a:pt x="284" y="13"/>
                      <a:pt x="321" y="13"/>
                    </a:cubicBezTo>
                    <a:cubicBezTo>
                      <a:pt x="357" y="13"/>
                      <a:pt x="364" y="44"/>
                      <a:pt x="364" y="77"/>
                    </a:cubicBezTo>
                    <a:cubicBezTo>
                      <a:pt x="364" y="122"/>
                      <a:pt x="364" y="166"/>
                      <a:pt x="364" y="211"/>
                    </a:cubicBezTo>
                    <a:cubicBezTo>
                      <a:pt x="364" y="236"/>
                      <a:pt x="357" y="236"/>
                      <a:pt x="318" y="236"/>
                    </a:cubicBezTo>
                    <a:cubicBezTo>
                      <a:pt x="318" y="242"/>
                      <a:pt x="318" y="248"/>
                      <a:pt x="318" y="254"/>
                    </a:cubicBezTo>
                    <a:cubicBezTo>
                      <a:pt x="339" y="254"/>
                      <a:pt x="368" y="252"/>
                      <a:pt x="383" y="252"/>
                    </a:cubicBezTo>
                    <a:cubicBezTo>
                      <a:pt x="398" y="252"/>
                      <a:pt x="429" y="254"/>
                      <a:pt x="447" y="254"/>
                    </a:cubicBezTo>
                    <a:cubicBezTo>
                      <a:pt x="447" y="248"/>
                      <a:pt x="447" y="242"/>
                      <a:pt x="447" y="236"/>
                    </a:cubicBezTo>
                    <a:cubicBezTo>
                      <a:pt x="417" y="236"/>
                      <a:pt x="403" y="236"/>
                      <a:pt x="403" y="219"/>
                    </a:cubicBezTo>
                    <a:cubicBezTo>
                      <a:pt x="403" y="183"/>
                      <a:pt x="403" y="146"/>
                      <a:pt x="403" y="110"/>
                    </a:cubicBezTo>
                    <a:cubicBezTo>
                      <a:pt x="403" y="61"/>
                      <a:pt x="403" y="43"/>
                      <a:pt x="385" y="21"/>
                    </a:cubicBezTo>
                    <a:cubicBezTo>
                      <a:pt x="377" y="11"/>
                      <a:pt x="359" y="0"/>
                      <a:pt x="324" y="0"/>
                    </a:cubicBezTo>
                    <a:cubicBezTo>
                      <a:pt x="277" y="0"/>
                      <a:pt x="251" y="34"/>
                      <a:pt x="241" y="57"/>
                    </a:cubicBezTo>
                    <a:cubicBezTo>
                      <a:pt x="233" y="7"/>
                      <a:pt x="191" y="0"/>
                      <a:pt x="166" y="0"/>
                    </a:cubicBezTo>
                    <a:cubicBezTo>
                      <a:pt x="124" y="0"/>
                      <a:pt x="96" y="25"/>
                      <a:pt x="82" y="61"/>
                    </a:cubicBezTo>
                    <a:cubicBezTo>
                      <a:pt x="82" y="40"/>
                      <a:pt x="82" y="20"/>
                      <a:pt x="82" y="0"/>
                    </a:cubicBezTo>
                    <a:cubicBezTo>
                      <a:pt x="54" y="2"/>
                      <a:pt x="27" y="4"/>
                      <a:pt x="0" y="7"/>
                    </a:cubicBezTo>
                    <a:cubicBezTo>
                      <a:pt x="0" y="13"/>
                      <a:pt x="0" y="19"/>
                      <a:pt x="0" y="25"/>
                    </a:cubicBezTo>
                    <a:cubicBezTo>
                      <a:pt x="41" y="25"/>
                      <a:pt x="44" y="28"/>
                      <a:pt x="44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5" name=""/>
              <p:cNvSpPr/>
              <p:nvPr/>
            </p:nvSpPr>
            <p:spPr>
              <a:xfrm>
                <a:off x="3746880" y="1941120"/>
                <a:ext cx="97560" cy="7200"/>
              </a:xfrm>
              <a:custGeom>
                <a:avLst/>
                <a:gdLst/>
                <a:ahLst/>
                <a:rect l="0" t="0" r="r" b="b"/>
                <a:pathLst>
                  <a:path w="271" h="20">
                    <a:moveTo>
                      <a:pt x="256" y="20"/>
                    </a:moveTo>
                    <a:cubicBezTo>
                      <a:pt x="262" y="20"/>
                      <a:pt x="271" y="20"/>
                      <a:pt x="271" y="11"/>
                    </a:cubicBezTo>
                    <a:cubicBezTo>
                      <a:pt x="271" y="0"/>
                      <a:pt x="262" y="0"/>
                      <a:pt x="256" y="0"/>
                    </a:cubicBezTo>
                    <a:cubicBezTo>
                      <a:pt x="176" y="0"/>
                      <a:pt x="96" y="0"/>
                      <a:pt x="16" y="0"/>
                    </a:cubicBez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6" y="20"/>
                    </a:cubicBezTo>
                    <a:cubicBezTo>
                      <a:pt x="96" y="20"/>
                      <a:pt x="176" y="20"/>
                      <a:pt x="256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7800" bIns="-378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6" name=""/>
              <p:cNvSpPr/>
              <p:nvPr/>
            </p:nvSpPr>
            <p:spPr>
              <a:xfrm>
                <a:off x="3868560" y="1884960"/>
                <a:ext cx="66240" cy="99000"/>
              </a:xfrm>
              <a:custGeom>
                <a:avLst/>
                <a:gdLst/>
                <a:ahLst/>
                <a:rect l="0" t="0" r="r" b="b"/>
                <a:pathLst>
                  <a:path w="184" h="275">
                    <a:moveTo>
                      <a:pt x="86" y="133"/>
                    </a:moveTo>
                    <a:cubicBezTo>
                      <a:pt x="119" y="133"/>
                      <a:pt x="140" y="154"/>
                      <a:pt x="140" y="198"/>
                    </a:cubicBezTo>
                    <a:cubicBezTo>
                      <a:pt x="140" y="247"/>
                      <a:pt x="112" y="262"/>
                      <a:pt x="88" y="262"/>
                    </a:cubicBezTo>
                    <a:cubicBezTo>
                      <a:pt x="73" y="262"/>
                      <a:pt x="37" y="257"/>
                      <a:pt x="21" y="234"/>
                    </a:cubicBezTo>
                    <a:cubicBezTo>
                      <a:pt x="39" y="232"/>
                      <a:pt x="44" y="219"/>
                      <a:pt x="44" y="211"/>
                    </a:cubicBezTo>
                    <a:cubicBezTo>
                      <a:pt x="44" y="198"/>
                      <a:pt x="34" y="190"/>
                      <a:pt x="21" y="190"/>
                    </a:cubicBezTo>
                    <a:cubicBezTo>
                      <a:pt x="10" y="190"/>
                      <a:pt x="0" y="196"/>
                      <a:pt x="0" y="213"/>
                    </a:cubicBezTo>
                    <a:cubicBezTo>
                      <a:pt x="0" y="251"/>
                      <a:pt x="41" y="275"/>
                      <a:pt x="90" y="275"/>
                    </a:cubicBezTo>
                    <a:cubicBezTo>
                      <a:pt x="145" y="275"/>
                      <a:pt x="184" y="237"/>
                      <a:pt x="184" y="198"/>
                    </a:cubicBezTo>
                    <a:cubicBezTo>
                      <a:pt x="184" y="165"/>
                      <a:pt x="158" y="134"/>
                      <a:pt x="114" y="126"/>
                    </a:cubicBezTo>
                    <a:cubicBezTo>
                      <a:pt x="157" y="110"/>
                      <a:pt x="171" y="80"/>
                      <a:pt x="171" y="56"/>
                    </a:cubicBezTo>
                    <a:cubicBezTo>
                      <a:pt x="171" y="23"/>
                      <a:pt x="134" y="0"/>
                      <a:pt x="90" y="0"/>
                    </a:cubicBezTo>
                    <a:cubicBezTo>
                      <a:pt x="45" y="0"/>
                      <a:pt x="11" y="21"/>
                      <a:pt x="11" y="54"/>
                    </a:cubicBezTo>
                    <a:cubicBezTo>
                      <a:pt x="11" y="67"/>
                      <a:pt x="21" y="75"/>
                      <a:pt x="33" y="75"/>
                    </a:cubicBezTo>
                    <a:cubicBezTo>
                      <a:pt x="46" y="75"/>
                      <a:pt x="52" y="65"/>
                      <a:pt x="52" y="54"/>
                    </a:cubicBezTo>
                    <a:cubicBezTo>
                      <a:pt x="52" y="43"/>
                      <a:pt x="46" y="34"/>
                      <a:pt x="33" y="34"/>
                    </a:cubicBezTo>
                    <a:cubicBezTo>
                      <a:pt x="47" y="16"/>
                      <a:pt x="75" y="11"/>
                      <a:pt x="90" y="11"/>
                    </a:cubicBezTo>
                    <a:cubicBezTo>
                      <a:pt x="108" y="11"/>
                      <a:pt x="132" y="20"/>
                      <a:pt x="132" y="56"/>
                    </a:cubicBezTo>
                    <a:cubicBezTo>
                      <a:pt x="132" y="72"/>
                      <a:pt x="127" y="90"/>
                      <a:pt x="116" y="103"/>
                    </a:cubicBezTo>
                    <a:cubicBezTo>
                      <a:pt x="103" y="118"/>
                      <a:pt x="91" y="120"/>
                      <a:pt x="72" y="121"/>
                    </a:cubicBezTo>
                    <a:cubicBezTo>
                      <a:pt x="62" y="121"/>
                      <a:pt x="60" y="121"/>
                      <a:pt x="59" y="121"/>
                    </a:cubicBezTo>
                    <a:cubicBezTo>
                      <a:pt x="58" y="123"/>
                      <a:pt x="55" y="123"/>
                      <a:pt x="55" y="128"/>
                    </a:cubicBezTo>
                    <a:cubicBezTo>
                      <a:pt x="55" y="133"/>
                      <a:pt x="59" y="133"/>
                      <a:pt x="65" y="133"/>
                    </a:cubicBezTo>
                    <a:cubicBezTo>
                      <a:pt x="72" y="133"/>
                      <a:pt x="79" y="133"/>
                      <a:pt x="86" y="1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7" name=""/>
              <p:cNvSpPr/>
              <p:nvPr/>
            </p:nvSpPr>
            <p:spPr>
              <a:xfrm>
                <a:off x="2846160" y="2140200"/>
                <a:ext cx="1107000" cy="8280"/>
              </a:xfrm>
              <a:custGeom>
                <a:avLst/>
                <a:gdLst/>
                <a:ahLst/>
                <a:rect l="0" t="0" r="r" b="b"/>
                <a:pathLst>
                  <a:path w="3075" h="23">
                    <a:moveTo>
                      <a:pt x="0" y="0"/>
                    </a:moveTo>
                    <a:cubicBezTo>
                      <a:pt x="1025" y="0"/>
                      <a:pt x="2050" y="0"/>
                      <a:pt x="3075" y="0"/>
                    </a:cubicBezTo>
                    <a:cubicBezTo>
                      <a:pt x="3075" y="8"/>
                      <a:pt x="3075" y="15"/>
                      <a:pt x="3075" y="23"/>
                    </a:cubicBezTo>
                    <a:cubicBezTo>
                      <a:pt x="2050" y="23"/>
                      <a:pt x="1025" y="23"/>
                      <a:pt x="0" y="23"/>
                    </a:cubicBezTo>
                    <a:cubicBezTo>
                      <a:pt x="0" y="15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6720" bIns="-367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8" name=""/>
              <p:cNvSpPr/>
              <p:nvPr/>
            </p:nvSpPr>
            <p:spPr>
              <a:xfrm>
                <a:off x="3352680" y="2246400"/>
                <a:ext cx="97560" cy="136080"/>
              </a:xfrm>
              <a:custGeom>
                <a:avLst/>
                <a:gdLst/>
                <a:ahLst/>
                <a:rect l="0" t="0" r="r" b="b"/>
                <a:pathLst>
                  <a:path w="271" h="378">
                    <a:moveTo>
                      <a:pt x="2" y="354"/>
                    </a:moveTo>
                    <a:cubicBezTo>
                      <a:pt x="0" y="360"/>
                      <a:pt x="0" y="362"/>
                      <a:pt x="0" y="363"/>
                    </a:cubicBezTo>
                    <a:cubicBezTo>
                      <a:pt x="0" y="372"/>
                      <a:pt x="7" y="378"/>
                      <a:pt x="16" y="378"/>
                    </a:cubicBezTo>
                    <a:cubicBezTo>
                      <a:pt x="28" y="378"/>
                      <a:pt x="34" y="368"/>
                      <a:pt x="36" y="367"/>
                    </a:cubicBezTo>
                    <a:cubicBezTo>
                      <a:pt x="39" y="362"/>
                      <a:pt x="57" y="285"/>
                      <a:pt x="73" y="223"/>
                    </a:cubicBezTo>
                    <a:cubicBezTo>
                      <a:pt x="85" y="246"/>
                      <a:pt x="103" y="260"/>
                      <a:pt x="129" y="260"/>
                    </a:cubicBezTo>
                    <a:cubicBezTo>
                      <a:pt x="196" y="260"/>
                      <a:pt x="271" y="180"/>
                      <a:pt x="271" y="95"/>
                    </a:cubicBezTo>
                    <a:cubicBezTo>
                      <a:pt x="271" y="33"/>
                      <a:pt x="233" y="0"/>
                      <a:pt x="191" y="0"/>
                    </a:cubicBezTo>
                    <a:cubicBezTo>
                      <a:pt x="135" y="0"/>
                      <a:pt x="75" y="57"/>
                      <a:pt x="57" y="128"/>
                    </a:cubicBezTo>
                    <a:cubicBezTo>
                      <a:pt x="39" y="203"/>
                      <a:pt x="20" y="278"/>
                      <a:pt x="2" y="354"/>
                    </a:cubicBezTo>
                    <a:moveTo>
                      <a:pt x="129" y="249"/>
                    </a:moveTo>
                    <a:cubicBezTo>
                      <a:pt x="88" y="249"/>
                      <a:pt x="80" y="203"/>
                      <a:pt x="80" y="196"/>
                    </a:cubicBezTo>
                    <a:cubicBezTo>
                      <a:pt x="80" y="195"/>
                      <a:pt x="82" y="183"/>
                      <a:pt x="85" y="175"/>
                    </a:cubicBezTo>
                    <a:cubicBezTo>
                      <a:pt x="99" y="111"/>
                      <a:pt x="106" y="90"/>
                      <a:pt x="119" y="67"/>
                    </a:cubicBezTo>
                    <a:cubicBezTo>
                      <a:pt x="143" y="26"/>
                      <a:pt x="171" y="13"/>
                      <a:pt x="189" y="13"/>
                    </a:cubicBezTo>
                    <a:cubicBezTo>
                      <a:pt x="210" y="13"/>
                      <a:pt x="228" y="29"/>
                      <a:pt x="228" y="69"/>
                    </a:cubicBezTo>
                    <a:cubicBezTo>
                      <a:pt x="228" y="102"/>
                      <a:pt x="212" y="165"/>
                      <a:pt x="197" y="193"/>
                    </a:cubicBezTo>
                    <a:cubicBezTo>
                      <a:pt x="178" y="229"/>
                      <a:pt x="150" y="249"/>
                      <a:pt x="129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49" name=""/>
              <p:cNvSpPr/>
              <p:nvPr/>
            </p:nvSpPr>
            <p:spPr>
              <a:xfrm>
                <a:off x="3984480" y="1896120"/>
                <a:ext cx="101520" cy="496440"/>
              </a:xfrm>
              <a:custGeom>
                <a:avLst/>
                <a:gdLst/>
                <a:ahLst/>
                <a:rect l="0" t="0" r="r" b="b"/>
                <a:pathLst>
                  <a:path w="282" h="1379">
                    <a:moveTo>
                      <a:pt x="282" y="689"/>
                    </a:moveTo>
                    <a:cubicBezTo>
                      <a:pt x="282" y="463"/>
                      <a:pt x="231" y="236"/>
                      <a:pt x="85" y="64"/>
                    </a:cubicBezTo>
                    <a:cubicBezTo>
                      <a:pt x="73" y="51"/>
                      <a:pt x="52" y="28"/>
                      <a:pt x="29" y="7"/>
                    </a:cubicBezTo>
                    <a:cubicBezTo>
                      <a:pt x="21" y="0"/>
                      <a:pt x="21" y="0"/>
                      <a:pt x="13" y="0"/>
                    </a:cubicBezTo>
                    <a:cubicBezTo>
                      <a:pt x="7" y="0"/>
                      <a:pt x="0" y="0"/>
                      <a:pt x="0" y="5"/>
                    </a:cubicBezTo>
                    <a:cubicBezTo>
                      <a:pt x="0" y="8"/>
                      <a:pt x="3" y="10"/>
                      <a:pt x="3" y="11"/>
                    </a:cubicBezTo>
                    <a:cubicBezTo>
                      <a:pt x="24" y="33"/>
                      <a:pt x="62" y="70"/>
                      <a:pt x="101" y="133"/>
                    </a:cubicBezTo>
                    <a:cubicBezTo>
                      <a:pt x="192" y="282"/>
                      <a:pt x="235" y="468"/>
                      <a:pt x="235" y="689"/>
                    </a:cubicBezTo>
                    <a:cubicBezTo>
                      <a:pt x="235" y="843"/>
                      <a:pt x="214" y="1043"/>
                      <a:pt x="119" y="1213"/>
                    </a:cubicBezTo>
                    <a:cubicBezTo>
                      <a:pt x="75" y="1295"/>
                      <a:pt x="28" y="1343"/>
                      <a:pt x="3" y="1367"/>
                    </a:cubicBezTo>
                    <a:cubicBezTo>
                      <a:pt x="2" y="1369"/>
                      <a:pt x="0" y="1370"/>
                      <a:pt x="0" y="1372"/>
                    </a:cubicBezTo>
                    <a:cubicBezTo>
                      <a:pt x="0" y="1379"/>
                      <a:pt x="7" y="1379"/>
                      <a:pt x="13" y="1379"/>
                    </a:cubicBezTo>
                    <a:cubicBezTo>
                      <a:pt x="21" y="1379"/>
                      <a:pt x="21" y="1379"/>
                      <a:pt x="31" y="1370"/>
                    </a:cubicBezTo>
                    <a:cubicBezTo>
                      <a:pt x="222" y="1195"/>
                      <a:pt x="282" y="932"/>
                      <a:pt x="282" y="6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0" name=""/>
              <p:cNvSpPr/>
              <p:nvPr/>
            </p:nvSpPr>
            <p:spPr>
              <a:xfrm>
                <a:off x="4138200" y="1842480"/>
                <a:ext cx="64080" cy="99000"/>
              </a:xfrm>
              <a:custGeom>
                <a:avLst/>
                <a:gdLst/>
                <a:ahLst/>
                <a:rect l="0" t="0" r="r" b="b"/>
                <a:pathLst>
                  <a:path w="178" h="275">
                    <a:moveTo>
                      <a:pt x="37" y="43"/>
                    </a:moveTo>
                    <a:cubicBezTo>
                      <a:pt x="57" y="49"/>
                      <a:pt x="70" y="49"/>
                      <a:pt x="77" y="49"/>
                    </a:cubicBezTo>
                    <a:cubicBezTo>
                      <a:pt x="129" y="49"/>
                      <a:pt x="160" y="11"/>
                      <a:pt x="160" y="7"/>
                    </a:cubicBezTo>
                    <a:cubicBezTo>
                      <a:pt x="160" y="2"/>
                      <a:pt x="158" y="0"/>
                      <a:pt x="155" y="0"/>
                    </a:cubicBezTo>
                    <a:cubicBezTo>
                      <a:pt x="154" y="1"/>
                      <a:pt x="153" y="0"/>
                      <a:pt x="152" y="2"/>
                    </a:cubicBezTo>
                    <a:cubicBezTo>
                      <a:pt x="143" y="5"/>
                      <a:pt x="122" y="13"/>
                      <a:pt x="91" y="13"/>
                    </a:cubicBezTo>
                    <a:cubicBezTo>
                      <a:pt x="80" y="13"/>
                      <a:pt x="59" y="13"/>
                      <a:pt x="33" y="3"/>
                    </a:cubicBezTo>
                    <a:cubicBezTo>
                      <a:pt x="29" y="0"/>
                      <a:pt x="29" y="1"/>
                      <a:pt x="28" y="0"/>
                    </a:cubicBezTo>
                    <a:cubicBezTo>
                      <a:pt x="23" y="0"/>
                      <a:pt x="23" y="5"/>
                      <a:pt x="23" y="11"/>
                    </a:cubicBezTo>
                    <a:cubicBezTo>
                      <a:pt x="23" y="51"/>
                      <a:pt x="23" y="90"/>
                      <a:pt x="23" y="129"/>
                    </a:cubicBezTo>
                    <a:cubicBezTo>
                      <a:pt x="23" y="138"/>
                      <a:pt x="23" y="142"/>
                      <a:pt x="29" y="142"/>
                    </a:cubicBezTo>
                    <a:cubicBezTo>
                      <a:pt x="33" y="142"/>
                      <a:pt x="33" y="141"/>
                      <a:pt x="37" y="136"/>
                    </a:cubicBezTo>
                    <a:cubicBezTo>
                      <a:pt x="54" y="115"/>
                      <a:pt x="78" y="111"/>
                      <a:pt x="93" y="111"/>
                    </a:cubicBezTo>
                    <a:cubicBezTo>
                      <a:pt x="117" y="111"/>
                      <a:pt x="127" y="129"/>
                      <a:pt x="130" y="133"/>
                    </a:cubicBezTo>
                    <a:cubicBezTo>
                      <a:pt x="137" y="147"/>
                      <a:pt x="140" y="162"/>
                      <a:pt x="140" y="185"/>
                    </a:cubicBezTo>
                    <a:cubicBezTo>
                      <a:pt x="140" y="196"/>
                      <a:pt x="140" y="221"/>
                      <a:pt x="127" y="239"/>
                    </a:cubicBezTo>
                    <a:cubicBezTo>
                      <a:pt x="117" y="254"/>
                      <a:pt x="99" y="264"/>
                      <a:pt x="80" y="264"/>
                    </a:cubicBezTo>
                    <a:cubicBezTo>
                      <a:pt x="54" y="264"/>
                      <a:pt x="28" y="249"/>
                      <a:pt x="18" y="221"/>
                    </a:cubicBezTo>
                    <a:cubicBezTo>
                      <a:pt x="33" y="223"/>
                      <a:pt x="41" y="213"/>
                      <a:pt x="41" y="201"/>
                    </a:cubicBezTo>
                    <a:cubicBezTo>
                      <a:pt x="41" y="185"/>
                      <a:pt x="26" y="182"/>
                      <a:pt x="21" y="182"/>
                    </a:cubicBezTo>
                    <a:cubicBezTo>
                      <a:pt x="20" y="182"/>
                      <a:pt x="0" y="182"/>
                      <a:pt x="0" y="203"/>
                    </a:cubicBezTo>
                    <a:cubicBezTo>
                      <a:pt x="0" y="239"/>
                      <a:pt x="33" y="275"/>
                      <a:pt x="82" y="275"/>
                    </a:cubicBezTo>
                    <a:cubicBezTo>
                      <a:pt x="132" y="275"/>
                      <a:pt x="178" y="237"/>
                      <a:pt x="178" y="187"/>
                    </a:cubicBezTo>
                    <a:cubicBezTo>
                      <a:pt x="178" y="141"/>
                      <a:pt x="143" y="100"/>
                      <a:pt x="93" y="100"/>
                    </a:cubicBezTo>
                    <a:cubicBezTo>
                      <a:pt x="75" y="100"/>
                      <a:pt x="55" y="103"/>
                      <a:pt x="37" y="120"/>
                    </a:cubicBezTo>
                    <a:cubicBezTo>
                      <a:pt x="37" y="94"/>
                      <a:pt x="37" y="68"/>
                      <a:pt x="37" y="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1" name=""/>
              <p:cNvSpPr/>
              <p:nvPr/>
            </p:nvSpPr>
            <p:spPr>
              <a:xfrm>
                <a:off x="4222800" y="1830240"/>
                <a:ext cx="62280" cy="145080"/>
              </a:xfrm>
              <a:custGeom>
                <a:avLst/>
                <a:gdLst/>
                <a:ahLst/>
                <a:rect l="0" t="0" r="r" b="b"/>
                <a:pathLst>
                  <a:path w="173" h="403">
                    <a:moveTo>
                      <a:pt x="170" y="18"/>
                    </a:moveTo>
                    <a:cubicBezTo>
                      <a:pt x="173" y="13"/>
                      <a:pt x="173" y="11"/>
                      <a:pt x="173" y="10"/>
                    </a:cubicBezTo>
                    <a:cubicBezTo>
                      <a:pt x="173" y="3"/>
                      <a:pt x="166" y="0"/>
                      <a:pt x="163" y="0"/>
                    </a:cubicBezTo>
                    <a:cubicBezTo>
                      <a:pt x="155" y="0"/>
                      <a:pt x="153" y="5"/>
                      <a:pt x="152" y="10"/>
                    </a:cubicBezTo>
                    <a:cubicBezTo>
                      <a:pt x="102" y="135"/>
                      <a:pt x="52" y="260"/>
                      <a:pt x="2" y="385"/>
                    </a:cubicBezTo>
                    <a:cubicBezTo>
                      <a:pt x="0" y="390"/>
                      <a:pt x="0" y="391"/>
                      <a:pt x="0" y="393"/>
                    </a:cubicBezTo>
                    <a:cubicBezTo>
                      <a:pt x="0" y="399"/>
                      <a:pt x="5" y="403"/>
                      <a:pt x="10" y="403"/>
                    </a:cubicBezTo>
                    <a:cubicBezTo>
                      <a:pt x="16" y="403"/>
                      <a:pt x="18" y="398"/>
                      <a:pt x="20" y="393"/>
                    </a:cubicBezTo>
                    <a:cubicBezTo>
                      <a:pt x="70" y="268"/>
                      <a:pt x="120" y="143"/>
                      <a:pt x="170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2" name=""/>
              <p:cNvSpPr/>
              <p:nvPr/>
            </p:nvSpPr>
            <p:spPr>
              <a:xfrm>
                <a:off x="4303800" y="1842480"/>
                <a:ext cx="66240" cy="99000"/>
              </a:xfrm>
              <a:custGeom>
                <a:avLst/>
                <a:gdLst/>
                <a:ahLst/>
                <a:rect l="0" t="0" r="r" b="b"/>
                <a:pathLst>
                  <a:path w="184" h="275">
                    <a:moveTo>
                      <a:pt x="39" y="136"/>
                    </a:moveTo>
                    <a:cubicBezTo>
                      <a:pt x="39" y="103"/>
                      <a:pt x="41" y="74"/>
                      <a:pt x="57" y="49"/>
                    </a:cubicBezTo>
                    <a:cubicBezTo>
                      <a:pt x="70" y="28"/>
                      <a:pt x="91" y="11"/>
                      <a:pt x="117" y="11"/>
                    </a:cubicBezTo>
                    <a:cubicBezTo>
                      <a:pt x="130" y="11"/>
                      <a:pt x="145" y="15"/>
                      <a:pt x="153" y="26"/>
                    </a:cubicBezTo>
                    <a:cubicBezTo>
                      <a:pt x="143" y="28"/>
                      <a:pt x="135" y="34"/>
                      <a:pt x="135" y="46"/>
                    </a:cubicBezTo>
                    <a:cubicBezTo>
                      <a:pt x="135" y="56"/>
                      <a:pt x="143" y="64"/>
                      <a:pt x="155" y="64"/>
                    </a:cubicBezTo>
                    <a:cubicBezTo>
                      <a:pt x="167" y="64"/>
                      <a:pt x="173" y="56"/>
                      <a:pt x="173" y="44"/>
                    </a:cubicBezTo>
                    <a:cubicBezTo>
                      <a:pt x="173" y="21"/>
                      <a:pt x="157" y="0"/>
                      <a:pt x="117" y="0"/>
                    </a:cubicBezTo>
                    <a:cubicBezTo>
                      <a:pt x="59" y="0"/>
                      <a:pt x="0" y="54"/>
                      <a:pt x="0" y="141"/>
                    </a:cubicBezTo>
                    <a:cubicBezTo>
                      <a:pt x="0" y="244"/>
                      <a:pt x="49" y="275"/>
                      <a:pt x="93" y="275"/>
                    </a:cubicBezTo>
                    <a:cubicBezTo>
                      <a:pt x="142" y="275"/>
                      <a:pt x="184" y="239"/>
                      <a:pt x="184" y="185"/>
                    </a:cubicBezTo>
                    <a:cubicBezTo>
                      <a:pt x="184" y="134"/>
                      <a:pt x="143" y="97"/>
                      <a:pt x="98" y="97"/>
                    </a:cubicBezTo>
                    <a:cubicBezTo>
                      <a:pt x="65" y="97"/>
                      <a:pt x="47" y="118"/>
                      <a:pt x="39" y="136"/>
                    </a:cubicBezTo>
                    <a:moveTo>
                      <a:pt x="93" y="264"/>
                    </a:moveTo>
                    <a:cubicBezTo>
                      <a:pt x="73" y="264"/>
                      <a:pt x="57" y="251"/>
                      <a:pt x="49" y="234"/>
                    </a:cubicBezTo>
                    <a:cubicBezTo>
                      <a:pt x="42" y="221"/>
                      <a:pt x="39" y="201"/>
                      <a:pt x="39" y="177"/>
                    </a:cubicBezTo>
                    <a:cubicBezTo>
                      <a:pt x="39" y="138"/>
                      <a:pt x="64" y="108"/>
                      <a:pt x="95" y="108"/>
                    </a:cubicBezTo>
                    <a:cubicBezTo>
                      <a:pt x="114" y="108"/>
                      <a:pt x="126" y="115"/>
                      <a:pt x="135" y="129"/>
                    </a:cubicBezTo>
                    <a:cubicBezTo>
                      <a:pt x="145" y="146"/>
                      <a:pt x="147" y="162"/>
                      <a:pt x="147" y="185"/>
                    </a:cubicBezTo>
                    <a:cubicBezTo>
                      <a:pt x="147" y="208"/>
                      <a:pt x="147" y="226"/>
                      <a:pt x="135" y="241"/>
                    </a:cubicBezTo>
                    <a:cubicBezTo>
                      <a:pt x="126" y="255"/>
                      <a:pt x="112" y="264"/>
                      <a:pt x="93" y="2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3" name=""/>
              <p:cNvSpPr/>
              <p:nvPr/>
            </p:nvSpPr>
            <p:spPr>
              <a:xfrm>
                <a:off x="4465800" y="1896120"/>
                <a:ext cx="101520" cy="496440"/>
              </a:xfrm>
              <a:custGeom>
                <a:avLst/>
                <a:gdLst/>
                <a:ahLst/>
                <a:rect l="0" t="0" r="r" b="b"/>
                <a:pathLst>
                  <a:path w="282" h="1379">
                    <a:moveTo>
                      <a:pt x="282" y="1372"/>
                    </a:moveTo>
                    <a:cubicBezTo>
                      <a:pt x="282" y="1370"/>
                      <a:pt x="280" y="1369"/>
                      <a:pt x="280" y="1367"/>
                    </a:cubicBezTo>
                    <a:cubicBezTo>
                      <a:pt x="259" y="1346"/>
                      <a:pt x="220" y="1308"/>
                      <a:pt x="183" y="1246"/>
                    </a:cubicBezTo>
                    <a:cubicBezTo>
                      <a:pt x="90" y="1097"/>
                      <a:pt x="47" y="910"/>
                      <a:pt x="47" y="689"/>
                    </a:cubicBezTo>
                    <a:cubicBezTo>
                      <a:pt x="47" y="535"/>
                      <a:pt x="68" y="336"/>
                      <a:pt x="163" y="164"/>
                    </a:cubicBezTo>
                    <a:cubicBezTo>
                      <a:pt x="209" y="82"/>
                      <a:pt x="256" y="36"/>
                      <a:pt x="280" y="10"/>
                    </a:cubicBezTo>
                    <a:cubicBezTo>
                      <a:pt x="282" y="8"/>
                      <a:pt x="282" y="7"/>
                      <a:pt x="282" y="5"/>
                    </a:cubicBezTo>
                    <a:cubicBezTo>
                      <a:pt x="282" y="0"/>
                      <a:pt x="279" y="0"/>
                      <a:pt x="271" y="0"/>
                    </a:cubicBezTo>
                    <a:cubicBezTo>
                      <a:pt x="262" y="0"/>
                      <a:pt x="261" y="0"/>
                      <a:pt x="253" y="8"/>
                    </a:cubicBezTo>
                    <a:cubicBezTo>
                      <a:pt x="60" y="183"/>
                      <a:pt x="0" y="447"/>
                      <a:pt x="0" y="689"/>
                    </a:cubicBezTo>
                    <a:cubicBezTo>
                      <a:pt x="0" y="915"/>
                      <a:pt x="52" y="1143"/>
                      <a:pt x="197" y="1313"/>
                    </a:cubicBezTo>
                    <a:cubicBezTo>
                      <a:pt x="209" y="1328"/>
                      <a:pt x="230" y="1351"/>
                      <a:pt x="254" y="1372"/>
                    </a:cubicBezTo>
                    <a:cubicBezTo>
                      <a:pt x="261" y="1379"/>
                      <a:pt x="262" y="1379"/>
                      <a:pt x="271" y="1379"/>
                    </a:cubicBezTo>
                    <a:cubicBezTo>
                      <a:pt x="279" y="1379"/>
                      <a:pt x="282" y="1379"/>
                      <a:pt x="282" y="13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4" name=""/>
              <p:cNvSpPr/>
              <p:nvPr/>
            </p:nvSpPr>
            <p:spPr>
              <a:xfrm>
                <a:off x="4723560" y="1916280"/>
                <a:ext cx="140400" cy="139680"/>
              </a:xfrm>
              <a:custGeom>
                <a:avLst/>
                <a:gdLst/>
                <a:ahLst/>
                <a:rect l="0" t="0" r="r" b="b"/>
                <a:pathLst>
                  <a:path w="390" h="388">
                    <a:moveTo>
                      <a:pt x="231" y="39"/>
                    </a:moveTo>
                    <a:cubicBezTo>
                      <a:pt x="235" y="25"/>
                      <a:pt x="238" y="20"/>
                      <a:pt x="245" y="18"/>
                    </a:cubicBezTo>
                    <a:cubicBezTo>
                      <a:pt x="249" y="18"/>
                      <a:pt x="269" y="18"/>
                      <a:pt x="280" y="18"/>
                    </a:cubicBezTo>
                    <a:cubicBezTo>
                      <a:pt x="339" y="18"/>
                      <a:pt x="365" y="20"/>
                      <a:pt x="365" y="64"/>
                    </a:cubicBezTo>
                    <a:cubicBezTo>
                      <a:pt x="365" y="74"/>
                      <a:pt x="362" y="95"/>
                      <a:pt x="360" y="111"/>
                    </a:cubicBezTo>
                    <a:cubicBezTo>
                      <a:pt x="359" y="113"/>
                      <a:pt x="359" y="120"/>
                      <a:pt x="359" y="121"/>
                    </a:cubicBezTo>
                    <a:cubicBezTo>
                      <a:pt x="359" y="124"/>
                      <a:pt x="360" y="129"/>
                      <a:pt x="365" y="129"/>
                    </a:cubicBezTo>
                    <a:cubicBezTo>
                      <a:pt x="372" y="129"/>
                      <a:pt x="372" y="124"/>
                      <a:pt x="373" y="116"/>
                    </a:cubicBezTo>
                    <a:cubicBezTo>
                      <a:pt x="379" y="83"/>
                      <a:pt x="384" y="50"/>
                      <a:pt x="390" y="16"/>
                    </a:cubicBezTo>
                    <a:cubicBezTo>
                      <a:pt x="390" y="13"/>
                      <a:pt x="390" y="8"/>
                      <a:pt x="390" y="7"/>
                    </a:cubicBezTo>
                    <a:cubicBezTo>
                      <a:pt x="390" y="0"/>
                      <a:pt x="385" y="0"/>
                      <a:pt x="375" y="0"/>
                    </a:cubicBezTo>
                    <a:cubicBezTo>
                      <a:pt x="269" y="0"/>
                      <a:pt x="163" y="0"/>
                      <a:pt x="57" y="0"/>
                    </a:cubicBezTo>
                    <a:cubicBezTo>
                      <a:pt x="42" y="0"/>
                      <a:pt x="42" y="0"/>
                      <a:pt x="39" y="11"/>
                    </a:cubicBezTo>
                    <a:cubicBezTo>
                      <a:pt x="27" y="45"/>
                      <a:pt x="15" y="79"/>
                      <a:pt x="3" y="113"/>
                    </a:cubicBezTo>
                    <a:cubicBezTo>
                      <a:pt x="2" y="116"/>
                      <a:pt x="0" y="121"/>
                      <a:pt x="0" y="123"/>
                    </a:cubicBezTo>
                    <a:cubicBezTo>
                      <a:pt x="0" y="126"/>
                      <a:pt x="3" y="129"/>
                      <a:pt x="8" y="129"/>
                    </a:cubicBezTo>
                    <a:cubicBezTo>
                      <a:pt x="13" y="129"/>
                      <a:pt x="13" y="126"/>
                      <a:pt x="18" y="116"/>
                    </a:cubicBezTo>
                    <a:cubicBezTo>
                      <a:pt x="49" y="28"/>
                      <a:pt x="64" y="18"/>
                      <a:pt x="148" y="18"/>
                    </a:cubicBezTo>
                    <a:cubicBezTo>
                      <a:pt x="155" y="18"/>
                      <a:pt x="162" y="18"/>
                      <a:pt x="170" y="18"/>
                    </a:cubicBezTo>
                    <a:cubicBezTo>
                      <a:pt x="186" y="18"/>
                      <a:pt x="186" y="20"/>
                      <a:pt x="186" y="25"/>
                    </a:cubicBezTo>
                    <a:cubicBezTo>
                      <a:pt x="186" y="28"/>
                      <a:pt x="184" y="34"/>
                      <a:pt x="184" y="36"/>
                    </a:cubicBezTo>
                    <a:cubicBezTo>
                      <a:pt x="159" y="139"/>
                      <a:pt x="133" y="241"/>
                      <a:pt x="108" y="344"/>
                    </a:cubicBezTo>
                    <a:cubicBezTo>
                      <a:pt x="103" y="365"/>
                      <a:pt x="101" y="370"/>
                      <a:pt x="39" y="370"/>
                    </a:cubicBezTo>
                    <a:cubicBezTo>
                      <a:pt x="18" y="370"/>
                      <a:pt x="15" y="370"/>
                      <a:pt x="15" y="381"/>
                    </a:cubicBezTo>
                    <a:cubicBezTo>
                      <a:pt x="15" y="388"/>
                      <a:pt x="21" y="388"/>
                      <a:pt x="24" y="388"/>
                    </a:cubicBezTo>
                    <a:cubicBezTo>
                      <a:pt x="41" y="388"/>
                      <a:pt x="55" y="388"/>
                      <a:pt x="72" y="388"/>
                    </a:cubicBezTo>
                    <a:cubicBezTo>
                      <a:pt x="88" y="388"/>
                      <a:pt x="104" y="386"/>
                      <a:pt x="121" y="386"/>
                    </a:cubicBezTo>
                    <a:cubicBezTo>
                      <a:pt x="137" y="386"/>
                      <a:pt x="153" y="388"/>
                      <a:pt x="168" y="388"/>
                    </a:cubicBezTo>
                    <a:cubicBezTo>
                      <a:pt x="184" y="388"/>
                      <a:pt x="202" y="388"/>
                      <a:pt x="218" y="388"/>
                    </a:cubicBezTo>
                    <a:cubicBezTo>
                      <a:pt x="223" y="388"/>
                      <a:pt x="230" y="388"/>
                      <a:pt x="230" y="377"/>
                    </a:cubicBezTo>
                    <a:cubicBezTo>
                      <a:pt x="230" y="370"/>
                      <a:pt x="225" y="370"/>
                      <a:pt x="210" y="370"/>
                    </a:cubicBezTo>
                    <a:cubicBezTo>
                      <a:pt x="197" y="370"/>
                      <a:pt x="189" y="370"/>
                      <a:pt x="174" y="370"/>
                    </a:cubicBezTo>
                    <a:cubicBezTo>
                      <a:pt x="158" y="368"/>
                      <a:pt x="153" y="367"/>
                      <a:pt x="153" y="357"/>
                    </a:cubicBezTo>
                    <a:cubicBezTo>
                      <a:pt x="154" y="353"/>
                      <a:pt x="153" y="354"/>
                      <a:pt x="155" y="345"/>
                    </a:cubicBezTo>
                    <a:cubicBezTo>
                      <a:pt x="180" y="243"/>
                      <a:pt x="206" y="141"/>
                      <a:pt x="231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5" name=""/>
              <p:cNvSpPr/>
              <p:nvPr/>
            </p:nvSpPr>
            <p:spPr>
              <a:xfrm>
                <a:off x="4848480" y="2023560"/>
                <a:ext cx="62280" cy="64800"/>
              </a:xfrm>
              <a:custGeom>
                <a:avLst/>
                <a:gdLst/>
                <a:ahLst/>
                <a:rect l="0" t="0" r="r" b="b"/>
                <a:pathLst>
                  <a:path w="173" h="180">
                    <a:moveTo>
                      <a:pt x="150" y="23"/>
                    </a:moveTo>
                    <a:cubicBezTo>
                      <a:pt x="135" y="25"/>
                      <a:pt x="130" y="36"/>
                      <a:pt x="130" y="46"/>
                    </a:cubicBezTo>
                    <a:cubicBezTo>
                      <a:pt x="130" y="56"/>
                      <a:pt x="139" y="61"/>
                      <a:pt x="145" y="61"/>
                    </a:cubicBezTo>
                    <a:cubicBezTo>
                      <a:pt x="155" y="61"/>
                      <a:pt x="168" y="54"/>
                      <a:pt x="168" y="34"/>
                    </a:cubicBezTo>
                    <a:cubicBezTo>
                      <a:pt x="168" y="7"/>
                      <a:pt x="137" y="0"/>
                      <a:pt x="116" y="0"/>
                    </a:cubicBezTo>
                    <a:cubicBezTo>
                      <a:pt x="55" y="0"/>
                      <a:pt x="0" y="56"/>
                      <a:pt x="0" y="111"/>
                    </a:cubicBezTo>
                    <a:cubicBezTo>
                      <a:pt x="0" y="146"/>
                      <a:pt x="23" y="180"/>
                      <a:pt x="73" y="180"/>
                    </a:cubicBezTo>
                    <a:cubicBezTo>
                      <a:pt x="142" y="180"/>
                      <a:pt x="173" y="141"/>
                      <a:pt x="173" y="136"/>
                    </a:cubicBezTo>
                    <a:cubicBezTo>
                      <a:pt x="173" y="133"/>
                      <a:pt x="170" y="129"/>
                      <a:pt x="166" y="129"/>
                    </a:cubicBezTo>
                    <a:cubicBezTo>
                      <a:pt x="163" y="129"/>
                      <a:pt x="163" y="129"/>
                      <a:pt x="160" y="133"/>
                    </a:cubicBezTo>
                    <a:cubicBezTo>
                      <a:pt x="129" y="170"/>
                      <a:pt x="82" y="170"/>
                      <a:pt x="75" y="170"/>
                    </a:cubicBezTo>
                    <a:cubicBezTo>
                      <a:pt x="46" y="170"/>
                      <a:pt x="33" y="151"/>
                      <a:pt x="33" y="124"/>
                    </a:cubicBezTo>
                    <a:cubicBezTo>
                      <a:pt x="33" y="113"/>
                      <a:pt x="37" y="69"/>
                      <a:pt x="59" y="41"/>
                    </a:cubicBezTo>
                    <a:cubicBezTo>
                      <a:pt x="75" y="21"/>
                      <a:pt x="95" y="11"/>
                      <a:pt x="116" y="11"/>
                    </a:cubicBezTo>
                    <a:cubicBezTo>
                      <a:pt x="121" y="11"/>
                      <a:pt x="140" y="11"/>
                      <a:pt x="150" y="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9800" bIns="198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6" name=""/>
              <p:cNvSpPr/>
              <p:nvPr/>
            </p:nvSpPr>
            <p:spPr>
              <a:xfrm>
                <a:off x="4912920" y="2023560"/>
                <a:ext cx="80280" cy="91800"/>
              </a:xfrm>
              <a:custGeom>
                <a:avLst/>
                <a:gdLst/>
                <a:ahLst/>
                <a:rect l="0" t="0" r="r" b="b"/>
                <a:pathLst>
                  <a:path w="223" h="255">
                    <a:moveTo>
                      <a:pt x="29" y="226"/>
                    </a:moveTo>
                    <a:cubicBezTo>
                      <a:pt x="28" y="237"/>
                      <a:pt x="26" y="241"/>
                      <a:pt x="10" y="241"/>
                    </a:cubicBezTo>
                    <a:cubicBezTo>
                      <a:pt x="5" y="241"/>
                      <a:pt x="0" y="241"/>
                      <a:pt x="0" y="249"/>
                    </a:cubicBezTo>
                    <a:cubicBezTo>
                      <a:pt x="0" y="254"/>
                      <a:pt x="3" y="255"/>
                      <a:pt x="5" y="255"/>
                    </a:cubicBezTo>
                    <a:cubicBezTo>
                      <a:pt x="15" y="255"/>
                      <a:pt x="29" y="254"/>
                      <a:pt x="39" y="254"/>
                    </a:cubicBezTo>
                    <a:cubicBezTo>
                      <a:pt x="54" y="254"/>
                      <a:pt x="68" y="255"/>
                      <a:pt x="82" y="255"/>
                    </a:cubicBezTo>
                    <a:cubicBezTo>
                      <a:pt x="85" y="255"/>
                      <a:pt x="90" y="254"/>
                      <a:pt x="90" y="246"/>
                    </a:cubicBezTo>
                    <a:cubicBezTo>
                      <a:pt x="90" y="241"/>
                      <a:pt x="85" y="241"/>
                      <a:pt x="80" y="241"/>
                    </a:cubicBezTo>
                    <a:cubicBezTo>
                      <a:pt x="70" y="241"/>
                      <a:pt x="60" y="241"/>
                      <a:pt x="60" y="236"/>
                    </a:cubicBezTo>
                    <a:cubicBezTo>
                      <a:pt x="60" y="234"/>
                      <a:pt x="62" y="223"/>
                      <a:pt x="64" y="218"/>
                    </a:cubicBezTo>
                    <a:cubicBezTo>
                      <a:pt x="68" y="196"/>
                      <a:pt x="75" y="174"/>
                      <a:pt x="78" y="157"/>
                    </a:cubicBezTo>
                    <a:cubicBezTo>
                      <a:pt x="83" y="165"/>
                      <a:pt x="96" y="180"/>
                      <a:pt x="121" y="180"/>
                    </a:cubicBezTo>
                    <a:cubicBezTo>
                      <a:pt x="170" y="180"/>
                      <a:pt x="223" y="126"/>
                      <a:pt x="223" y="67"/>
                    </a:cubicBezTo>
                    <a:cubicBezTo>
                      <a:pt x="223" y="20"/>
                      <a:pt x="191" y="0"/>
                      <a:pt x="163" y="0"/>
                    </a:cubicBezTo>
                    <a:cubicBezTo>
                      <a:pt x="139" y="0"/>
                      <a:pt x="117" y="16"/>
                      <a:pt x="106" y="28"/>
                    </a:cubicBezTo>
                    <a:cubicBezTo>
                      <a:pt x="99" y="5"/>
                      <a:pt x="77" y="0"/>
                      <a:pt x="65" y="0"/>
                    </a:cubicBezTo>
                    <a:cubicBezTo>
                      <a:pt x="49" y="0"/>
                      <a:pt x="39" y="10"/>
                      <a:pt x="33" y="21"/>
                    </a:cubicBezTo>
                    <a:cubicBezTo>
                      <a:pt x="24" y="34"/>
                      <a:pt x="18" y="59"/>
                      <a:pt x="18" y="61"/>
                    </a:cubicBezTo>
                    <a:cubicBezTo>
                      <a:pt x="18" y="65"/>
                      <a:pt x="24" y="65"/>
                      <a:pt x="26" y="65"/>
                    </a:cubicBezTo>
                    <a:cubicBezTo>
                      <a:pt x="31" y="65"/>
                      <a:pt x="31" y="65"/>
                      <a:pt x="34" y="54"/>
                    </a:cubicBezTo>
                    <a:cubicBezTo>
                      <a:pt x="41" y="31"/>
                      <a:pt x="47" y="11"/>
                      <a:pt x="64" y="11"/>
                    </a:cubicBezTo>
                    <a:cubicBezTo>
                      <a:pt x="73" y="11"/>
                      <a:pt x="77" y="20"/>
                      <a:pt x="77" y="31"/>
                    </a:cubicBezTo>
                    <a:cubicBezTo>
                      <a:pt x="77" y="34"/>
                      <a:pt x="77" y="39"/>
                      <a:pt x="75" y="43"/>
                    </a:cubicBezTo>
                    <a:cubicBezTo>
                      <a:pt x="60" y="104"/>
                      <a:pt x="45" y="165"/>
                      <a:pt x="29" y="226"/>
                    </a:cubicBezTo>
                    <a:moveTo>
                      <a:pt x="106" y="47"/>
                    </a:moveTo>
                    <a:cubicBezTo>
                      <a:pt x="129" y="16"/>
                      <a:pt x="148" y="11"/>
                      <a:pt x="161" y="11"/>
                    </a:cubicBezTo>
                    <a:cubicBezTo>
                      <a:pt x="178" y="11"/>
                      <a:pt x="191" y="23"/>
                      <a:pt x="191" y="49"/>
                    </a:cubicBezTo>
                    <a:cubicBezTo>
                      <a:pt x="191" y="65"/>
                      <a:pt x="183" y="106"/>
                      <a:pt x="170" y="131"/>
                    </a:cubicBezTo>
                    <a:cubicBezTo>
                      <a:pt x="160" y="151"/>
                      <a:pt x="140" y="170"/>
                      <a:pt x="121" y="170"/>
                    </a:cubicBezTo>
                    <a:cubicBezTo>
                      <a:pt x="91" y="170"/>
                      <a:pt x="85" y="139"/>
                      <a:pt x="85" y="134"/>
                    </a:cubicBezTo>
                    <a:cubicBezTo>
                      <a:pt x="85" y="133"/>
                      <a:pt x="85" y="131"/>
                      <a:pt x="86" y="129"/>
                    </a:cubicBezTo>
                    <a:cubicBezTo>
                      <a:pt x="93" y="102"/>
                      <a:pt x="99" y="75"/>
                      <a:pt x="106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7" name=""/>
              <p:cNvSpPr/>
              <p:nvPr/>
            </p:nvSpPr>
            <p:spPr>
              <a:xfrm>
                <a:off x="4599720" y="2140200"/>
                <a:ext cx="527760" cy="8280"/>
              </a:xfrm>
              <a:custGeom>
                <a:avLst/>
                <a:gdLst/>
                <a:ahLst/>
                <a:rect l="0" t="0" r="r" b="b"/>
                <a:pathLst>
                  <a:path w="1466" h="23">
                    <a:moveTo>
                      <a:pt x="0" y="0"/>
                    </a:moveTo>
                    <a:cubicBezTo>
                      <a:pt x="489" y="0"/>
                      <a:pt x="977" y="0"/>
                      <a:pt x="1466" y="0"/>
                    </a:cubicBezTo>
                    <a:cubicBezTo>
                      <a:pt x="1466" y="8"/>
                      <a:pt x="1466" y="15"/>
                      <a:pt x="1466" y="23"/>
                    </a:cubicBezTo>
                    <a:cubicBezTo>
                      <a:pt x="977" y="23"/>
                      <a:pt x="489" y="23"/>
                      <a:pt x="0" y="23"/>
                    </a:cubicBezTo>
                    <a:cubicBezTo>
                      <a:pt x="0" y="15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6720" bIns="-367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8" name=""/>
              <p:cNvSpPr/>
              <p:nvPr/>
            </p:nvSpPr>
            <p:spPr>
              <a:xfrm>
                <a:off x="4617720" y="2200320"/>
                <a:ext cx="68040" cy="137160"/>
              </a:xfrm>
              <a:custGeom>
                <a:avLst/>
                <a:gdLst/>
                <a:ahLst/>
                <a:rect l="0" t="0" r="r" b="b"/>
                <a:pathLst>
                  <a:path w="189" h="381">
                    <a:moveTo>
                      <a:pt x="117" y="15"/>
                    </a:moveTo>
                    <a:cubicBezTo>
                      <a:pt x="117" y="0"/>
                      <a:pt x="117" y="0"/>
                      <a:pt x="104" y="0"/>
                    </a:cubicBezTo>
                    <a:cubicBezTo>
                      <a:pt x="68" y="36"/>
                      <a:pt x="18" y="36"/>
                      <a:pt x="0" y="36"/>
                    </a:cubicBezTo>
                    <a:cubicBezTo>
                      <a:pt x="0" y="42"/>
                      <a:pt x="0" y="48"/>
                      <a:pt x="0" y="54"/>
                    </a:cubicBezTo>
                    <a:cubicBezTo>
                      <a:pt x="11" y="54"/>
                      <a:pt x="46" y="54"/>
                      <a:pt x="75" y="39"/>
                    </a:cubicBezTo>
                    <a:cubicBezTo>
                      <a:pt x="75" y="139"/>
                      <a:pt x="75" y="238"/>
                      <a:pt x="75" y="337"/>
                    </a:cubicBezTo>
                    <a:cubicBezTo>
                      <a:pt x="75" y="357"/>
                      <a:pt x="73" y="365"/>
                      <a:pt x="23" y="365"/>
                    </a:cubicBezTo>
                    <a:cubicBezTo>
                      <a:pt x="16" y="365"/>
                      <a:pt x="10" y="365"/>
                      <a:pt x="3" y="365"/>
                    </a:cubicBezTo>
                    <a:cubicBezTo>
                      <a:pt x="3" y="371"/>
                      <a:pt x="3" y="376"/>
                      <a:pt x="3" y="381"/>
                    </a:cubicBezTo>
                    <a:cubicBezTo>
                      <a:pt x="24" y="380"/>
                      <a:pt x="73" y="380"/>
                      <a:pt x="96" y="380"/>
                    </a:cubicBezTo>
                    <a:cubicBezTo>
                      <a:pt x="119" y="380"/>
                      <a:pt x="170" y="380"/>
                      <a:pt x="189" y="381"/>
                    </a:cubicBezTo>
                    <a:cubicBezTo>
                      <a:pt x="189" y="376"/>
                      <a:pt x="189" y="371"/>
                      <a:pt x="189" y="365"/>
                    </a:cubicBezTo>
                    <a:cubicBezTo>
                      <a:pt x="183" y="365"/>
                      <a:pt x="177" y="365"/>
                      <a:pt x="171" y="365"/>
                    </a:cubicBezTo>
                    <a:cubicBezTo>
                      <a:pt x="119" y="365"/>
                      <a:pt x="117" y="359"/>
                      <a:pt x="117" y="337"/>
                    </a:cubicBezTo>
                    <a:cubicBezTo>
                      <a:pt x="117" y="230"/>
                      <a:pt x="117" y="122"/>
                      <a:pt x="117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59" name=""/>
              <p:cNvSpPr/>
              <p:nvPr/>
            </p:nvSpPr>
            <p:spPr>
              <a:xfrm>
                <a:off x="4710600" y="2200320"/>
                <a:ext cx="86760" cy="142200"/>
              </a:xfrm>
              <a:custGeom>
                <a:avLst/>
                <a:gdLst/>
                <a:ahLst/>
                <a:rect l="0" t="0" r="r" b="b"/>
                <a:pathLst>
                  <a:path w="241" h="395">
                    <a:moveTo>
                      <a:pt x="241" y="198"/>
                    </a:moveTo>
                    <a:cubicBezTo>
                      <a:pt x="241" y="152"/>
                      <a:pt x="238" y="106"/>
                      <a:pt x="218" y="64"/>
                    </a:cubicBezTo>
                    <a:cubicBezTo>
                      <a:pt x="192" y="8"/>
                      <a:pt x="145" y="0"/>
                      <a:pt x="121" y="0"/>
                    </a:cubicBezTo>
                    <a:cubicBezTo>
                      <a:pt x="86" y="0"/>
                      <a:pt x="46" y="15"/>
                      <a:pt x="21" y="69"/>
                    </a:cubicBezTo>
                    <a:cubicBezTo>
                      <a:pt x="3" y="108"/>
                      <a:pt x="0" y="152"/>
                      <a:pt x="0" y="198"/>
                    </a:cubicBezTo>
                    <a:cubicBezTo>
                      <a:pt x="0" y="242"/>
                      <a:pt x="3" y="293"/>
                      <a:pt x="26" y="337"/>
                    </a:cubicBezTo>
                    <a:cubicBezTo>
                      <a:pt x="51" y="383"/>
                      <a:pt x="93" y="395"/>
                      <a:pt x="121" y="395"/>
                    </a:cubicBezTo>
                    <a:cubicBezTo>
                      <a:pt x="152" y="395"/>
                      <a:pt x="196" y="383"/>
                      <a:pt x="220" y="329"/>
                    </a:cubicBezTo>
                    <a:cubicBezTo>
                      <a:pt x="238" y="288"/>
                      <a:pt x="241" y="244"/>
                      <a:pt x="241" y="198"/>
                    </a:cubicBezTo>
                    <a:moveTo>
                      <a:pt x="121" y="381"/>
                    </a:moveTo>
                    <a:cubicBezTo>
                      <a:pt x="98" y="381"/>
                      <a:pt x="65" y="368"/>
                      <a:pt x="54" y="313"/>
                    </a:cubicBezTo>
                    <a:cubicBezTo>
                      <a:pt x="47" y="278"/>
                      <a:pt x="47" y="226"/>
                      <a:pt x="47" y="192"/>
                    </a:cubicBezTo>
                    <a:cubicBezTo>
                      <a:pt x="47" y="156"/>
                      <a:pt x="47" y="116"/>
                      <a:pt x="52" y="85"/>
                    </a:cubicBezTo>
                    <a:cubicBezTo>
                      <a:pt x="64" y="18"/>
                      <a:pt x="106" y="11"/>
                      <a:pt x="121" y="11"/>
                    </a:cubicBezTo>
                    <a:cubicBezTo>
                      <a:pt x="140" y="11"/>
                      <a:pt x="178" y="23"/>
                      <a:pt x="189" y="80"/>
                    </a:cubicBezTo>
                    <a:cubicBezTo>
                      <a:pt x="194" y="111"/>
                      <a:pt x="194" y="156"/>
                      <a:pt x="194" y="192"/>
                    </a:cubicBezTo>
                    <a:cubicBezTo>
                      <a:pt x="194" y="234"/>
                      <a:pt x="194" y="273"/>
                      <a:pt x="187" y="311"/>
                    </a:cubicBezTo>
                    <a:cubicBezTo>
                      <a:pt x="179" y="365"/>
                      <a:pt x="147" y="381"/>
                      <a:pt x="121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60" name=""/>
              <p:cNvSpPr/>
              <p:nvPr/>
            </p:nvSpPr>
            <p:spPr>
              <a:xfrm>
                <a:off x="4813920" y="2181960"/>
                <a:ext cx="66240" cy="99000"/>
              </a:xfrm>
              <a:custGeom>
                <a:avLst/>
                <a:gdLst/>
                <a:ahLst/>
                <a:rect l="0" t="0" r="r" b="b"/>
                <a:pathLst>
                  <a:path w="184" h="275">
                    <a:moveTo>
                      <a:pt x="145" y="147"/>
                    </a:moveTo>
                    <a:cubicBezTo>
                      <a:pt x="145" y="247"/>
                      <a:pt x="96" y="262"/>
                      <a:pt x="72" y="262"/>
                    </a:cubicBezTo>
                    <a:cubicBezTo>
                      <a:pt x="64" y="262"/>
                      <a:pt x="42" y="262"/>
                      <a:pt x="31" y="249"/>
                    </a:cubicBezTo>
                    <a:cubicBezTo>
                      <a:pt x="47" y="247"/>
                      <a:pt x="49" y="234"/>
                      <a:pt x="49" y="231"/>
                    </a:cubicBezTo>
                    <a:cubicBezTo>
                      <a:pt x="49" y="219"/>
                      <a:pt x="42" y="211"/>
                      <a:pt x="29" y="211"/>
                    </a:cubicBezTo>
                    <a:cubicBezTo>
                      <a:pt x="17" y="211"/>
                      <a:pt x="10" y="219"/>
                      <a:pt x="10" y="231"/>
                    </a:cubicBezTo>
                    <a:cubicBezTo>
                      <a:pt x="10" y="259"/>
                      <a:pt x="33" y="275"/>
                      <a:pt x="72" y="275"/>
                    </a:cubicBezTo>
                    <a:cubicBezTo>
                      <a:pt x="130" y="275"/>
                      <a:pt x="184" y="221"/>
                      <a:pt x="184" y="134"/>
                    </a:cubicBezTo>
                    <a:cubicBezTo>
                      <a:pt x="184" y="34"/>
                      <a:pt x="140" y="0"/>
                      <a:pt x="93" y="0"/>
                    </a:cubicBezTo>
                    <a:cubicBezTo>
                      <a:pt x="80" y="0"/>
                      <a:pt x="52" y="2"/>
                      <a:pt x="29" y="25"/>
                    </a:cubicBezTo>
                    <a:cubicBezTo>
                      <a:pt x="15" y="38"/>
                      <a:pt x="0" y="54"/>
                      <a:pt x="0" y="90"/>
                    </a:cubicBezTo>
                    <a:cubicBezTo>
                      <a:pt x="0" y="141"/>
                      <a:pt x="39" y="178"/>
                      <a:pt x="86" y="178"/>
                    </a:cubicBezTo>
                    <a:cubicBezTo>
                      <a:pt x="119" y="178"/>
                      <a:pt x="135" y="157"/>
                      <a:pt x="145" y="139"/>
                    </a:cubicBezTo>
                    <a:cubicBezTo>
                      <a:pt x="145" y="142"/>
                      <a:pt x="145" y="145"/>
                      <a:pt x="145" y="147"/>
                    </a:cubicBezTo>
                    <a:moveTo>
                      <a:pt x="88" y="167"/>
                    </a:moveTo>
                    <a:cubicBezTo>
                      <a:pt x="73" y="167"/>
                      <a:pt x="59" y="162"/>
                      <a:pt x="47" y="144"/>
                    </a:cubicBezTo>
                    <a:cubicBezTo>
                      <a:pt x="37" y="129"/>
                      <a:pt x="37" y="111"/>
                      <a:pt x="37" y="90"/>
                    </a:cubicBezTo>
                    <a:cubicBezTo>
                      <a:pt x="37" y="67"/>
                      <a:pt x="37" y="51"/>
                      <a:pt x="49" y="34"/>
                    </a:cubicBezTo>
                    <a:cubicBezTo>
                      <a:pt x="59" y="20"/>
                      <a:pt x="72" y="11"/>
                      <a:pt x="93" y="11"/>
                    </a:cubicBezTo>
                    <a:cubicBezTo>
                      <a:pt x="114" y="11"/>
                      <a:pt x="126" y="25"/>
                      <a:pt x="132" y="34"/>
                    </a:cubicBezTo>
                    <a:cubicBezTo>
                      <a:pt x="143" y="52"/>
                      <a:pt x="143" y="80"/>
                      <a:pt x="143" y="93"/>
                    </a:cubicBezTo>
                    <a:cubicBezTo>
                      <a:pt x="143" y="146"/>
                      <a:pt x="114" y="167"/>
                      <a:pt x="88" y="1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61" name=""/>
              <p:cNvSpPr/>
              <p:nvPr/>
            </p:nvSpPr>
            <p:spPr>
              <a:xfrm>
                <a:off x="4974120" y="2196720"/>
                <a:ext cx="145080" cy="140760"/>
              </a:xfrm>
              <a:custGeom>
                <a:avLst/>
                <a:gdLst/>
                <a:ahLst/>
                <a:rect l="0" t="0" r="r" b="b"/>
                <a:pathLst>
                  <a:path w="403" h="391">
                    <a:moveTo>
                      <a:pt x="210" y="151"/>
                    </a:moveTo>
                    <a:cubicBezTo>
                      <a:pt x="245" y="118"/>
                      <a:pt x="279" y="85"/>
                      <a:pt x="313" y="52"/>
                    </a:cubicBezTo>
                    <a:cubicBezTo>
                      <a:pt x="318" y="47"/>
                      <a:pt x="347" y="18"/>
                      <a:pt x="395" y="18"/>
                    </a:cubicBezTo>
                    <a:cubicBezTo>
                      <a:pt x="395" y="12"/>
                      <a:pt x="395" y="6"/>
                      <a:pt x="395" y="0"/>
                    </a:cubicBezTo>
                    <a:cubicBezTo>
                      <a:pt x="380" y="2"/>
                      <a:pt x="360" y="2"/>
                      <a:pt x="346" y="2"/>
                    </a:cubicBezTo>
                    <a:cubicBezTo>
                      <a:pt x="324" y="2"/>
                      <a:pt x="292" y="2"/>
                      <a:pt x="272" y="0"/>
                    </a:cubicBezTo>
                    <a:cubicBezTo>
                      <a:pt x="272" y="6"/>
                      <a:pt x="272" y="12"/>
                      <a:pt x="272" y="18"/>
                    </a:cubicBezTo>
                    <a:cubicBezTo>
                      <a:pt x="295" y="18"/>
                      <a:pt x="298" y="31"/>
                      <a:pt x="298" y="36"/>
                    </a:cubicBezTo>
                    <a:cubicBezTo>
                      <a:pt x="298" y="46"/>
                      <a:pt x="293" y="51"/>
                      <a:pt x="289" y="56"/>
                    </a:cubicBezTo>
                    <a:cubicBezTo>
                      <a:pt x="229" y="113"/>
                      <a:pt x="169" y="170"/>
                      <a:pt x="109" y="228"/>
                    </a:cubicBezTo>
                    <a:cubicBezTo>
                      <a:pt x="109" y="166"/>
                      <a:pt x="109" y="105"/>
                      <a:pt x="109" y="44"/>
                    </a:cubicBezTo>
                    <a:cubicBezTo>
                      <a:pt x="109" y="25"/>
                      <a:pt x="111" y="18"/>
                      <a:pt x="155" y="18"/>
                    </a:cubicBezTo>
                    <a:cubicBezTo>
                      <a:pt x="159" y="18"/>
                      <a:pt x="164" y="18"/>
                      <a:pt x="168" y="18"/>
                    </a:cubicBezTo>
                    <a:cubicBezTo>
                      <a:pt x="168" y="12"/>
                      <a:pt x="168" y="6"/>
                      <a:pt x="168" y="0"/>
                    </a:cubicBezTo>
                    <a:cubicBezTo>
                      <a:pt x="148" y="2"/>
                      <a:pt x="107" y="2"/>
                      <a:pt x="85" y="2"/>
                    </a:cubicBezTo>
                    <a:cubicBezTo>
                      <a:pt x="63" y="2"/>
                      <a:pt x="20" y="2"/>
                      <a:pt x="0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4" y="18"/>
                      <a:pt x="9" y="18"/>
                      <a:pt x="13" y="18"/>
                    </a:cubicBezTo>
                    <a:cubicBezTo>
                      <a:pt x="57" y="18"/>
                      <a:pt x="59" y="25"/>
                      <a:pt x="59" y="44"/>
                    </a:cubicBezTo>
                    <a:cubicBezTo>
                      <a:pt x="59" y="145"/>
                      <a:pt x="59" y="246"/>
                      <a:pt x="59" y="347"/>
                    </a:cubicBezTo>
                    <a:cubicBezTo>
                      <a:pt x="59" y="368"/>
                      <a:pt x="57" y="375"/>
                      <a:pt x="13" y="375"/>
                    </a:cubicBezTo>
                    <a:cubicBezTo>
                      <a:pt x="9" y="375"/>
                      <a:pt x="4" y="375"/>
                      <a:pt x="0" y="375"/>
                    </a:cubicBezTo>
                    <a:cubicBezTo>
                      <a:pt x="0" y="380"/>
                      <a:pt x="0" y="386"/>
                      <a:pt x="0" y="391"/>
                    </a:cubicBezTo>
                    <a:cubicBezTo>
                      <a:pt x="20" y="390"/>
                      <a:pt x="61" y="390"/>
                      <a:pt x="83" y="390"/>
                    </a:cubicBezTo>
                    <a:cubicBezTo>
                      <a:pt x="105" y="390"/>
                      <a:pt x="148" y="390"/>
                      <a:pt x="168" y="391"/>
                    </a:cubicBezTo>
                    <a:cubicBezTo>
                      <a:pt x="168" y="386"/>
                      <a:pt x="168" y="380"/>
                      <a:pt x="168" y="375"/>
                    </a:cubicBezTo>
                    <a:cubicBezTo>
                      <a:pt x="164" y="375"/>
                      <a:pt x="159" y="375"/>
                      <a:pt x="155" y="375"/>
                    </a:cubicBezTo>
                    <a:cubicBezTo>
                      <a:pt x="111" y="375"/>
                      <a:pt x="109" y="368"/>
                      <a:pt x="109" y="347"/>
                    </a:cubicBezTo>
                    <a:cubicBezTo>
                      <a:pt x="109" y="314"/>
                      <a:pt x="109" y="281"/>
                      <a:pt x="109" y="247"/>
                    </a:cubicBezTo>
                    <a:cubicBezTo>
                      <a:pt x="132" y="226"/>
                      <a:pt x="154" y="205"/>
                      <a:pt x="176" y="183"/>
                    </a:cubicBezTo>
                    <a:cubicBezTo>
                      <a:pt x="211" y="235"/>
                      <a:pt x="246" y="286"/>
                      <a:pt x="280" y="337"/>
                    </a:cubicBezTo>
                    <a:cubicBezTo>
                      <a:pt x="284" y="342"/>
                      <a:pt x="289" y="350"/>
                      <a:pt x="289" y="357"/>
                    </a:cubicBezTo>
                    <a:cubicBezTo>
                      <a:pt x="289" y="375"/>
                      <a:pt x="266" y="375"/>
                      <a:pt x="254" y="375"/>
                    </a:cubicBezTo>
                    <a:cubicBezTo>
                      <a:pt x="254" y="380"/>
                      <a:pt x="254" y="386"/>
                      <a:pt x="254" y="391"/>
                    </a:cubicBezTo>
                    <a:cubicBezTo>
                      <a:pt x="274" y="390"/>
                      <a:pt x="315" y="390"/>
                      <a:pt x="336" y="390"/>
                    </a:cubicBezTo>
                    <a:cubicBezTo>
                      <a:pt x="357" y="390"/>
                      <a:pt x="378" y="391"/>
                      <a:pt x="403" y="391"/>
                    </a:cubicBezTo>
                    <a:cubicBezTo>
                      <a:pt x="403" y="386"/>
                      <a:pt x="403" y="380"/>
                      <a:pt x="403" y="375"/>
                    </a:cubicBezTo>
                    <a:cubicBezTo>
                      <a:pt x="372" y="375"/>
                      <a:pt x="359" y="372"/>
                      <a:pt x="342" y="347"/>
                    </a:cubicBezTo>
                    <a:cubicBezTo>
                      <a:pt x="298" y="282"/>
                      <a:pt x="254" y="216"/>
                      <a:pt x="210" y="1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62" name=""/>
              <p:cNvSpPr/>
              <p:nvPr/>
            </p:nvSpPr>
            <p:spPr>
              <a:xfrm>
                <a:off x="5159520" y="1896120"/>
                <a:ext cx="101520" cy="496440"/>
              </a:xfrm>
              <a:custGeom>
                <a:avLst/>
                <a:gdLst/>
                <a:ahLst/>
                <a:rect l="0" t="0" r="r" b="b"/>
                <a:pathLst>
                  <a:path w="282" h="1379">
                    <a:moveTo>
                      <a:pt x="282" y="689"/>
                    </a:moveTo>
                    <a:cubicBezTo>
                      <a:pt x="282" y="463"/>
                      <a:pt x="230" y="236"/>
                      <a:pt x="85" y="64"/>
                    </a:cubicBezTo>
                    <a:cubicBezTo>
                      <a:pt x="73" y="51"/>
                      <a:pt x="52" y="28"/>
                      <a:pt x="28" y="7"/>
                    </a:cubicBezTo>
                    <a:cubicBezTo>
                      <a:pt x="21" y="0"/>
                      <a:pt x="20" y="0"/>
                      <a:pt x="11" y="0"/>
                    </a:cubicBezTo>
                    <a:cubicBezTo>
                      <a:pt x="5" y="0"/>
                      <a:pt x="0" y="0"/>
                      <a:pt x="0" y="5"/>
                    </a:cubicBezTo>
                    <a:cubicBezTo>
                      <a:pt x="0" y="8"/>
                      <a:pt x="2" y="10"/>
                      <a:pt x="3" y="11"/>
                    </a:cubicBezTo>
                    <a:cubicBezTo>
                      <a:pt x="23" y="33"/>
                      <a:pt x="62" y="70"/>
                      <a:pt x="99" y="133"/>
                    </a:cubicBezTo>
                    <a:cubicBezTo>
                      <a:pt x="192" y="282"/>
                      <a:pt x="235" y="468"/>
                      <a:pt x="235" y="689"/>
                    </a:cubicBezTo>
                    <a:cubicBezTo>
                      <a:pt x="235" y="843"/>
                      <a:pt x="214" y="1043"/>
                      <a:pt x="119" y="1213"/>
                    </a:cubicBezTo>
                    <a:cubicBezTo>
                      <a:pt x="73" y="1295"/>
                      <a:pt x="26" y="1343"/>
                      <a:pt x="2" y="1367"/>
                    </a:cubicBezTo>
                    <a:cubicBezTo>
                      <a:pt x="2" y="1369"/>
                      <a:pt x="0" y="1370"/>
                      <a:pt x="0" y="1372"/>
                    </a:cubicBezTo>
                    <a:cubicBezTo>
                      <a:pt x="0" y="1379"/>
                      <a:pt x="5" y="1379"/>
                      <a:pt x="11" y="1379"/>
                    </a:cubicBezTo>
                    <a:cubicBezTo>
                      <a:pt x="20" y="1379"/>
                      <a:pt x="21" y="1379"/>
                      <a:pt x="29" y="1370"/>
                    </a:cubicBezTo>
                    <a:cubicBezTo>
                      <a:pt x="222" y="1195"/>
                      <a:pt x="282" y="932"/>
                      <a:pt x="282" y="6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263" name=""/>
          <p:cNvGrpSpPr/>
          <p:nvPr/>
        </p:nvGrpSpPr>
        <p:grpSpPr>
          <a:xfrm>
            <a:off x="241200" y="3301920"/>
            <a:ext cx="5312520" cy="923400"/>
            <a:chOff x="241200" y="3301920"/>
            <a:chExt cx="5312520" cy="923400"/>
          </a:xfrm>
        </p:grpSpPr>
        <p:grpSp>
          <p:nvGrpSpPr>
            <p:cNvPr id="264" name=""/>
            <p:cNvGrpSpPr/>
            <p:nvPr/>
          </p:nvGrpSpPr>
          <p:grpSpPr>
            <a:xfrm>
              <a:off x="241200" y="3301920"/>
              <a:ext cx="5312520" cy="923400"/>
              <a:chOff x="241200" y="3301920"/>
              <a:chExt cx="5312520" cy="923400"/>
            </a:xfrm>
          </p:grpSpPr>
          <p:sp>
            <p:nvSpPr>
              <p:cNvPr id="265" name=""/>
              <p:cNvSpPr/>
              <p:nvPr/>
            </p:nvSpPr>
            <p:spPr>
              <a:xfrm>
                <a:off x="250560" y="3310200"/>
                <a:ext cx="5293800" cy="906480"/>
              </a:xfrm>
              <a:custGeom>
                <a:avLst/>
                <a:gdLst/>
                <a:ahLst/>
                <a:rect l="0" t="0" r="r" b="b"/>
                <a:pathLst>
                  <a:path w="14705" h="2518">
                    <a:moveTo>
                      <a:pt x="0" y="0"/>
                    </a:moveTo>
                    <a:cubicBezTo>
                      <a:pt x="4902" y="0"/>
                      <a:pt x="9804" y="0"/>
                      <a:pt x="14705" y="0"/>
                    </a:cubicBezTo>
                    <a:cubicBezTo>
                      <a:pt x="14705" y="839"/>
                      <a:pt x="14705" y="1679"/>
                      <a:pt x="14705" y="2518"/>
                    </a:cubicBezTo>
                    <a:cubicBezTo>
                      <a:pt x="9804" y="2518"/>
                      <a:pt x="4902" y="2518"/>
                      <a:pt x="0" y="2518"/>
                    </a:cubicBezTo>
                    <a:cubicBezTo>
                      <a:pt x="0" y="1679"/>
                      <a:pt x="0" y="83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66" name=""/>
              <p:cNvSpPr/>
              <p:nvPr/>
            </p:nvSpPr>
            <p:spPr>
              <a:xfrm>
                <a:off x="241200" y="3428280"/>
                <a:ext cx="152640" cy="112320"/>
              </a:xfrm>
              <a:custGeom>
                <a:avLst/>
                <a:gdLst/>
                <a:ahLst/>
                <a:rect l="0" t="0" r="r" b="b"/>
                <a:pathLst>
                  <a:path w="424" h="312">
                    <a:moveTo>
                      <a:pt x="365" y="35"/>
                    </a:moveTo>
                    <a:cubicBezTo>
                      <a:pt x="369" y="18"/>
                      <a:pt x="371" y="14"/>
                      <a:pt x="407" y="14"/>
                    </a:cubicBezTo>
                    <a:cubicBezTo>
                      <a:pt x="419" y="14"/>
                      <a:pt x="424" y="14"/>
                      <a:pt x="424" y="4"/>
                    </a:cubicBezTo>
                    <a:cubicBezTo>
                      <a:pt x="424" y="0"/>
                      <a:pt x="418" y="0"/>
                      <a:pt x="417" y="0"/>
                    </a:cubicBezTo>
                    <a:cubicBezTo>
                      <a:pt x="402" y="0"/>
                      <a:pt x="366" y="1"/>
                      <a:pt x="352" y="1"/>
                    </a:cubicBezTo>
                    <a:cubicBezTo>
                      <a:pt x="338" y="1"/>
                      <a:pt x="302" y="0"/>
                      <a:pt x="288" y="0"/>
                    </a:cubicBezTo>
                    <a:cubicBezTo>
                      <a:pt x="283" y="0"/>
                      <a:pt x="278" y="0"/>
                      <a:pt x="278" y="9"/>
                    </a:cubicBezTo>
                    <a:cubicBezTo>
                      <a:pt x="278" y="14"/>
                      <a:pt x="282" y="14"/>
                      <a:pt x="292" y="14"/>
                    </a:cubicBezTo>
                    <a:cubicBezTo>
                      <a:pt x="293" y="14"/>
                      <a:pt x="302" y="14"/>
                      <a:pt x="311" y="14"/>
                    </a:cubicBezTo>
                    <a:cubicBezTo>
                      <a:pt x="321" y="16"/>
                      <a:pt x="325" y="16"/>
                      <a:pt x="325" y="22"/>
                    </a:cubicBezTo>
                    <a:cubicBezTo>
                      <a:pt x="325" y="23"/>
                      <a:pt x="325" y="25"/>
                      <a:pt x="324" y="31"/>
                    </a:cubicBezTo>
                    <a:cubicBezTo>
                      <a:pt x="313" y="68"/>
                      <a:pt x="303" y="105"/>
                      <a:pt x="292" y="142"/>
                    </a:cubicBezTo>
                    <a:cubicBezTo>
                      <a:pt x="241" y="142"/>
                      <a:pt x="190" y="142"/>
                      <a:pt x="139" y="142"/>
                    </a:cubicBezTo>
                    <a:cubicBezTo>
                      <a:pt x="149" y="106"/>
                      <a:pt x="159" y="71"/>
                      <a:pt x="169" y="35"/>
                    </a:cubicBezTo>
                    <a:cubicBezTo>
                      <a:pt x="173" y="18"/>
                      <a:pt x="175" y="14"/>
                      <a:pt x="210" y="14"/>
                    </a:cubicBezTo>
                    <a:cubicBezTo>
                      <a:pt x="225" y="14"/>
                      <a:pt x="228" y="14"/>
                      <a:pt x="228" y="4"/>
                    </a:cubicBezTo>
                    <a:cubicBezTo>
                      <a:pt x="228" y="0"/>
                      <a:pt x="223" y="0"/>
                      <a:pt x="222" y="0"/>
                    </a:cubicBezTo>
                    <a:cubicBezTo>
                      <a:pt x="208" y="0"/>
                      <a:pt x="170" y="1"/>
                      <a:pt x="157" y="1"/>
                    </a:cubicBezTo>
                    <a:cubicBezTo>
                      <a:pt x="142" y="1"/>
                      <a:pt x="106" y="0"/>
                      <a:pt x="92" y="0"/>
                    </a:cubicBezTo>
                    <a:cubicBezTo>
                      <a:pt x="87" y="0"/>
                      <a:pt x="83" y="0"/>
                      <a:pt x="83" y="9"/>
                    </a:cubicBezTo>
                    <a:cubicBezTo>
                      <a:pt x="83" y="14"/>
                      <a:pt x="87" y="14"/>
                      <a:pt x="96" y="14"/>
                    </a:cubicBezTo>
                    <a:cubicBezTo>
                      <a:pt x="97" y="14"/>
                      <a:pt x="107" y="14"/>
                      <a:pt x="116" y="14"/>
                    </a:cubicBezTo>
                    <a:cubicBezTo>
                      <a:pt x="125" y="16"/>
                      <a:pt x="129" y="16"/>
                      <a:pt x="129" y="22"/>
                    </a:cubicBezTo>
                    <a:cubicBezTo>
                      <a:pt x="129" y="23"/>
                      <a:pt x="129" y="25"/>
                      <a:pt x="127" y="31"/>
                    </a:cubicBezTo>
                    <a:cubicBezTo>
                      <a:pt x="105" y="113"/>
                      <a:pt x="83" y="194"/>
                      <a:pt x="60" y="275"/>
                    </a:cubicBezTo>
                    <a:cubicBezTo>
                      <a:pt x="54" y="294"/>
                      <a:pt x="53" y="298"/>
                      <a:pt x="14" y="298"/>
                    </a:cubicBezTo>
                    <a:cubicBezTo>
                      <a:pt x="4" y="298"/>
                      <a:pt x="0" y="298"/>
                      <a:pt x="0" y="307"/>
                    </a:cubicBezTo>
                    <a:cubicBezTo>
                      <a:pt x="0" y="312"/>
                      <a:pt x="6" y="312"/>
                      <a:pt x="7" y="312"/>
                    </a:cubicBezTo>
                    <a:cubicBezTo>
                      <a:pt x="21" y="312"/>
                      <a:pt x="57" y="309"/>
                      <a:pt x="72" y="309"/>
                    </a:cubicBezTo>
                    <a:cubicBezTo>
                      <a:pt x="82" y="309"/>
                      <a:pt x="93" y="311"/>
                      <a:pt x="103" y="311"/>
                    </a:cubicBezTo>
                    <a:cubicBezTo>
                      <a:pt x="115" y="311"/>
                      <a:pt x="126" y="312"/>
                      <a:pt x="136" y="312"/>
                    </a:cubicBezTo>
                    <a:cubicBezTo>
                      <a:pt x="140" y="312"/>
                      <a:pt x="146" y="312"/>
                      <a:pt x="146" y="301"/>
                    </a:cubicBezTo>
                    <a:cubicBezTo>
                      <a:pt x="146" y="298"/>
                      <a:pt x="142" y="298"/>
                      <a:pt x="132" y="298"/>
                    </a:cubicBezTo>
                    <a:cubicBezTo>
                      <a:pt x="113" y="298"/>
                      <a:pt x="99" y="298"/>
                      <a:pt x="99" y="288"/>
                    </a:cubicBezTo>
                    <a:cubicBezTo>
                      <a:pt x="99" y="286"/>
                      <a:pt x="100" y="283"/>
                      <a:pt x="102" y="281"/>
                    </a:cubicBezTo>
                    <a:cubicBezTo>
                      <a:pt x="113" y="239"/>
                      <a:pt x="124" y="198"/>
                      <a:pt x="135" y="156"/>
                    </a:cubicBezTo>
                    <a:cubicBezTo>
                      <a:pt x="186" y="156"/>
                      <a:pt x="238" y="156"/>
                      <a:pt x="289" y="156"/>
                    </a:cubicBezTo>
                    <a:cubicBezTo>
                      <a:pt x="268" y="231"/>
                      <a:pt x="256" y="275"/>
                      <a:pt x="253" y="282"/>
                    </a:cubicBezTo>
                    <a:cubicBezTo>
                      <a:pt x="249" y="296"/>
                      <a:pt x="239" y="298"/>
                      <a:pt x="208" y="298"/>
                    </a:cubicBezTo>
                    <a:cubicBezTo>
                      <a:pt x="200" y="298"/>
                      <a:pt x="196" y="298"/>
                      <a:pt x="196" y="307"/>
                    </a:cubicBezTo>
                    <a:cubicBezTo>
                      <a:pt x="196" y="312"/>
                      <a:pt x="202" y="312"/>
                      <a:pt x="203" y="312"/>
                    </a:cubicBezTo>
                    <a:cubicBezTo>
                      <a:pt x="218" y="312"/>
                      <a:pt x="253" y="309"/>
                      <a:pt x="266" y="309"/>
                    </a:cubicBezTo>
                    <a:cubicBezTo>
                      <a:pt x="278" y="309"/>
                      <a:pt x="289" y="311"/>
                      <a:pt x="299" y="311"/>
                    </a:cubicBezTo>
                    <a:cubicBezTo>
                      <a:pt x="311" y="311"/>
                      <a:pt x="321" y="312"/>
                      <a:pt x="332" y="312"/>
                    </a:cubicBezTo>
                    <a:cubicBezTo>
                      <a:pt x="336" y="312"/>
                      <a:pt x="342" y="312"/>
                      <a:pt x="342" y="301"/>
                    </a:cubicBezTo>
                    <a:cubicBezTo>
                      <a:pt x="342" y="298"/>
                      <a:pt x="338" y="298"/>
                      <a:pt x="328" y="298"/>
                    </a:cubicBezTo>
                    <a:cubicBezTo>
                      <a:pt x="309" y="298"/>
                      <a:pt x="295" y="298"/>
                      <a:pt x="295" y="288"/>
                    </a:cubicBezTo>
                    <a:cubicBezTo>
                      <a:pt x="295" y="286"/>
                      <a:pt x="296" y="283"/>
                      <a:pt x="296" y="281"/>
                    </a:cubicBezTo>
                    <a:cubicBezTo>
                      <a:pt x="319" y="199"/>
                      <a:pt x="342" y="117"/>
                      <a:pt x="365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67" name=""/>
              <p:cNvSpPr/>
              <p:nvPr/>
            </p:nvSpPr>
            <p:spPr>
              <a:xfrm>
                <a:off x="392760" y="3514320"/>
                <a:ext cx="54720" cy="51840"/>
              </a:xfrm>
              <a:custGeom>
                <a:avLst/>
                <a:gdLst/>
                <a:ahLst/>
                <a:rect l="0" t="0" r="r" b="b"/>
                <a:pathLst>
                  <a:path w="152" h="144">
                    <a:moveTo>
                      <a:pt x="132" y="18"/>
                    </a:moveTo>
                    <a:cubicBezTo>
                      <a:pt x="120" y="21"/>
                      <a:pt x="115" y="29"/>
                      <a:pt x="115" y="36"/>
                    </a:cubicBezTo>
                    <a:cubicBezTo>
                      <a:pt x="115" y="44"/>
                      <a:pt x="122" y="48"/>
                      <a:pt x="127" y="48"/>
                    </a:cubicBezTo>
                    <a:cubicBezTo>
                      <a:pt x="136" y="48"/>
                      <a:pt x="147" y="43"/>
                      <a:pt x="147" y="27"/>
                    </a:cubicBezTo>
                    <a:cubicBezTo>
                      <a:pt x="147" y="5"/>
                      <a:pt x="120" y="0"/>
                      <a:pt x="102" y="0"/>
                    </a:cubicBezTo>
                    <a:cubicBezTo>
                      <a:pt x="49" y="0"/>
                      <a:pt x="0" y="44"/>
                      <a:pt x="0" y="88"/>
                    </a:cubicBezTo>
                    <a:cubicBezTo>
                      <a:pt x="0" y="116"/>
                      <a:pt x="21" y="144"/>
                      <a:pt x="64" y="144"/>
                    </a:cubicBezTo>
                    <a:cubicBezTo>
                      <a:pt x="125" y="144"/>
                      <a:pt x="152" y="112"/>
                      <a:pt x="152" y="108"/>
                    </a:cubicBezTo>
                    <a:cubicBezTo>
                      <a:pt x="152" y="105"/>
                      <a:pt x="149" y="103"/>
                      <a:pt x="146" y="103"/>
                    </a:cubicBezTo>
                    <a:cubicBezTo>
                      <a:pt x="145" y="103"/>
                      <a:pt x="143" y="103"/>
                      <a:pt x="140" y="105"/>
                    </a:cubicBezTo>
                    <a:cubicBezTo>
                      <a:pt x="113" y="135"/>
                      <a:pt x="72" y="135"/>
                      <a:pt x="66" y="135"/>
                    </a:cubicBezTo>
                    <a:cubicBezTo>
                      <a:pt x="40" y="135"/>
                      <a:pt x="29" y="120"/>
                      <a:pt x="29" y="99"/>
                    </a:cubicBezTo>
                    <a:cubicBezTo>
                      <a:pt x="29" y="90"/>
                      <a:pt x="34" y="56"/>
                      <a:pt x="53" y="34"/>
                    </a:cubicBezTo>
                    <a:cubicBezTo>
                      <a:pt x="66" y="18"/>
                      <a:pt x="84" y="9"/>
                      <a:pt x="102" y="9"/>
                    </a:cubicBezTo>
                    <a:cubicBezTo>
                      <a:pt x="106" y="9"/>
                      <a:pt x="123" y="9"/>
                      <a:pt x="132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6840" bIns="6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68" name=""/>
              <p:cNvSpPr/>
              <p:nvPr/>
            </p:nvSpPr>
            <p:spPr>
              <a:xfrm>
                <a:off x="463320" y="3488400"/>
                <a:ext cx="46440" cy="76320"/>
              </a:xfrm>
              <a:custGeom>
                <a:avLst/>
                <a:gdLst/>
                <a:ahLst/>
                <a:rect l="0" t="0" r="r" b="b"/>
                <a:pathLst>
                  <a:path w="129" h="212">
                    <a:moveTo>
                      <a:pt x="80" y="9"/>
                    </a:moveTo>
                    <a:cubicBezTo>
                      <a:pt x="80" y="0"/>
                      <a:pt x="79" y="0"/>
                      <a:pt x="69" y="0"/>
                    </a:cubicBezTo>
                    <a:cubicBezTo>
                      <a:pt x="47" y="19"/>
                      <a:pt x="14" y="21"/>
                      <a:pt x="0" y="21"/>
                    </a:cubicBezTo>
                    <a:cubicBezTo>
                      <a:pt x="0" y="25"/>
                      <a:pt x="0" y="29"/>
                      <a:pt x="0" y="32"/>
                    </a:cubicBezTo>
                    <a:cubicBezTo>
                      <a:pt x="9" y="32"/>
                      <a:pt x="31" y="32"/>
                      <a:pt x="52" y="23"/>
                    </a:cubicBezTo>
                    <a:cubicBezTo>
                      <a:pt x="52" y="78"/>
                      <a:pt x="52" y="132"/>
                      <a:pt x="52" y="186"/>
                    </a:cubicBezTo>
                    <a:cubicBezTo>
                      <a:pt x="52" y="196"/>
                      <a:pt x="52" y="200"/>
                      <a:pt x="16" y="200"/>
                    </a:cubicBezTo>
                    <a:cubicBezTo>
                      <a:pt x="11" y="200"/>
                      <a:pt x="7" y="200"/>
                      <a:pt x="3" y="200"/>
                    </a:cubicBezTo>
                    <a:cubicBezTo>
                      <a:pt x="3" y="204"/>
                      <a:pt x="3" y="208"/>
                      <a:pt x="3" y="212"/>
                    </a:cubicBezTo>
                    <a:cubicBezTo>
                      <a:pt x="9" y="212"/>
                      <a:pt x="52" y="211"/>
                      <a:pt x="66" y="211"/>
                    </a:cubicBezTo>
                    <a:cubicBezTo>
                      <a:pt x="76" y="211"/>
                      <a:pt x="120" y="212"/>
                      <a:pt x="129" y="212"/>
                    </a:cubicBezTo>
                    <a:cubicBezTo>
                      <a:pt x="129" y="208"/>
                      <a:pt x="129" y="204"/>
                      <a:pt x="129" y="200"/>
                    </a:cubicBezTo>
                    <a:cubicBezTo>
                      <a:pt x="124" y="200"/>
                      <a:pt x="119" y="200"/>
                      <a:pt x="115" y="200"/>
                    </a:cubicBezTo>
                    <a:cubicBezTo>
                      <a:pt x="80" y="200"/>
                      <a:pt x="80" y="196"/>
                      <a:pt x="80" y="186"/>
                    </a:cubicBezTo>
                    <a:cubicBezTo>
                      <a:pt x="80" y="127"/>
                      <a:pt x="80" y="68"/>
                      <a:pt x="80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69" name=""/>
              <p:cNvSpPr/>
              <p:nvPr/>
            </p:nvSpPr>
            <p:spPr>
              <a:xfrm>
                <a:off x="549000" y="3417120"/>
                <a:ext cx="41760" cy="164160"/>
              </a:xfrm>
              <a:custGeom>
                <a:avLst/>
                <a:gdLst/>
                <a:ahLst/>
                <a:rect l="0" t="0" r="r" b="b"/>
                <a:pathLst>
                  <a:path w="116" h="456">
                    <a:moveTo>
                      <a:pt x="116" y="452"/>
                    </a:moveTo>
                    <a:cubicBezTo>
                      <a:pt x="116" y="451"/>
                      <a:pt x="116" y="450"/>
                      <a:pt x="107" y="442"/>
                    </a:cubicBezTo>
                    <a:cubicBezTo>
                      <a:pt x="44" y="385"/>
                      <a:pt x="29" y="298"/>
                      <a:pt x="29" y="229"/>
                    </a:cubicBezTo>
                    <a:cubicBezTo>
                      <a:pt x="29" y="149"/>
                      <a:pt x="47" y="69"/>
                      <a:pt x="110" y="13"/>
                    </a:cubicBezTo>
                    <a:cubicBezTo>
                      <a:pt x="116" y="6"/>
                      <a:pt x="116" y="6"/>
                      <a:pt x="116" y="5"/>
                    </a:cubicBezTo>
                    <a:cubicBezTo>
                      <a:pt x="116" y="1"/>
                      <a:pt x="115" y="0"/>
                      <a:pt x="112" y="0"/>
                    </a:cubicBezTo>
                    <a:cubicBezTo>
                      <a:pt x="106" y="0"/>
                      <a:pt x="62" y="31"/>
                      <a:pt x="31" y="90"/>
                    </a:cubicBezTo>
                    <a:cubicBezTo>
                      <a:pt x="6" y="139"/>
                      <a:pt x="0" y="190"/>
                      <a:pt x="0" y="229"/>
                    </a:cubicBezTo>
                    <a:cubicBezTo>
                      <a:pt x="0" y="264"/>
                      <a:pt x="6" y="320"/>
                      <a:pt x="33" y="370"/>
                    </a:cubicBezTo>
                    <a:cubicBezTo>
                      <a:pt x="63" y="428"/>
                      <a:pt x="106" y="456"/>
                      <a:pt x="112" y="456"/>
                    </a:cubicBezTo>
                    <a:cubicBezTo>
                      <a:pt x="115" y="456"/>
                      <a:pt x="116" y="455"/>
                      <a:pt x="116" y="4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0" name=""/>
              <p:cNvSpPr/>
              <p:nvPr/>
            </p:nvSpPr>
            <p:spPr>
              <a:xfrm>
                <a:off x="608040" y="3431160"/>
                <a:ext cx="76320" cy="112680"/>
              </a:xfrm>
              <a:custGeom>
                <a:avLst/>
                <a:gdLst/>
                <a:ahLst/>
                <a:rect l="0" t="0" r="r" b="b"/>
                <a:pathLst>
                  <a:path w="212" h="313">
                    <a:moveTo>
                      <a:pt x="212" y="157"/>
                    </a:moveTo>
                    <a:cubicBezTo>
                      <a:pt x="212" y="121"/>
                      <a:pt x="209" y="84"/>
                      <a:pt x="192" y="51"/>
                    </a:cubicBezTo>
                    <a:cubicBezTo>
                      <a:pt x="169" y="6"/>
                      <a:pt x="127" y="0"/>
                      <a:pt x="106" y="0"/>
                    </a:cubicBezTo>
                    <a:cubicBezTo>
                      <a:pt x="76" y="0"/>
                      <a:pt x="40" y="12"/>
                      <a:pt x="19" y="53"/>
                    </a:cubicBezTo>
                    <a:cubicBezTo>
                      <a:pt x="3" y="86"/>
                      <a:pt x="0" y="121"/>
                      <a:pt x="0" y="157"/>
                    </a:cubicBezTo>
                    <a:cubicBezTo>
                      <a:pt x="0" y="191"/>
                      <a:pt x="3" y="233"/>
                      <a:pt x="23" y="268"/>
                    </a:cubicBezTo>
                    <a:cubicBezTo>
                      <a:pt x="44" y="304"/>
                      <a:pt x="82" y="313"/>
                      <a:pt x="106" y="313"/>
                    </a:cubicBezTo>
                    <a:cubicBezTo>
                      <a:pt x="133" y="313"/>
                      <a:pt x="172" y="304"/>
                      <a:pt x="193" y="261"/>
                    </a:cubicBezTo>
                    <a:cubicBezTo>
                      <a:pt x="209" y="229"/>
                      <a:pt x="212" y="194"/>
                      <a:pt x="212" y="157"/>
                    </a:cubicBezTo>
                    <a:moveTo>
                      <a:pt x="106" y="304"/>
                    </a:moveTo>
                    <a:cubicBezTo>
                      <a:pt x="86" y="304"/>
                      <a:pt x="57" y="292"/>
                      <a:pt x="47" y="248"/>
                    </a:cubicBezTo>
                    <a:cubicBezTo>
                      <a:pt x="42" y="221"/>
                      <a:pt x="42" y="179"/>
                      <a:pt x="42" y="152"/>
                    </a:cubicBezTo>
                    <a:cubicBezTo>
                      <a:pt x="42" y="122"/>
                      <a:pt x="42" y="92"/>
                      <a:pt x="46" y="68"/>
                    </a:cubicBezTo>
                    <a:cubicBezTo>
                      <a:pt x="56" y="13"/>
                      <a:pt x="93" y="9"/>
                      <a:pt x="106" y="9"/>
                    </a:cubicBezTo>
                    <a:cubicBezTo>
                      <a:pt x="123" y="9"/>
                      <a:pt x="156" y="18"/>
                      <a:pt x="166" y="62"/>
                    </a:cubicBezTo>
                    <a:cubicBezTo>
                      <a:pt x="170" y="88"/>
                      <a:pt x="170" y="123"/>
                      <a:pt x="170" y="152"/>
                    </a:cubicBezTo>
                    <a:cubicBezTo>
                      <a:pt x="170" y="186"/>
                      <a:pt x="170" y="217"/>
                      <a:pt x="165" y="247"/>
                    </a:cubicBezTo>
                    <a:cubicBezTo>
                      <a:pt x="157" y="290"/>
                      <a:pt x="129" y="304"/>
                      <a:pt x="106" y="3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1" name=""/>
              <p:cNvSpPr/>
              <p:nvPr/>
            </p:nvSpPr>
            <p:spPr>
              <a:xfrm>
                <a:off x="702000" y="3417120"/>
                <a:ext cx="42120" cy="164160"/>
              </a:xfrm>
              <a:custGeom>
                <a:avLst/>
                <a:gdLst/>
                <a:ahLst/>
                <a:rect l="0" t="0" r="r" b="b"/>
                <a:pathLst>
                  <a:path w="117" h="456">
                    <a:moveTo>
                      <a:pt x="117" y="229"/>
                    </a:moveTo>
                    <a:cubicBezTo>
                      <a:pt x="117" y="192"/>
                      <a:pt x="112" y="138"/>
                      <a:pt x="84" y="86"/>
                    </a:cubicBezTo>
                    <a:cubicBezTo>
                      <a:pt x="54" y="30"/>
                      <a:pt x="10" y="0"/>
                      <a:pt x="6" y="0"/>
                    </a:cubicBezTo>
                    <a:cubicBezTo>
                      <a:pt x="3" y="0"/>
                      <a:pt x="0" y="1"/>
                      <a:pt x="0" y="5"/>
                    </a:cubicBezTo>
                    <a:cubicBezTo>
                      <a:pt x="0" y="6"/>
                      <a:pt x="0" y="6"/>
                      <a:pt x="10" y="16"/>
                    </a:cubicBezTo>
                    <a:cubicBezTo>
                      <a:pt x="59" y="60"/>
                      <a:pt x="87" y="133"/>
                      <a:pt x="87" y="229"/>
                    </a:cubicBezTo>
                    <a:cubicBezTo>
                      <a:pt x="87" y="307"/>
                      <a:pt x="69" y="387"/>
                      <a:pt x="7" y="444"/>
                    </a:cubicBezTo>
                    <a:cubicBezTo>
                      <a:pt x="0" y="450"/>
                      <a:pt x="0" y="451"/>
                      <a:pt x="0" y="452"/>
                    </a:cubicBezTo>
                    <a:cubicBezTo>
                      <a:pt x="0" y="455"/>
                      <a:pt x="3" y="456"/>
                      <a:pt x="6" y="456"/>
                    </a:cubicBezTo>
                    <a:cubicBezTo>
                      <a:pt x="10" y="456"/>
                      <a:pt x="56" y="425"/>
                      <a:pt x="86" y="368"/>
                    </a:cubicBezTo>
                    <a:cubicBezTo>
                      <a:pt x="112" y="317"/>
                      <a:pt x="117" y="266"/>
                      <a:pt x="117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2" name=""/>
              <p:cNvSpPr/>
              <p:nvPr/>
            </p:nvSpPr>
            <p:spPr>
              <a:xfrm>
                <a:off x="822600" y="3461040"/>
                <a:ext cx="120600" cy="70200"/>
              </a:xfrm>
              <a:custGeom>
                <a:avLst/>
                <a:gdLst/>
                <a:ahLst/>
                <a:rect l="0" t="0" r="r" b="b"/>
                <a:pathLst>
                  <a:path w="335" h="195">
                    <a:moveTo>
                      <a:pt x="335" y="14"/>
                    </a:moveTo>
                    <a:cubicBezTo>
                      <a:pt x="335" y="4"/>
                      <a:pt x="332" y="0"/>
                      <a:pt x="328" y="0"/>
                    </a:cubicBezTo>
                    <a:cubicBezTo>
                      <a:pt x="326" y="0"/>
                      <a:pt x="322" y="3"/>
                      <a:pt x="321" y="13"/>
                    </a:cubicBezTo>
                    <a:cubicBezTo>
                      <a:pt x="319" y="44"/>
                      <a:pt x="283" y="62"/>
                      <a:pt x="252" y="62"/>
                    </a:cubicBezTo>
                    <a:cubicBezTo>
                      <a:pt x="222" y="62"/>
                      <a:pt x="198" y="48"/>
                      <a:pt x="170" y="32"/>
                    </a:cubicBezTo>
                    <a:cubicBezTo>
                      <a:pt x="143" y="17"/>
                      <a:pt x="116" y="0"/>
                      <a:pt x="84" y="0"/>
                    </a:cubicBezTo>
                    <a:cubicBezTo>
                      <a:pt x="37" y="0"/>
                      <a:pt x="0" y="32"/>
                      <a:pt x="0" y="74"/>
                    </a:cubicBezTo>
                    <a:cubicBezTo>
                      <a:pt x="0" y="84"/>
                      <a:pt x="4" y="88"/>
                      <a:pt x="7" y="88"/>
                    </a:cubicBezTo>
                    <a:cubicBezTo>
                      <a:pt x="11" y="88"/>
                      <a:pt x="14" y="79"/>
                      <a:pt x="14" y="78"/>
                    </a:cubicBezTo>
                    <a:cubicBezTo>
                      <a:pt x="17" y="39"/>
                      <a:pt x="57" y="26"/>
                      <a:pt x="84" y="26"/>
                    </a:cubicBezTo>
                    <a:cubicBezTo>
                      <a:pt x="113" y="26"/>
                      <a:pt x="139" y="39"/>
                      <a:pt x="165" y="56"/>
                    </a:cubicBezTo>
                    <a:cubicBezTo>
                      <a:pt x="192" y="71"/>
                      <a:pt x="219" y="88"/>
                      <a:pt x="252" y="88"/>
                    </a:cubicBezTo>
                    <a:cubicBezTo>
                      <a:pt x="298" y="88"/>
                      <a:pt x="335" y="56"/>
                      <a:pt x="335" y="14"/>
                    </a:cubicBezTo>
                    <a:moveTo>
                      <a:pt x="335" y="121"/>
                    </a:moveTo>
                    <a:cubicBezTo>
                      <a:pt x="335" y="108"/>
                      <a:pt x="329" y="107"/>
                      <a:pt x="328" y="107"/>
                    </a:cubicBezTo>
                    <a:cubicBezTo>
                      <a:pt x="326" y="107"/>
                      <a:pt x="322" y="109"/>
                      <a:pt x="321" y="120"/>
                    </a:cubicBezTo>
                    <a:cubicBezTo>
                      <a:pt x="319" y="151"/>
                      <a:pt x="283" y="169"/>
                      <a:pt x="252" y="169"/>
                    </a:cubicBezTo>
                    <a:cubicBezTo>
                      <a:pt x="222" y="169"/>
                      <a:pt x="198" y="155"/>
                      <a:pt x="170" y="139"/>
                    </a:cubicBezTo>
                    <a:cubicBezTo>
                      <a:pt x="143" y="122"/>
                      <a:pt x="116" y="107"/>
                      <a:pt x="84" y="107"/>
                    </a:cubicBezTo>
                    <a:cubicBezTo>
                      <a:pt x="37" y="107"/>
                      <a:pt x="0" y="139"/>
                      <a:pt x="0" y="181"/>
                    </a:cubicBezTo>
                    <a:cubicBezTo>
                      <a:pt x="0" y="191"/>
                      <a:pt x="4" y="195"/>
                      <a:pt x="7" y="195"/>
                    </a:cubicBezTo>
                    <a:cubicBezTo>
                      <a:pt x="11" y="195"/>
                      <a:pt x="14" y="186"/>
                      <a:pt x="14" y="183"/>
                    </a:cubicBezTo>
                    <a:cubicBezTo>
                      <a:pt x="17" y="146"/>
                      <a:pt x="57" y="131"/>
                      <a:pt x="84" y="131"/>
                    </a:cubicBezTo>
                    <a:cubicBezTo>
                      <a:pt x="113" y="131"/>
                      <a:pt x="139" y="146"/>
                      <a:pt x="165" y="162"/>
                    </a:cubicBezTo>
                    <a:cubicBezTo>
                      <a:pt x="192" y="178"/>
                      <a:pt x="219" y="195"/>
                      <a:pt x="252" y="195"/>
                    </a:cubicBezTo>
                    <a:cubicBezTo>
                      <a:pt x="299" y="195"/>
                      <a:pt x="335" y="161"/>
                      <a:pt x="335" y="1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5200" bIns="252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3" name=""/>
              <p:cNvSpPr/>
              <p:nvPr/>
            </p:nvSpPr>
            <p:spPr>
              <a:xfrm>
                <a:off x="1012680" y="3431160"/>
                <a:ext cx="72000" cy="112680"/>
              </a:xfrm>
              <a:custGeom>
                <a:avLst/>
                <a:gdLst/>
                <a:ahLst/>
                <a:rect l="0" t="0" r="r" b="b"/>
                <a:pathLst>
                  <a:path w="200" h="313">
                    <a:moveTo>
                      <a:pt x="200" y="212"/>
                    </a:moveTo>
                    <a:cubicBezTo>
                      <a:pt x="200" y="157"/>
                      <a:pt x="160" y="112"/>
                      <a:pt x="106" y="112"/>
                    </a:cubicBezTo>
                    <a:cubicBezTo>
                      <a:pt x="82" y="112"/>
                      <a:pt x="60" y="120"/>
                      <a:pt x="42" y="135"/>
                    </a:cubicBezTo>
                    <a:cubicBezTo>
                      <a:pt x="42" y="105"/>
                      <a:pt x="42" y="75"/>
                      <a:pt x="42" y="45"/>
                    </a:cubicBezTo>
                    <a:cubicBezTo>
                      <a:pt x="52" y="49"/>
                      <a:pt x="69" y="52"/>
                      <a:pt x="84" y="52"/>
                    </a:cubicBezTo>
                    <a:cubicBezTo>
                      <a:pt x="146" y="52"/>
                      <a:pt x="182" y="10"/>
                      <a:pt x="182" y="4"/>
                    </a:cubicBezTo>
                    <a:cubicBezTo>
                      <a:pt x="182" y="1"/>
                      <a:pt x="180" y="0"/>
                      <a:pt x="176" y="0"/>
                    </a:cubicBezTo>
                    <a:cubicBezTo>
                      <a:pt x="175" y="0"/>
                      <a:pt x="175" y="0"/>
                      <a:pt x="172" y="1"/>
                    </a:cubicBezTo>
                    <a:cubicBezTo>
                      <a:pt x="162" y="5"/>
                      <a:pt x="137" y="14"/>
                      <a:pt x="104" y="14"/>
                    </a:cubicBezTo>
                    <a:cubicBezTo>
                      <a:pt x="83" y="14"/>
                      <a:pt x="60" y="10"/>
                      <a:pt x="37" y="1"/>
                    </a:cubicBezTo>
                    <a:cubicBezTo>
                      <a:pt x="33" y="0"/>
                      <a:pt x="33" y="0"/>
                      <a:pt x="31" y="0"/>
                    </a:cubicBezTo>
                    <a:cubicBezTo>
                      <a:pt x="26" y="0"/>
                      <a:pt x="26" y="4"/>
                      <a:pt x="26" y="10"/>
                    </a:cubicBezTo>
                    <a:cubicBezTo>
                      <a:pt x="26" y="55"/>
                      <a:pt x="26" y="100"/>
                      <a:pt x="26" y="146"/>
                    </a:cubicBezTo>
                    <a:cubicBezTo>
                      <a:pt x="26" y="155"/>
                      <a:pt x="26" y="157"/>
                      <a:pt x="33" y="157"/>
                    </a:cubicBezTo>
                    <a:cubicBezTo>
                      <a:pt x="36" y="157"/>
                      <a:pt x="37" y="156"/>
                      <a:pt x="40" y="153"/>
                    </a:cubicBezTo>
                    <a:cubicBezTo>
                      <a:pt x="44" y="147"/>
                      <a:pt x="63" y="122"/>
                      <a:pt x="104" y="122"/>
                    </a:cubicBezTo>
                    <a:cubicBezTo>
                      <a:pt x="130" y="122"/>
                      <a:pt x="143" y="143"/>
                      <a:pt x="147" y="151"/>
                    </a:cubicBezTo>
                    <a:cubicBezTo>
                      <a:pt x="155" y="168"/>
                      <a:pt x="156" y="186"/>
                      <a:pt x="156" y="208"/>
                    </a:cubicBezTo>
                    <a:cubicBezTo>
                      <a:pt x="156" y="225"/>
                      <a:pt x="156" y="252"/>
                      <a:pt x="145" y="272"/>
                    </a:cubicBezTo>
                    <a:cubicBezTo>
                      <a:pt x="132" y="288"/>
                      <a:pt x="113" y="300"/>
                      <a:pt x="90" y="300"/>
                    </a:cubicBezTo>
                    <a:cubicBezTo>
                      <a:pt x="53" y="300"/>
                      <a:pt x="24" y="277"/>
                      <a:pt x="16" y="249"/>
                    </a:cubicBezTo>
                    <a:cubicBezTo>
                      <a:pt x="17" y="249"/>
                      <a:pt x="19" y="251"/>
                      <a:pt x="24" y="251"/>
                    </a:cubicBezTo>
                    <a:cubicBezTo>
                      <a:pt x="42" y="251"/>
                      <a:pt x="50" y="240"/>
                      <a:pt x="50" y="229"/>
                    </a:cubicBezTo>
                    <a:cubicBezTo>
                      <a:pt x="50" y="218"/>
                      <a:pt x="42" y="205"/>
                      <a:pt x="24" y="205"/>
                    </a:cubicBezTo>
                    <a:cubicBezTo>
                      <a:pt x="17" y="205"/>
                      <a:pt x="0" y="209"/>
                      <a:pt x="0" y="230"/>
                    </a:cubicBezTo>
                    <a:cubicBezTo>
                      <a:pt x="0" y="269"/>
                      <a:pt x="34" y="313"/>
                      <a:pt x="92" y="313"/>
                    </a:cubicBezTo>
                    <a:cubicBezTo>
                      <a:pt x="150" y="313"/>
                      <a:pt x="200" y="270"/>
                      <a:pt x="200" y="2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4" name=""/>
              <p:cNvSpPr/>
              <p:nvPr/>
            </p:nvSpPr>
            <p:spPr>
              <a:xfrm>
                <a:off x="1109880" y="3522600"/>
                <a:ext cx="19080" cy="17640"/>
              </a:xfrm>
              <a:custGeom>
                <a:avLst/>
                <a:gdLst/>
                <a:ahLst/>
                <a:rect l="0" t="0" r="r" b="b"/>
                <a:pathLst>
                  <a:path w="53" h="49">
                    <a:moveTo>
                      <a:pt x="53" y="25"/>
                    </a:moveTo>
                    <a:cubicBezTo>
                      <a:pt x="53" y="12"/>
                      <a:pt x="40" y="0"/>
                      <a:pt x="26" y="0"/>
                    </a:cubicBezTo>
                    <a:cubicBezTo>
                      <a:pt x="11" y="0"/>
                      <a:pt x="0" y="12"/>
                      <a:pt x="0" y="25"/>
                    </a:cubicBezTo>
                    <a:cubicBezTo>
                      <a:pt x="0" y="38"/>
                      <a:pt x="11" y="49"/>
                      <a:pt x="26" y="49"/>
                    </a:cubicBezTo>
                    <a:cubicBezTo>
                      <a:pt x="40" y="49"/>
                      <a:pt x="53" y="38"/>
                      <a:pt x="53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27360" bIns="-273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5" name=""/>
              <p:cNvSpPr/>
              <p:nvPr/>
            </p:nvSpPr>
            <p:spPr>
              <a:xfrm>
                <a:off x="1160640" y="3431160"/>
                <a:ext cx="59760" cy="109440"/>
              </a:xfrm>
              <a:custGeom>
                <a:avLst/>
                <a:gdLst/>
                <a:ahLst/>
                <a:rect l="0" t="0" r="r" b="b"/>
                <a:pathLst>
                  <a:path w="166" h="304">
                    <a:moveTo>
                      <a:pt x="103" y="12"/>
                    </a:moveTo>
                    <a:cubicBezTo>
                      <a:pt x="103" y="0"/>
                      <a:pt x="103" y="0"/>
                      <a:pt x="92" y="0"/>
                    </a:cubicBezTo>
                    <a:cubicBezTo>
                      <a:pt x="60" y="29"/>
                      <a:pt x="16" y="29"/>
                      <a:pt x="0" y="29"/>
                    </a:cubicBezTo>
                    <a:cubicBezTo>
                      <a:pt x="0" y="33"/>
                      <a:pt x="0" y="38"/>
                      <a:pt x="0" y="43"/>
                    </a:cubicBezTo>
                    <a:cubicBezTo>
                      <a:pt x="10" y="43"/>
                      <a:pt x="40" y="43"/>
                      <a:pt x="66" y="31"/>
                    </a:cubicBezTo>
                    <a:cubicBezTo>
                      <a:pt x="66" y="110"/>
                      <a:pt x="66" y="189"/>
                      <a:pt x="66" y="268"/>
                    </a:cubicBezTo>
                    <a:cubicBezTo>
                      <a:pt x="66" y="283"/>
                      <a:pt x="64" y="290"/>
                      <a:pt x="20" y="290"/>
                    </a:cubicBezTo>
                    <a:cubicBezTo>
                      <a:pt x="14" y="290"/>
                      <a:pt x="9" y="290"/>
                      <a:pt x="3" y="290"/>
                    </a:cubicBezTo>
                    <a:cubicBezTo>
                      <a:pt x="3" y="295"/>
                      <a:pt x="3" y="299"/>
                      <a:pt x="3" y="304"/>
                    </a:cubicBezTo>
                    <a:cubicBezTo>
                      <a:pt x="21" y="301"/>
                      <a:pt x="64" y="301"/>
                      <a:pt x="84" y="301"/>
                    </a:cubicBezTo>
                    <a:cubicBezTo>
                      <a:pt x="104" y="301"/>
                      <a:pt x="149" y="301"/>
                      <a:pt x="166" y="304"/>
                    </a:cubicBezTo>
                    <a:cubicBezTo>
                      <a:pt x="166" y="299"/>
                      <a:pt x="166" y="295"/>
                      <a:pt x="166" y="290"/>
                    </a:cubicBezTo>
                    <a:cubicBezTo>
                      <a:pt x="161" y="290"/>
                      <a:pt x="156" y="290"/>
                      <a:pt x="150" y="290"/>
                    </a:cubicBezTo>
                    <a:cubicBezTo>
                      <a:pt x="104" y="290"/>
                      <a:pt x="103" y="285"/>
                      <a:pt x="103" y="268"/>
                    </a:cubicBezTo>
                    <a:cubicBezTo>
                      <a:pt x="103" y="182"/>
                      <a:pt x="103" y="97"/>
                      <a:pt x="103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6" name=""/>
              <p:cNvSpPr/>
              <p:nvPr/>
            </p:nvSpPr>
            <p:spPr>
              <a:xfrm>
                <a:off x="1301760" y="3459600"/>
                <a:ext cx="87480" cy="79200"/>
              </a:xfrm>
              <a:custGeom>
                <a:avLst/>
                <a:gdLst/>
                <a:ahLst/>
                <a:rect l="0" t="0" r="r" b="b"/>
                <a:pathLst>
                  <a:path w="243" h="220">
                    <a:moveTo>
                      <a:pt x="122" y="97"/>
                    </a:moveTo>
                    <a:cubicBezTo>
                      <a:pt x="88" y="67"/>
                      <a:pt x="55" y="37"/>
                      <a:pt x="21" y="6"/>
                    </a:cubicBezTo>
                    <a:cubicBezTo>
                      <a:pt x="16" y="1"/>
                      <a:pt x="14" y="0"/>
                      <a:pt x="10" y="0"/>
                    </a:cubicBezTo>
                    <a:cubicBezTo>
                      <a:pt x="6" y="0"/>
                      <a:pt x="0" y="4"/>
                      <a:pt x="0" y="9"/>
                    </a:cubicBezTo>
                    <a:cubicBezTo>
                      <a:pt x="0" y="13"/>
                      <a:pt x="1" y="13"/>
                      <a:pt x="7" y="18"/>
                    </a:cubicBezTo>
                    <a:cubicBezTo>
                      <a:pt x="41" y="49"/>
                      <a:pt x="74" y="80"/>
                      <a:pt x="107" y="110"/>
                    </a:cubicBezTo>
                    <a:cubicBezTo>
                      <a:pt x="74" y="141"/>
                      <a:pt x="41" y="171"/>
                      <a:pt x="7" y="201"/>
                    </a:cubicBezTo>
                    <a:cubicBezTo>
                      <a:pt x="1" y="207"/>
                      <a:pt x="0" y="208"/>
                      <a:pt x="0" y="211"/>
                    </a:cubicBezTo>
                    <a:cubicBezTo>
                      <a:pt x="0" y="216"/>
                      <a:pt x="6" y="220"/>
                      <a:pt x="10" y="220"/>
                    </a:cubicBezTo>
                    <a:cubicBezTo>
                      <a:pt x="14" y="220"/>
                      <a:pt x="16" y="220"/>
                      <a:pt x="21" y="213"/>
                    </a:cubicBezTo>
                    <a:cubicBezTo>
                      <a:pt x="55" y="183"/>
                      <a:pt x="88" y="153"/>
                      <a:pt x="122" y="123"/>
                    </a:cubicBezTo>
                    <a:cubicBezTo>
                      <a:pt x="157" y="155"/>
                      <a:pt x="191" y="186"/>
                      <a:pt x="226" y="217"/>
                    </a:cubicBezTo>
                    <a:cubicBezTo>
                      <a:pt x="228" y="218"/>
                      <a:pt x="230" y="220"/>
                      <a:pt x="233" y="220"/>
                    </a:cubicBezTo>
                    <a:cubicBezTo>
                      <a:pt x="239" y="220"/>
                      <a:pt x="243" y="216"/>
                      <a:pt x="243" y="211"/>
                    </a:cubicBezTo>
                    <a:cubicBezTo>
                      <a:pt x="243" y="209"/>
                      <a:pt x="243" y="208"/>
                      <a:pt x="242" y="205"/>
                    </a:cubicBezTo>
                    <a:cubicBezTo>
                      <a:pt x="207" y="174"/>
                      <a:pt x="162" y="134"/>
                      <a:pt x="136" y="110"/>
                    </a:cubicBezTo>
                    <a:cubicBezTo>
                      <a:pt x="167" y="82"/>
                      <a:pt x="198" y="54"/>
                      <a:pt x="229" y="26"/>
                    </a:cubicBezTo>
                    <a:cubicBezTo>
                      <a:pt x="230" y="23"/>
                      <a:pt x="239" y="18"/>
                      <a:pt x="240" y="16"/>
                    </a:cubicBezTo>
                    <a:cubicBezTo>
                      <a:pt x="242" y="14"/>
                      <a:pt x="243" y="13"/>
                      <a:pt x="243" y="9"/>
                    </a:cubicBezTo>
                    <a:cubicBezTo>
                      <a:pt x="243" y="4"/>
                      <a:pt x="239" y="0"/>
                      <a:pt x="233" y="0"/>
                    </a:cubicBezTo>
                    <a:cubicBezTo>
                      <a:pt x="229" y="0"/>
                      <a:pt x="228" y="1"/>
                      <a:pt x="222" y="6"/>
                    </a:cubicBezTo>
                    <a:cubicBezTo>
                      <a:pt x="188" y="37"/>
                      <a:pt x="155" y="67"/>
                      <a:pt x="122" y="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4200" bIns="342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7" name=""/>
              <p:cNvSpPr/>
              <p:nvPr/>
            </p:nvSpPr>
            <p:spPr>
              <a:xfrm>
                <a:off x="1472400" y="3431160"/>
                <a:ext cx="59760" cy="109440"/>
              </a:xfrm>
              <a:custGeom>
                <a:avLst/>
                <a:gdLst/>
                <a:ahLst/>
                <a:rect l="0" t="0" r="r" b="b"/>
                <a:pathLst>
                  <a:path w="166" h="304">
                    <a:moveTo>
                      <a:pt x="103" y="12"/>
                    </a:moveTo>
                    <a:cubicBezTo>
                      <a:pt x="103" y="0"/>
                      <a:pt x="103" y="0"/>
                      <a:pt x="92" y="0"/>
                    </a:cubicBezTo>
                    <a:cubicBezTo>
                      <a:pt x="62" y="29"/>
                      <a:pt x="17" y="29"/>
                      <a:pt x="0" y="29"/>
                    </a:cubicBezTo>
                    <a:cubicBezTo>
                      <a:pt x="0" y="33"/>
                      <a:pt x="0" y="38"/>
                      <a:pt x="0" y="43"/>
                    </a:cubicBezTo>
                    <a:cubicBezTo>
                      <a:pt x="10" y="43"/>
                      <a:pt x="40" y="43"/>
                      <a:pt x="66" y="31"/>
                    </a:cubicBezTo>
                    <a:cubicBezTo>
                      <a:pt x="66" y="110"/>
                      <a:pt x="66" y="189"/>
                      <a:pt x="66" y="268"/>
                    </a:cubicBezTo>
                    <a:cubicBezTo>
                      <a:pt x="66" y="283"/>
                      <a:pt x="64" y="290"/>
                      <a:pt x="20" y="290"/>
                    </a:cubicBezTo>
                    <a:cubicBezTo>
                      <a:pt x="15" y="290"/>
                      <a:pt x="10" y="290"/>
                      <a:pt x="4" y="290"/>
                    </a:cubicBezTo>
                    <a:cubicBezTo>
                      <a:pt x="4" y="295"/>
                      <a:pt x="4" y="299"/>
                      <a:pt x="4" y="304"/>
                    </a:cubicBezTo>
                    <a:cubicBezTo>
                      <a:pt x="21" y="301"/>
                      <a:pt x="64" y="301"/>
                      <a:pt x="84" y="301"/>
                    </a:cubicBezTo>
                    <a:cubicBezTo>
                      <a:pt x="105" y="301"/>
                      <a:pt x="149" y="301"/>
                      <a:pt x="166" y="304"/>
                    </a:cubicBezTo>
                    <a:cubicBezTo>
                      <a:pt x="166" y="299"/>
                      <a:pt x="166" y="295"/>
                      <a:pt x="166" y="290"/>
                    </a:cubicBezTo>
                    <a:cubicBezTo>
                      <a:pt x="161" y="290"/>
                      <a:pt x="156" y="290"/>
                      <a:pt x="150" y="290"/>
                    </a:cubicBezTo>
                    <a:cubicBezTo>
                      <a:pt x="106" y="290"/>
                      <a:pt x="103" y="285"/>
                      <a:pt x="103" y="268"/>
                    </a:cubicBezTo>
                    <a:cubicBezTo>
                      <a:pt x="103" y="182"/>
                      <a:pt x="103" y="97"/>
                      <a:pt x="103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8" name=""/>
              <p:cNvSpPr/>
              <p:nvPr/>
            </p:nvSpPr>
            <p:spPr>
              <a:xfrm>
                <a:off x="1554120" y="3431160"/>
                <a:ext cx="76320" cy="112680"/>
              </a:xfrm>
              <a:custGeom>
                <a:avLst/>
                <a:gdLst/>
                <a:ahLst/>
                <a:rect l="0" t="0" r="r" b="b"/>
                <a:pathLst>
                  <a:path w="212" h="313">
                    <a:moveTo>
                      <a:pt x="212" y="157"/>
                    </a:moveTo>
                    <a:cubicBezTo>
                      <a:pt x="212" y="121"/>
                      <a:pt x="209" y="84"/>
                      <a:pt x="190" y="51"/>
                    </a:cubicBezTo>
                    <a:cubicBezTo>
                      <a:pt x="167" y="6"/>
                      <a:pt x="126" y="0"/>
                      <a:pt x="106" y="0"/>
                    </a:cubicBezTo>
                    <a:cubicBezTo>
                      <a:pt x="76" y="0"/>
                      <a:pt x="39" y="12"/>
                      <a:pt x="19" y="53"/>
                    </a:cubicBezTo>
                    <a:cubicBezTo>
                      <a:pt x="1" y="86"/>
                      <a:pt x="0" y="121"/>
                      <a:pt x="0" y="157"/>
                    </a:cubicBezTo>
                    <a:cubicBezTo>
                      <a:pt x="0" y="191"/>
                      <a:pt x="1" y="233"/>
                      <a:pt x="21" y="268"/>
                    </a:cubicBezTo>
                    <a:cubicBezTo>
                      <a:pt x="44" y="304"/>
                      <a:pt x="80" y="313"/>
                      <a:pt x="104" y="313"/>
                    </a:cubicBezTo>
                    <a:cubicBezTo>
                      <a:pt x="132" y="313"/>
                      <a:pt x="170" y="304"/>
                      <a:pt x="193" y="261"/>
                    </a:cubicBezTo>
                    <a:cubicBezTo>
                      <a:pt x="209" y="229"/>
                      <a:pt x="212" y="194"/>
                      <a:pt x="212" y="157"/>
                    </a:cubicBezTo>
                    <a:moveTo>
                      <a:pt x="104" y="304"/>
                    </a:moveTo>
                    <a:cubicBezTo>
                      <a:pt x="86" y="304"/>
                      <a:pt x="56" y="292"/>
                      <a:pt x="47" y="248"/>
                    </a:cubicBezTo>
                    <a:cubicBezTo>
                      <a:pt x="42" y="221"/>
                      <a:pt x="42" y="179"/>
                      <a:pt x="42" y="152"/>
                    </a:cubicBezTo>
                    <a:cubicBezTo>
                      <a:pt x="42" y="122"/>
                      <a:pt x="42" y="92"/>
                      <a:pt x="46" y="68"/>
                    </a:cubicBezTo>
                    <a:cubicBezTo>
                      <a:pt x="54" y="13"/>
                      <a:pt x="93" y="9"/>
                      <a:pt x="104" y="9"/>
                    </a:cubicBezTo>
                    <a:cubicBezTo>
                      <a:pt x="122" y="9"/>
                      <a:pt x="155" y="18"/>
                      <a:pt x="165" y="62"/>
                    </a:cubicBezTo>
                    <a:cubicBezTo>
                      <a:pt x="169" y="88"/>
                      <a:pt x="169" y="123"/>
                      <a:pt x="169" y="152"/>
                    </a:cubicBezTo>
                    <a:cubicBezTo>
                      <a:pt x="169" y="186"/>
                      <a:pt x="169" y="217"/>
                      <a:pt x="165" y="247"/>
                    </a:cubicBezTo>
                    <a:cubicBezTo>
                      <a:pt x="156" y="290"/>
                      <a:pt x="127" y="304"/>
                      <a:pt x="104" y="3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79" name=""/>
              <p:cNvSpPr/>
              <p:nvPr/>
            </p:nvSpPr>
            <p:spPr>
              <a:xfrm>
                <a:off x="1650960" y="3395880"/>
                <a:ext cx="46440" cy="76320"/>
              </a:xfrm>
              <a:custGeom>
                <a:avLst/>
                <a:gdLst/>
                <a:ahLst/>
                <a:rect l="0" t="0" r="r" b="b"/>
                <a:pathLst>
                  <a:path w="129" h="212">
                    <a:moveTo>
                      <a:pt x="80" y="9"/>
                    </a:moveTo>
                    <a:cubicBezTo>
                      <a:pt x="80" y="0"/>
                      <a:pt x="80" y="0"/>
                      <a:pt x="70" y="0"/>
                    </a:cubicBezTo>
                    <a:cubicBezTo>
                      <a:pt x="47" y="21"/>
                      <a:pt x="16" y="21"/>
                      <a:pt x="0" y="21"/>
                    </a:cubicBezTo>
                    <a:cubicBezTo>
                      <a:pt x="0" y="25"/>
                      <a:pt x="0" y="29"/>
                      <a:pt x="0" y="32"/>
                    </a:cubicBezTo>
                    <a:cubicBezTo>
                      <a:pt x="9" y="32"/>
                      <a:pt x="33" y="32"/>
                      <a:pt x="52" y="23"/>
                    </a:cubicBezTo>
                    <a:cubicBezTo>
                      <a:pt x="52" y="78"/>
                      <a:pt x="52" y="132"/>
                      <a:pt x="52" y="186"/>
                    </a:cubicBezTo>
                    <a:cubicBezTo>
                      <a:pt x="52" y="196"/>
                      <a:pt x="52" y="201"/>
                      <a:pt x="16" y="201"/>
                    </a:cubicBezTo>
                    <a:cubicBezTo>
                      <a:pt x="11" y="201"/>
                      <a:pt x="7" y="201"/>
                      <a:pt x="3" y="201"/>
                    </a:cubicBezTo>
                    <a:cubicBezTo>
                      <a:pt x="3" y="205"/>
                      <a:pt x="3" y="208"/>
                      <a:pt x="3" y="212"/>
                    </a:cubicBezTo>
                    <a:cubicBezTo>
                      <a:pt x="10" y="212"/>
                      <a:pt x="53" y="212"/>
                      <a:pt x="66" y="212"/>
                    </a:cubicBezTo>
                    <a:cubicBezTo>
                      <a:pt x="77" y="212"/>
                      <a:pt x="122" y="212"/>
                      <a:pt x="129" y="212"/>
                    </a:cubicBezTo>
                    <a:cubicBezTo>
                      <a:pt x="129" y="208"/>
                      <a:pt x="129" y="205"/>
                      <a:pt x="129" y="201"/>
                    </a:cubicBezTo>
                    <a:cubicBezTo>
                      <a:pt x="125" y="201"/>
                      <a:pt x="120" y="201"/>
                      <a:pt x="116" y="201"/>
                    </a:cubicBezTo>
                    <a:cubicBezTo>
                      <a:pt x="80" y="201"/>
                      <a:pt x="80" y="196"/>
                      <a:pt x="80" y="186"/>
                    </a:cubicBezTo>
                    <a:cubicBezTo>
                      <a:pt x="80" y="127"/>
                      <a:pt x="80" y="68"/>
                      <a:pt x="80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80" name=""/>
              <p:cNvSpPr/>
              <p:nvPr/>
            </p:nvSpPr>
            <p:spPr>
              <a:xfrm>
                <a:off x="1714680" y="3395160"/>
                <a:ext cx="62280" cy="77040"/>
              </a:xfrm>
              <a:custGeom>
                <a:avLst/>
                <a:gdLst/>
                <a:ahLst/>
                <a:rect l="0" t="0" r="r" b="b"/>
                <a:pathLst>
                  <a:path w="173" h="214">
                    <a:moveTo>
                      <a:pt x="173" y="162"/>
                    </a:moveTo>
                    <a:cubicBezTo>
                      <a:pt x="173" y="159"/>
                      <a:pt x="173" y="155"/>
                      <a:pt x="173" y="151"/>
                    </a:cubicBezTo>
                    <a:cubicBezTo>
                      <a:pt x="160" y="151"/>
                      <a:pt x="147" y="151"/>
                      <a:pt x="135" y="151"/>
                    </a:cubicBezTo>
                    <a:cubicBezTo>
                      <a:pt x="135" y="104"/>
                      <a:pt x="135" y="56"/>
                      <a:pt x="135" y="9"/>
                    </a:cubicBezTo>
                    <a:cubicBezTo>
                      <a:pt x="135" y="3"/>
                      <a:pt x="135" y="0"/>
                      <a:pt x="126" y="0"/>
                    </a:cubicBezTo>
                    <a:cubicBezTo>
                      <a:pt x="122" y="0"/>
                      <a:pt x="120" y="0"/>
                      <a:pt x="117" y="4"/>
                    </a:cubicBezTo>
                    <a:cubicBezTo>
                      <a:pt x="78" y="53"/>
                      <a:pt x="39" y="102"/>
                      <a:pt x="0" y="151"/>
                    </a:cubicBezTo>
                    <a:cubicBezTo>
                      <a:pt x="0" y="155"/>
                      <a:pt x="0" y="159"/>
                      <a:pt x="0" y="162"/>
                    </a:cubicBezTo>
                    <a:cubicBezTo>
                      <a:pt x="35" y="162"/>
                      <a:pt x="70" y="162"/>
                      <a:pt x="104" y="162"/>
                    </a:cubicBezTo>
                    <a:cubicBezTo>
                      <a:pt x="104" y="171"/>
                      <a:pt x="104" y="180"/>
                      <a:pt x="104" y="188"/>
                    </a:cubicBezTo>
                    <a:cubicBezTo>
                      <a:pt x="104" y="200"/>
                      <a:pt x="104" y="204"/>
                      <a:pt x="76" y="204"/>
                    </a:cubicBezTo>
                    <a:cubicBezTo>
                      <a:pt x="73" y="204"/>
                      <a:pt x="69" y="204"/>
                      <a:pt x="66" y="204"/>
                    </a:cubicBezTo>
                    <a:cubicBezTo>
                      <a:pt x="66" y="207"/>
                      <a:pt x="66" y="211"/>
                      <a:pt x="66" y="214"/>
                    </a:cubicBezTo>
                    <a:cubicBezTo>
                      <a:pt x="83" y="214"/>
                      <a:pt x="106" y="214"/>
                      <a:pt x="119" y="214"/>
                    </a:cubicBezTo>
                    <a:cubicBezTo>
                      <a:pt x="132" y="214"/>
                      <a:pt x="155" y="214"/>
                      <a:pt x="172" y="214"/>
                    </a:cubicBezTo>
                    <a:cubicBezTo>
                      <a:pt x="172" y="211"/>
                      <a:pt x="172" y="207"/>
                      <a:pt x="172" y="204"/>
                    </a:cubicBezTo>
                    <a:cubicBezTo>
                      <a:pt x="168" y="204"/>
                      <a:pt x="165" y="204"/>
                      <a:pt x="162" y="204"/>
                    </a:cubicBezTo>
                    <a:cubicBezTo>
                      <a:pt x="135" y="204"/>
                      <a:pt x="135" y="200"/>
                      <a:pt x="135" y="188"/>
                    </a:cubicBezTo>
                    <a:cubicBezTo>
                      <a:pt x="135" y="180"/>
                      <a:pt x="135" y="171"/>
                      <a:pt x="135" y="162"/>
                    </a:cubicBezTo>
                    <a:cubicBezTo>
                      <a:pt x="147" y="162"/>
                      <a:pt x="160" y="162"/>
                      <a:pt x="173" y="162"/>
                    </a:cubicBezTo>
                    <a:moveTo>
                      <a:pt x="106" y="34"/>
                    </a:moveTo>
                    <a:cubicBezTo>
                      <a:pt x="106" y="73"/>
                      <a:pt x="106" y="112"/>
                      <a:pt x="106" y="151"/>
                    </a:cubicBezTo>
                    <a:cubicBezTo>
                      <a:pt x="75" y="151"/>
                      <a:pt x="44" y="151"/>
                      <a:pt x="13" y="151"/>
                    </a:cubicBezTo>
                    <a:cubicBezTo>
                      <a:pt x="44" y="112"/>
                      <a:pt x="75" y="73"/>
                      <a:pt x="106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040" bIns="320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81" name=""/>
              <p:cNvSpPr/>
              <p:nvPr/>
            </p:nvSpPr>
            <p:spPr>
              <a:xfrm>
                <a:off x="1858680" y="330192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1090"/>
                    </a:moveTo>
                    <a:cubicBezTo>
                      <a:pt x="248" y="1089"/>
                      <a:pt x="246" y="1088"/>
                      <a:pt x="246" y="1086"/>
                    </a:cubicBezTo>
                    <a:cubicBezTo>
                      <a:pt x="228" y="1069"/>
                      <a:pt x="193" y="1040"/>
                      <a:pt x="159" y="990"/>
                    </a:cubicBezTo>
                    <a:cubicBezTo>
                      <a:pt x="79" y="872"/>
                      <a:pt x="42" y="724"/>
                      <a:pt x="42" y="548"/>
                    </a:cubicBezTo>
                    <a:cubicBezTo>
                      <a:pt x="42" y="425"/>
                      <a:pt x="60" y="266"/>
                      <a:pt x="143" y="131"/>
                    </a:cubicBezTo>
                    <a:cubicBezTo>
                      <a:pt x="183" y="66"/>
                      <a:pt x="224" y="29"/>
                      <a:pt x="246" y="9"/>
                    </a:cubicBezTo>
                    <a:cubicBezTo>
                      <a:pt x="248" y="7"/>
                      <a:pt x="248" y="6"/>
                      <a:pt x="248" y="5"/>
                    </a:cubicBezTo>
                    <a:cubicBezTo>
                      <a:pt x="248" y="0"/>
                      <a:pt x="244" y="0"/>
                      <a:pt x="238" y="0"/>
                    </a:cubicBezTo>
                    <a:cubicBezTo>
                      <a:pt x="231" y="0"/>
                      <a:pt x="229" y="0"/>
                      <a:pt x="222" y="6"/>
                    </a:cubicBezTo>
                    <a:cubicBezTo>
                      <a:pt x="53" y="147"/>
                      <a:pt x="0" y="355"/>
                      <a:pt x="0" y="547"/>
                    </a:cubicBezTo>
                    <a:cubicBezTo>
                      <a:pt x="0" y="726"/>
                      <a:pt x="46" y="907"/>
                      <a:pt x="173" y="1045"/>
                    </a:cubicBezTo>
                    <a:cubicBezTo>
                      <a:pt x="183" y="1055"/>
                      <a:pt x="202" y="1073"/>
                      <a:pt x="223" y="1090"/>
                    </a:cubicBezTo>
                    <a:cubicBezTo>
                      <a:pt x="229" y="1095"/>
                      <a:pt x="231" y="1095"/>
                      <a:pt x="238" y="1095"/>
                    </a:cubicBezTo>
                    <a:cubicBezTo>
                      <a:pt x="244" y="1095"/>
                      <a:pt x="248" y="1095"/>
                      <a:pt x="248" y="1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82" name=""/>
              <p:cNvSpPr/>
              <p:nvPr/>
            </p:nvSpPr>
            <p:spPr>
              <a:xfrm>
                <a:off x="1981440" y="3356640"/>
                <a:ext cx="148320" cy="74520"/>
              </a:xfrm>
              <a:custGeom>
                <a:avLst/>
                <a:gdLst/>
                <a:ahLst/>
                <a:rect l="0" t="0" r="r" b="b"/>
                <a:pathLst>
                  <a:path w="412" h="207">
                    <a:moveTo>
                      <a:pt x="30" y="174"/>
                    </a:moveTo>
                    <a:cubicBezTo>
                      <a:pt x="29" y="181"/>
                      <a:pt x="26" y="192"/>
                      <a:pt x="26" y="194"/>
                    </a:cubicBezTo>
                    <a:cubicBezTo>
                      <a:pt x="26" y="203"/>
                      <a:pt x="31" y="207"/>
                      <a:pt x="40" y="207"/>
                    </a:cubicBezTo>
                    <a:cubicBezTo>
                      <a:pt x="46" y="207"/>
                      <a:pt x="54" y="203"/>
                      <a:pt x="59" y="194"/>
                    </a:cubicBezTo>
                    <a:cubicBezTo>
                      <a:pt x="59" y="192"/>
                      <a:pt x="64" y="172"/>
                      <a:pt x="67" y="160"/>
                    </a:cubicBezTo>
                    <a:cubicBezTo>
                      <a:pt x="71" y="146"/>
                      <a:pt x="75" y="132"/>
                      <a:pt x="79" y="118"/>
                    </a:cubicBezTo>
                    <a:cubicBezTo>
                      <a:pt x="82" y="109"/>
                      <a:pt x="84" y="99"/>
                      <a:pt x="87" y="88"/>
                    </a:cubicBezTo>
                    <a:cubicBezTo>
                      <a:pt x="90" y="81"/>
                      <a:pt x="93" y="68"/>
                      <a:pt x="94" y="65"/>
                    </a:cubicBezTo>
                    <a:cubicBezTo>
                      <a:pt x="102" y="51"/>
                      <a:pt x="129" y="9"/>
                      <a:pt x="176" y="9"/>
                    </a:cubicBezTo>
                    <a:cubicBezTo>
                      <a:pt x="199" y="9"/>
                      <a:pt x="203" y="26"/>
                      <a:pt x="203" y="42"/>
                    </a:cubicBezTo>
                    <a:cubicBezTo>
                      <a:pt x="203" y="53"/>
                      <a:pt x="200" y="66"/>
                      <a:pt x="196" y="79"/>
                    </a:cubicBezTo>
                    <a:cubicBezTo>
                      <a:pt x="191" y="97"/>
                      <a:pt x="187" y="115"/>
                      <a:pt x="182" y="133"/>
                    </a:cubicBezTo>
                    <a:cubicBezTo>
                      <a:pt x="178" y="144"/>
                      <a:pt x="175" y="156"/>
                      <a:pt x="172" y="168"/>
                    </a:cubicBezTo>
                    <a:cubicBezTo>
                      <a:pt x="169" y="177"/>
                      <a:pt x="165" y="192"/>
                      <a:pt x="165" y="194"/>
                    </a:cubicBezTo>
                    <a:cubicBezTo>
                      <a:pt x="165" y="203"/>
                      <a:pt x="172" y="207"/>
                      <a:pt x="179" y="207"/>
                    </a:cubicBezTo>
                    <a:cubicBezTo>
                      <a:pt x="195" y="207"/>
                      <a:pt x="198" y="195"/>
                      <a:pt x="202" y="181"/>
                    </a:cubicBezTo>
                    <a:cubicBezTo>
                      <a:pt x="209" y="155"/>
                      <a:pt x="228" y="88"/>
                      <a:pt x="232" y="70"/>
                    </a:cubicBezTo>
                    <a:cubicBezTo>
                      <a:pt x="233" y="65"/>
                      <a:pt x="261" y="9"/>
                      <a:pt x="315" y="9"/>
                    </a:cubicBezTo>
                    <a:cubicBezTo>
                      <a:pt x="336" y="9"/>
                      <a:pt x="342" y="25"/>
                      <a:pt x="342" y="42"/>
                    </a:cubicBezTo>
                    <a:cubicBezTo>
                      <a:pt x="342" y="68"/>
                      <a:pt x="322" y="120"/>
                      <a:pt x="312" y="144"/>
                    </a:cubicBezTo>
                    <a:cubicBezTo>
                      <a:pt x="306" y="155"/>
                      <a:pt x="305" y="160"/>
                      <a:pt x="305" y="169"/>
                    </a:cubicBezTo>
                    <a:cubicBezTo>
                      <a:pt x="305" y="190"/>
                      <a:pt x="322" y="207"/>
                      <a:pt x="346" y="207"/>
                    </a:cubicBezTo>
                    <a:cubicBezTo>
                      <a:pt x="394" y="207"/>
                      <a:pt x="412" y="139"/>
                      <a:pt x="412" y="136"/>
                    </a:cubicBezTo>
                    <a:cubicBezTo>
                      <a:pt x="412" y="131"/>
                      <a:pt x="408" y="131"/>
                      <a:pt x="407" y="131"/>
                    </a:cubicBezTo>
                    <a:cubicBezTo>
                      <a:pt x="401" y="131"/>
                      <a:pt x="401" y="133"/>
                      <a:pt x="398" y="139"/>
                    </a:cubicBezTo>
                    <a:cubicBezTo>
                      <a:pt x="391" y="164"/>
                      <a:pt x="375" y="196"/>
                      <a:pt x="346" y="196"/>
                    </a:cubicBezTo>
                    <a:cubicBezTo>
                      <a:pt x="339" y="196"/>
                      <a:pt x="335" y="192"/>
                      <a:pt x="335" y="181"/>
                    </a:cubicBezTo>
                    <a:cubicBezTo>
                      <a:pt x="335" y="170"/>
                      <a:pt x="339" y="159"/>
                      <a:pt x="344" y="149"/>
                    </a:cubicBezTo>
                    <a:cubicBezTo>
                      <a:pt x="354" y="125"/>
                      <a:pt x="375" y="74"/>
                      <a:pt x="375" y="48"/>
                    </a:cubicBezTo>
                    <a:cubicBezTo>
                      <a:pt x="375" y="18"/>
                      <a:pt x="354" y="0"/>
                      <a:pt x="316" y="0"/>
                    </a:cubicBezTo>
                    <a:cubicBezTo>
                      <a:pt x="278" y="0"/>
                      <a:pt x="253" y="19"/>
                      <a:pt x="235" y="44"/>
                    </a:cubicBezTo>
                    <a:cubicBezTo>
                      <a:pt x="235" y="38"/>
                      <a:pt x="233" y="22"/>
                      <a:pt x="219" y="12"/>
                    </a:cubicBezTo>
                    <a:cubicBezTo>
                      <a:pt x="206" y="1"/>
                      <a:pt x="190" y="0"/>
                      <a:pt x="178" y="0"/>
                    </a:cubicBezTo>
                    <a:cubicBezTo>
                      <a:pt x="132" y="0"/>
                      <a:pt x="107" y="29"/>
                      <a:pt x="99" y="39"/>
                    </a:cubicBezTo>
                    <a:cubicBezTo>
                      <a:pt x="96" y="13"/>
                      <a:pt x="76" y="0"/>
                      <a:pt x="53" y="0"/>
                    </a:cubicBezTo>
                    <a:cubicBezTo>
                      <a:pt x="30" y="0"/>
                      <a:pt x="20" y="17"/>
                      <a:pt x="16" y="26"/>
                    </a:cubicBezTo>
                    <a:cubicBezTo>
                      <a:pt x="7" y="42"/>
                      <a:pt x="0" y="69"/>
                      <a:pt x="0" y="70"/>
                    </a:cubicBezTo>
                    <a:cubicBezTo>
                      <a:pt x="0" y="74"/>
                      <a:pt x="4" y="74"/>
                      <a:pt x="6" y="74"/>
                    </a:cubicBezTo>
                    <a:cubicBezTo>
                      <a:pt x="11" y="74"/>
                      <a:pt x="11" y="74"/>
                      <a:pt x="14" y="64"/>
                    </a:cubicBezTo>
                    <a:cubicBezTo>
                      <a:pt x="23" y="31"/>
                      <a:pt x="33" y="9"/>
                      <a:pt x="52" y="9"/>
                    </a:cubicBezTo>
                    <a:cubicBezTo>
                      <a:pt x="59" y="9"/>
                      <a:pt x="67" y="13"/>
                      <a:pt x="67" y="31"/>
                    </a:cubicBezTo>
                    <a:cubicBezTo>
                      <a:pt x="67" y="40"/>
                      <a:pt x="66" y="45"/>
                      <a:pt x="59" y="69"/>
                    </a:cubicBezTo>
                    <a:cubicBezTo>
                      <a:pt x="49" y="104"/>
                      <a:pt x="40" y="139"/>
                      <a:pt x="30" y="1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520" bIns="29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83" name=""/>
              <p:cNvSpPr/>
              <p:nvPr/>
            </p:nvSpPr>
            <p:spPr>
              <a:xfrm>
                <a:off x="2135160" y="3403080"/>
                <a:ext cx="70560" cy="73080"/>
              </a:xfrm>
              <a:custGeom>
                <a:avLst/>
                <a:gdLst/>
                <a:ahLst/>
                <a:rect l="0" t="0" r="r" b="b"/>
                <a:pathLst>
                  <a:path w="196" h="203">
                    <a:moveTo>
                      <a:pt x="27" y="181"/>
                    </a:moveTo>
                    <a:cubicBezTo>
                      <a:pt x="24" y="188"/>
                      <a:pt x="24" y="191"/>
                      <a:pt x="10" y="191"/>
                    </a:cubicBezTo>
                    <a:cubicBezTo>
                      <a:pt x="6" y="191"/>
                      <a:pt x="0" y="191"/>
                      <a:pt x="0" y="199"/>
                    </a:cubicBezTo>
                    <a:cubicBezTo>
                      <a:pt x="0" y="201"/>
                      <a:pt x="3" y="203"/>
                      <a:pt x="6" y="203"/>
                    </a:cubicBezTo>
                    <a:cubicBezTo>
                      <a:pt x="14" y="203"/>
                      <a:pt x="26" y="201"/>
                      <a:pt x="36" y="201"/>
                    </a:cubicBezTo>
                    <a:cubicBezTo>
                      <a:pt x="47" y="201"/>
                      <a:pt x="60" y="203"/>
                      <a:pt x="73" y="203"/>
                    </a:cubicBezTo>
                    <a:cubicBezTo>
                      <a:pt x="76" y="203"/>
                      <a:pt x="79" y="203"/>
                      <a:pt x="79" y="196"/>
                    </a:cubicBezTo>
                    <a:cubicBezTo>
                      <a:pt x="79" y="191"/>
                      <a:pt x="74" y="191"/>
                      <a:pt x="70" y="191"/>
                    </a:cubicBezTo>
                    <a:cubicBezTo>
                      <a:pt x="63" y="191"/>
                      <a:pt x="53" y="191"/>
                      <a:pt x="53" y="187"/>
                    </a:cubicBezTo>
                    <a:cubicBezTo>
                      <a:pt x="53" y="186"/>
                      <a:pt x="56" y="178"/>
                      <a:pt x="57" y="173"/>
                    </a:cubicBezTo>
                    <a:cubicBezTo>
                      <a:pt x="62" y="156"/>
                      <a:pt x="66" y="139"/>
                      <a:pt x="70" y="126"/>
                    </a:cubicBezTo>
                    <a:cubicBezTo>
                      <a:pt x="74" y="131"/>
                      <a:pt x="84" y="144"/>
                      <a:pt x="106" y="144"/>
                    </a:cubicBezTo>
                    <a:cubicBezTo>
                      <a:pt x="149" y="144"/>
                      <a:pt x="196" y="101"/>
                      <a:pt x="196" y="53"/>
                    </a:cubicBezTo>
                    <a:cubicBezTo>
                      <a:pt x="196" y="16"/>
                      <a:pt x="167" y="0"/>
                      <a:pt x="143" y="0"/>
                    </a:cubicBezTo>
                    <a:cubicBezTo>
                      <a:pt x="122" y="0"/>
                      <a:pt x="103" y="13"/>
                      <a:pt x="94" y="22"/>
                    </a:cubicBezTo>
                    <a:cubicBezTo>
                      <a:pt x="87" y="4"/>
                      <a:pt x="69" y="0"/>
                      <a:pt x="57" y="0"/>
                    </a:cubicBezTo>
                    <a:cubicBezTo>
                      <a:pt x="44" y="0"/>
                      <a:pt x="36" y="9"/>
                      <a:pt x="30" y="17"/>
                    </a:cubicBezTo>
                    <a:cubicBezTo>
                      <a:pt x="23" y="29"/>
                      <a:pt x="17" y="47"/>
                      <a:pt x="17" y="49"/>
                    </a:cubicBezTo>
                    <a:cubicBezTo>
                      <a:pt x="17" y="53"/>
                      <a:pt x="21" y="53"/>
                      <a:pt x="23" y="53"/>
                    </a:cubicBezTo>
                    <a:cubicBezTo>
                      <a:pt x="29" y="53"/>
                      <a:pt x="29" y="52"/>
                      <a:pt x="31" y="44"/>
                    </a:cubicBezTo>
                    <a:cubicBezTo>
                      <a:pt x="36" y="25"/>
                      <a:pt x="43" y="9"/>
                      <a:pt x="56" y="9"/>
                    </a:cubicBezTo>
                    <a:cubicBezTo>
                      <a:pt x="66" y="9"/>
                      <a:pt x="69" y="16"/>
                      <a:pt x="69" y="25"/>
                    </a:cubicBezTo>
                    <a:cubicBezTo>
                      <a:pt x="69" y="29"/>
                      <a:pt x="67" y="32"/>
                      <a:pt x="67" y="34"/>
                    </a:cubicBezTo>
                    <a:cubicBezTo>
                      <a:pt x="54" y="83"/>
                      <a:pt x="41" y="132"/>
                      <a:pt x="27" y="181"/>
                    </a:cubicBezTo>
                    <a:moveTo>
                      <a:pt x="93" y="39"/>
                    </a:moveTo>
                    <a:cubicBezTo>
                      <a:pt x="115" y="14"/>
                      <a:pt x="132" y="9"/>
                      <a:pt x="143" y="9"/>
                    </a:cubicBezTo>
                    <a:cubicBezTo>
                      <a:pt x="156" y="9"/>
                      <a:pt x="169" y="18"/>
                      <a:pt x="169" y="40"/>
                    </a:cubicBezTo>
                    <a:cubicBezTo>
                      <a:pt x="169" y="53"/>
                      <a:pt x="160" y="86"/>
                      <a:pt x="150" y="104"/>
                    </a:cubicBezTo>
                    <a:cubicBezTo>
                      <a:pt x="142" y="120"/>
                      <a:pt x="125" y="135"/>
                      <a:pt x="106" y="135"/>
                    </a:cubicBezTo>
                    <a:cubicBezTo>
                      <a:pt x="82" y="135"/>
                      <a:pt x="74" y="110"/>
                      <a:pt x="74" y="108"/>
                    </a:cubicBezTo>
                    <a:cubicBezTo>
                      <a:pt x="74" y="107"/>
                      <a:pt x="76" y="104"/>
                      <a:pt x="76" y="103"/>
                    </a:cubicBezTo>
                    <a:cubicBezTo>
                      <a:pt x="82" y="81"/>
                      <a:pt x="87" y="60"/>
                      <a:pt x="93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8080" bIns="280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84" name=""/>
              <p:cNvSpPr/>
              <p:nvPr/>
            </p:nvSpPr>
            <p:spPr>
              <a:xfrm>
                <a:off x="1976400" y="3495960"/>
                <a:ext cx="242640" cy="6480"/>
              </a:xfrm>
              <a:custGeom>
                <a:avLst/>
                <a:gdLst/>
                <a:ahLst/>
                <a:rect l="0" t="0" r="r" b="b"/>
                <a:pathLst>
                  <a:path w="674" h="18">
                    <a:moveTo>
                      <a:pt x="0" y="0"/>
                    </a:moveTo>
                    <a:cubicBezTo>
                      <a:pt x="225" y="0"/>
                      <a:pt x="449" y="0"/>
                      <a:pt x="674" y="0"/>
                    </a:cubicBezTo>
                    <a:cubicBezTo>
                      <a:pt x="674" y="6"/>
                      <a:pt x="674" y="12"/>
                      <a:pt x="674" y="18"/>
                    </a:cubicBezTo>
                    <a:cubicBezTo>
                      <a:pt x="449" y="18"/>
                      <a:pt x="225" y="18"/>
                      <a:pt x="0" y="18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520" bIns="-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85" name=""/>
              <p:cNvSpPr/>
              <p:nvPr/>
            </p:nvSpPr>
            <p:spPr>
              <a:xfrm>
                <a:off x="1981440" y="3580200"/>
                <a:ext cx="148320" cy="74520"/>
              </a:xfrm>
              <a:custGeom>
                <a:avLst/>
                <a:gdLst/>
                <a:ahLst/>
                <a:rect l="0" t="0" r="r" b="b"/>
                <a:pathLst>
                  <a:path w="412" h="207">
                    <a:moveTo>
                      <a:pt x="30" y="175"/>
                    </a:moveTo>
                    <a:cubicBezTo>
                      <a:pt x="29" y="182"/>
                      <a:pt x="26" y="192"/>
                      <a:pt x="26" y="195"/>
                    </a:cubicBezTo>
                    <a:cubicBezTo>
                      <a:pt x="26" y="203"/>
                      <a:pt x="31" y="207"/>
                      <a:pt x="40" y="207"/>
                    </a:cubicBezTo>
                    <a:cubicBezTo>
                      <a:pt x="46" y="207"/>
                      <a:pt x="54" y="204"/>
                      <a:pt x="59" y="194"/>
                    </a:cubicBezTo>
                    <a:cubicBezTo>
                      <a:pt x="62" y="182"/>
                      <a:pt x="64" y="172"/>
                      <a:pt x="67" y="160"/>
                    </a:cubicBezTo>
                    <a:cubicBezTo>
                      <a:pt x="71" y="146"/>
                      <a:pt x="75" y="133"/>
                      <a:pt x="79" y="120"/>
                    </a:cubicBezTo>
                    <a:cubicBezTo>
                      <a:pt x="82" y="109"/>
                      <a:pt x="84" y="99"/>
                      <a:pt x="87" y="88"/>
                    </a:cubicBezTo>
                    <a:cubicBezTo>
                      <a:pt x="90" y="81"/>
                      <a:pt x="93" y="68"/>
                      <a:pt x="94" y="66"/>
                    </a:cubicBezTo>
                    <a:cubicBezTo>
                      <a:pt x="102" y="52"/>
                      <a:pt x="129" y="10"/>
                      <a:pt x="176" y="10"/>
                    </a:cubicBezTo>
                    <a:cubicBezTo>
                      <a:pt x="199" y="10"/>
                      <a:pt x="203" y="27"/>
                      <a:pt x="203" y="43"/>
                    </a:cubicBezTo>
                    <a:cubicBezTo>
                      <a:pt x="203" y="53"/>
                      <a:pt x="200" y="66"/>
                      <a:pt x="196" y="81"/>
                    </a:cubicBezTo>
                    <a:cubicBezTo>
                      <a:pt x="191" y="98"/>
                      <a:pt x="187" y="115"/>
                      <a:pt x="182" y="133"/>
                    </a:cubicBezTo>
                    <a:cubicBezTo>
                      <a:pt x="178" y="144"/>
                      <a:pt x="175" y="156"/>
                      <a:pt x="172" y="168"/>
                    </a:cubicBezTo>
                    <a:cubicBezTo>
                      <a:pt x="169" y="177"/>
                      <a:pt x="165" y="192"/>
                      <a:pt x="165" y="195"/>
                    </a:cubicBezTo>
                    <a:cubicBezTo>
                      <a:pt x="165" y="203"/>
                      <a:pt x="172" y="207"/>
                      <a:pt x="179" y="207"/>
                    </a:cubicBezTo>
                    <a:cubicBezTo>
                      <a:pt x="195" y="207"/>
                      <a:pt x="198" y="196"/>
                      <a:pt x="202" y="181"/>
                    </a:cubicBezTo>
                    <a:cubicBezTo>
                      <a:pt x="209" y="156"/>
                      <a:pt x="228" y="88"/>
                      <a:pt x="232" y="71"/>
                    </a:cubicBezTo>
                    <a:cubicBezTo>
                      <a:pt x="233" y="65"/>
                      <a:pt x="261" y="10"/>
                      <a:pt x="315" y="10"/>
                    </a:cubicBezTo>
                    <a:cubicBezTo>
                      <a:pt x="336" y="10"/>
                      <a:pt x="342" y="26"/>
                      <a:pt x="342" y="43"/>
                    </a:cubicBezTo>
                    <a:cubicBezTo>
                      <a:pt x="342" y="69"/>
                      <a:pt x="322" y="121"/>
                      <a:pt x="312" y="144"/>
                    </a:cubicBezTo>
                    <a:cubicBezTo>
                      <a:pt x="306" y="156"/>
                      <a:pt x="305" y="160"/>
                      <a:pt x="305" y="170"/>
                    </a:cubicBezTo>
                    <a:cubicBezTo>
                      <a:pt x="305" y="191"/>
                      <a:pt x="322" y="207"/>
                      <a:pt x="346" y="207"/>
                    </a:cubicBezTo>
                    <a:cubicBezTo>
                      <a:pt x="394" y="207"/>
                      <a:pt x="412" y="140"/>
                      <a:pt x="412" y="136"/>
                    </a:cubicBezTo>
                    <a:cubicBezTo>
                      <a:pt x="412" y="133"/>
                      <a:pt x="408" y="133"/>
                      <a:pt x="407" y="133"/>
                    </a:cubicBezTo>
                    <a:cubicBezTo>
                      <a:pt x="401" y="133"/>
                      <a:pt x="401" y="134"/>
                      <a:pt x="398" y="140"/>
                    </a:cubicBezTo>
                    <a:cubicBezTo>
                      <a:pt x="391" y="165"/>
                      <a:pt x="375" y="198"/>
                      <a:pt x="346" y="198"/>
                    </a:cubicBezTo>
                    <a:cubicBezTo>
                      <a:pt x="339" y="198"/>
                      <a:pt x="335" y="192"/>
                      <a:pt x="335" y="182"/>
                    </a:cubicBezTo>
                    <a:cubicBezTo>
                      <a:pt x="335" y="170"/>
                      <a:pt x="339" y="160"/>
                      <a:pt x="344" y="149"/>
                    </a:cubicBezTo>
                    <a:cubicBezTo>
                      <a:pt x="354" y="126"/>
                      <a:pt x="375" y="75"/>
                      <a:pt x="375" y="49"/>
                    </a:cubicBezTo>
                    <a:cubicBezTo>
                      <a:pt x="375" y="19"/>
                      <a:pt x="354" y="0"/>
                      <a:pt x="316" y="0"/>
                    </a:cubicBezTo>
                    <a:cubicBezTo>
                      <a:pt x="278" y="0"/>
                      <a:pt x="253" y="21"/>
                      <a:pt x="235" y="44"/>
                    </a:cubicBezTo>
                    <a:cubicBezTo>
                      <a:pt x="235" y="39"/>
                      <a:pt x="233" y="23"/>
                      <a:pt x="219" y="12"/>
                    </a:cubicBezTo>
                    <a:cubicBezTo>
                      <a:pt x="206" y="3"/>
                      <a:pt x="190" y="0"/>
                      <a:pt x="178" y="0"/>
                    </a:cubicBezTo>
                    <a:cubicBezTo>
                      <a:pt x="132" y="0"/>
                      <a:pt x="107" y="30"/>
                      <a:pt x="99" y="40"/>
                    </a:cubicBezTo>
                    <a:cubicBezTo>
                      <a:pt x="96" y="14"/>
                      <a:pt x="76" y="0"/>
                      <a:pt x="53" y="0"/>
                    </a:cubicBezTo>
                    <a:cubicBezTo>
                      <a:pt x="30" y="0"/>
                      <a:pt x="20" y="18"/>
                      <a:pt x="16" y="26"/>
                    </a:cubicBezTo>
                    <a:cubicBezTo>
                      <a:pt x="7" y="43"/>
                      <a:pt x="0" y="69"/>
                      <a:pt x="0" y="70"/>
                    </a:cubicBezTo>
                    <a:cubicBezTo>
                      <a:pt x="0" y="75"/>
                      <a:pt x="4" y="75"/>
                      <a:pt x="6" y="75"/>
                    </a:cubicBezTo>
                    <a:cubicBezTo>
                      <a:pt x="11" y="75"/>
                      <a:pt x="11" y="74"/>
                      <a:pt x="14" y="65"/>
                    </a:cubicBezTo>
                    <a:cubicBezTo>
                      <a:pt x="23" y="32"/>
                      <a:pt x="33" y="10"/>
                      <a:pt x="52" y="10"/>
                    </a:cubicBezTo>
                    <a:cubicBezTo>
                      <a:pt x="59" y="10"/>
                      <a:pt x="67" y="14"/>
                      <a:pt x="67" y="31"/>
                    </a:cubicBezTo>
                    <a:cubicBezTo>
                      <a:pt x="67" y="40"/>
                      <a:pt x="66" y="45"/>
                      <a:pt x="59" y="70"/>
                    </a:cubicBezTo>
                    <a:cubicBezTo>
                      <a:pt x="49" y="105"/>
                      <a:pt x="40" y="140"/>
                      <a:pt x="30" y="1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520" bIns="29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86" name=""/>
              <p:cNvSpPr/>
              <p:nvPr/>
            </p:nvSpPr>
            <p:spPr>
              <a:xfrm>
                <a:off x="2146320" y="3552120"/>
                <a:ext cx="51480" cy="49680"/>
              </a:xfrm>
              <a:custGeom>
                <a:avLst/>
                <a:gdLst/>
                <a:ahLst/>
                <a:rect l="0" t="0" r="r" b="b"/>
                <a:pathLst>
                  <a:path w="143" h="138">
                    <a:moveTo>
                      <a:pt x="83" y="69"/>
                    </a:moveTo>
                    <a:cubicBezTo>
                      <a:pt x="112" y="57"/>
                      <a:pt x="125" y="52"/>
                      <a:pt x="133" y="49"/>
                    </a:cubicBezTo>
                    <a:cubicBezTo>
                      <a:pt x="140" y="47"/>
                      <a:pt x="143" y="45"/>
                      <a:pt x="143" y="39"/>
                    </a:cubicBezTo>
                    <a:cubicBezTo>
                      <a:pt x="143" y="34"/>
                      <a:pt x="139" y="29"/>
                      <a:pt x="133" y="29"/>
                    </a:cubicBezTo>
                    <a:cubicBezTo>
                      <a:pt x="130" y="29"/>
                      <a:pt x="129" y="29"/>
                      <a:pt x="125" y="31"/>
                    </a:cubicBezTo>
                    <a:cubicBezTo>
                      <a:pt x="109" y="41"/>
                      <a:pt x="93" y="51"/>
                      <a:pt x="77" y="61"/>
                    </a:cubicBezTo>
                    <a:cubicBezTo>
                      <a:pt x="79" y="45"/>
                      <a:pt x="81" y="29"/>
                      <a:pt x="83" y="13"/>
                    </a:cubicBezTo>
                    <a:cubicBezTo>
                      <a:pt x="83" y="8"/>
                      <a:pt x="83" y="0"/>
                      <a:pt x="72" y="0"/>
                    </a:cubicBezTo>
                    <a:cubicBezTo>
                      <a:pt x="67" y="0"/>
                      <a:pt x="62" y="3"/>
                      <a:pt x="62" y="9"/>
                    </a:cubicBezTo>
                    <a:cubicBezTo>
                      <a:pt x="62" y="12"/>
                      <a:pt x="63" y="22"/>
                      <a:pt x="63" y="25"/>
                    </a:cubicBezTo>
                    <a:cubicBezTo>
                      <a:pt x="63" y="30"/>
                      <a:pt x="66" y="53"/>
                      <a:pt x="67" y="61"/>
                    </a:cubicBezTo>
                    <a:cubicBezTo>
                      <a:pt x="51" y="51"/>
                      <a:pt x="35" y="41"/>
                      <a:pt x="19" y="31"/>
                    </a:cubicBezTo>
                    <a:cubicBezTo>
                      <a:pt x="16" y="30"/>
                      <a:pt x="14" y="29"/>
                      <a:pt x="11" y="29"/>
                    </a:cubicBezTo>
                    <a:cubicBezTo>
                      <a:pt x="4" y="29"/>
                      <a:pt x="0" y="34"/>
                      <a:pt x="0" y="39"/>
                    </a:cubicBezTo>
                    <a:cubicBezTo>
                      <a:pt x="0" y="45"/>
                      <a:pt x="4" y="47"/>
                      <a:pt x="7" y="48"/>
                    </a:cubicBezTo>
                    <a:cubicBezTo>
                      <a:pt x="25" y="55"/>
                      <a:pt x="43" y="62"/>
                      <a:pt x="62" y="69"/>
                    </a:cubicBezTo>
                    <a:cubicBezTo>
                      <a:pt x="31" y="79"/>
                      <a:pt x="19" y="84"/>
                      <a:pt x="10" y="88"/>
                    </a:cubicBezTo>
                    <a:cubicBezTo>
                      <a:pt x="3" y="91"/>
                      <a:pt x="0" y="92"/>
                      <a:pt x="0" y="97"/>
                    </a:cubicBezTo>
                    <a:cubicBezTo>
                      <a:pt x="0" y="104"/>
                      <a:pt x="4" y="108"/>
                      <a:pt x="11" y="108"/>
                    </a:cubicBezTo>
                    <a:cubicBezTo>
                      <a:pt x="14" y="108"/>
                      <a:pt x="14" y="108"/>
                      <a:pt x="19" y="105"/>
                    </a:cubicBezTo>
                    <a:cubicBezTo>
                      <a:pt x="35" y="96"/>
                      <a:pt x="51" y="86"/>
                      <a:pt x="67" y="77"/>
                    </a:cubicBezTo>
                    <a:cubicBezTo>
                      <a:pt x="65" y="94"/>
                      <a:pt x="63" y="110"/>
                      <a:pt x="62" y="127"/>
                    </a:cubicBezTo>
                    <a:cubicBezTo>
                      <a:pt x="62" y="135"/>
                      <a:pt x="67" y="138"/>
                      <a:pt x="72" y="138"/>
                    </a:cubicBezTo>
                    <a:cubicBezTo>
                      <a:pt x="76" y="138"/>
                      <a:pt x="83" y="135"/>
                      <a:pt x="83" y="127"/>
                    </a:cubicBezTo>
                    <a:cubicBezTo>
                      <a:pt x="83" y="125"/>
                      <a:pt x="82" y="116"/>
                      <a:pt x="82" y="112"/>
                    </a:cubicBezTo>
                    <a:cubicBezTo>
                      <a:pt x="80" y="107"/>
                      <a:pt x="77" y="83"/>
                      <a:pt x="77" y="77"/>
                    </a:cubicBezTo>
                    <a:cubicBezTo>
                      <a:pt x="91" y="85"/>
                      <a:pt x="105" y="93"/>
                      <a:pt x="119" y="101"/>
                    </a:cubicBezTo>
                    <a:cubicBezTo>
                      <a:pt x="129" y="108"/>
                      <a:pt x="129" y="108"/>
                      <a:pt x="133" y="108"/>
                    </a:cubicBezTo>
                    <a:cubicBezTo>
                      <a:pt x="139" y="108"/>
                      <a:pt x="143" y="104"/>
                      <a:pt x="143" y="97"/>
                    </a:cubicBezTo>
                    <a:cubicBezTo>
                      <a:pt x="143" y="91"/>
                      <a:pt x="139" y="90"/>
                      <a:pt x="136" y="88"/>
                    </a:cubicBezTo>
                    <a:cubicBezTo>
                      <a:pt x="118" y="82"/>
                      <a:pt x="101" y="75"/>
                      <a:pt x="83" y="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680" bIns="4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87" name=""/>
              <p:cNvSpPr/>
              <p:nvPr/>
            </p:nvSpPr>
            <p:spPr>
              <a:xfrm>
                <a:off x="2135160" y="3642840"/>
                <a:ext cx="70560" cy="73080"/>
              </a:xfrm>
              <a:custGeom>
                <a:avLst/>
                <a:gdLst/>
                <a:ahLst/>
                <a:rect l="0" t="0" r="r" b="b"/>
                <a:pathLst>
                  <a:path w="196" h="203">
                    <a:moveTo>
                      <a:pt x="27" y="179"/>
                    </a:moveTo>
                    <a:cubicBezTo>
                      <a:pt x="24" y="188"/>
                      <a:pt x="24" y="191"/>
                      <a:pt x="10" y="191"/>
                    </a:cubicBezTo>
                    <a:cubicBezTo>
                      <a:pt x="6" y="191"/>
                      <a:pt x="0" y="191"/>
                      <a:pt x="0" y="198"/>
                    </a:cubicBezTo>
                    <a:cubicBezTo>
                      <a:pt x="0" y="201"/>
                      <a:pt x="3" y="203"/>
                      <a:pt x="6" y="203"/>
                    </a:cubicBezTo>
                    <a:cubicBezTo>
                      <a:pt x="14" y="203"/>
                      <a:pt x="26" y="201"/>
                      <a:pt x="36" y="201"/>
                    </a:cubicBezTo>
                    <a:cubicBezTo>
                      <a:pt x="47" y="201"/>
                      <a:pt x="60" y="203"/>
                      <a:pt x="73" y="203"/>
                    </a:cubicBezTo>
                    <a:cubicBezTo>
                      <a:pt x="76" y="203"/>
                      <a:pt x="79" y="201"/>
                      <a:pt x="79" y="196"/>
                    </a:cubicBezTo>
                    <a:cubicBezTo>
                      <a:pt x="79" y="191"/>
                      <a:pt x="74" y="191"/>
                      <a:pt x="70" y="191"/>
                    </a:cubicBezTo>
                    <a:cubicBezTo>
                      <a:pt x="63" y="191"/>
                      <a:pt x="53" y="191"/>
                      <a:pt x="53" y="187"/>
                    </a:cubicBezTo>
                    <a:cubicBezTo>
                      <a:pt x="53" y="186"/>
                      <a:pt x="56" y="178"/>
                      <a:pt x="57" y="173"/>
                    </a:cubicBezTo>
                    <a:cubicBezTo>
                      <a:pt x="62" y="156"/>
                      <a:pt x="66" y="139"/>
                      <a:pt x="70" y="125"/>
                    </a:cubicBezTo>
                    <a:cubicBezTo>
                      <a:pt x="74" y="131"/>
                      <a:pt x="84" y="144"/>
                      <a:pt x="106" y="144"/>
                    </a:cubicBezTo>
                    <a:cubicBezTo>
                      <a:pt x="149" y="144"/>
                      <a:pt x="196" y="101"/>
                      <a:pt x="196" y="53"/>
                    </a:cubicBezTo>
                    <a:cubicBezTo>
                      <a:pt x="196" y="16"/>
                      <a:pt x="167" y="0"/>
                      <a:pt x="143" y="0"/>
                    </a:cubicBezTo>
                    <a:cubicBezTo>
                      <a:pt x="122" y="0"/>
                      <a:pt x="103" y="13"/>
                      <a:pt x="94" y="22"/>
                    </a:cubicBezTo>
                    <a:cubicBezTo>
                      <a:pt x="87" y="4"/>
                      <a:pt x="69" y="0"/>
                      <a:pt x="57" y="0"/>
                    </a:cubicBezTo>
                    <a:cubicBezTo>
                      <a:pt x="44" y="0"/>
                      <a:pt x="36" y="8"/>
                      <a:pt x="30" y="17"/>
                    </a:cubicBezTo>
                    <a:cubicBezTo>
                      <a:pt x="23" y="27"/>
                      <a:pt x="17" y="47"/>
                      <a:pt x="17" y="48"/>
                    </a:cubicBezTo>
                    <a:cubicBezTo>
                      <a:pt x="17" y="53"/>
                      <a:pt x="21" y="53"/>
                      <a:pt x="23" y="53"/>
                    </a:cubicBezTo>
                    <a:cubicBezTo>
                      <a:pt x="29" y="53"/>
                      <a:pt x="29" y="52"/>
                      <a:pt x="31" y="43"/>
                    </a:cubicBezTo>
                    <a:cubicBezTo>
                      <a:pt x="36" y="25"/>
                      <a:pt x="43" y="9"/>
                      <a:pt x="56" y="9"/>
                    </a:cubicBezTo>
                    <a:cubicBezTo>
                      <a:pt x="66" y="9"/>
                      <a:pt x="69" y="16"/>
                      <a:pt x="69" y="25"/>
                    </a:cubicBezTo>
                    <a:cubicBezTo>
                      <a:pt x="69" y="27"/>
                      <a:pt x="67" y="32"/>
                      <a:pt x="67" y="34"/>
                    </a:cubicBezTo>
                    <a:cubicBezTo>
                      <a:pt x="54" y="82"/>
                      <a:pt x="41" y="131"/>
                      <a:pt x="27" y="179"/>
                    </a:cubicBezTo>
                    <a:moveTo>
                      <a:pt x="93" y="38"/>
                    </a:moveTo>
                    <a:cubicBezTo>
                      <a:pt x="115" y="13"/>
                      <a:pt x="132" y="9"/>
                      <a:pt x="143" y="9"/>
                    </a:cubicBezTo>
                    <a:cubicBezTo>
                      <a:pt x="156" y="9"/>
                      <a:pt x="169" y="18"/>
                      <a:pt x="169" y="40"/>
                    </a:cubicBezTo>
                    <a:cubicBezTo>
                      <a:pt x="169" y="53"/>
                      <a:pt x="160" y="86"/>
                      <a:pt x="150" y="104"/>
                    </a:cubicBezTo>
                    <a:cubicBezTo>
                      <a:pt x="142" y="120"/>
                      <a:pt x="125" y="135"/>
                      <a:pt x="106" y="135"/>
                    </a:cubicBezTo>
                    <a:cubicBezTo>
                      <a:pt x="82" y="135"/>
                      <a:pt x="74" y="110"/>
                      <a:pt x="74" y="107"/>
                    </a:cubicBezTo>
                    <a:cubicBezTo>
                      <a:pt x="74" y="105"/>
                      <a:pt x="76" y="104"/>
                      <a:pt x="76" y="103"/>
                    </a:cubicBezTo>
                    <a:cubicBezTo>
                      <a:pt x="82" y="81"/>
                      <a:pt x="87" y="59"/>
                      <a:pt x="93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8080" bIns="280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88" name=""/>
              <p:cNvSpPr/>
              <p:nvPr/>
            </p:nvSpPr>
            <p:spPr>
              <a:xfrm>
                <a:off x="2246760" y="330192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548"/>
                    </a:moveTo>
                    <a:cubicBezTo>
                      <a:pt x="248" y="369"/>
                      <a:pt x="203" y="188"/>
                      <a:pt x="74" y="52"/>
                    </a:cubicBezTo>
                    <a:cubicBezTo>
                      <a:pt x="64" y="40"/>
                      <a:pt x="46" y="22"/>
                      <a:pt x="26" y="5"/>
                    </a:cubicBezTo>
                    <a:cubicBezTo>
                      <a:pt x="19" y="0"/>
                      <a:pt x="19" y="0"/>
                      <a:pt x="11" y="0"/>
                    </a:cubicBezTo>
                    <a:cubicBezTo>
                      <a:pt x="4" y="0"/>
                      <a:pt x="0" y="0"/>
                      <a:pt x="0" y="5"/>
                    </a:cubicBezTo>
                    <a:cubicBezTo>
                      <a:pt x="0" y="6"/>
                      <a:pt x="2" y="8"/>
                      <a:pt x="3" y="9"/>
                    </a:cubicBezTo>
                    <a:cubicBezTo>
                      <a:pt x="21" y="26"/>
                      <a:pt x="54" y="56"/>
                      <a:pt x="89" y="105"/>
                    </a:cubicBezTo>
                    <a:cubicBezTo>
                      <a:pt x="169" y="223"/>
                      <a:pt x="206" y="372"/>
                      <a:pt x="206" y="547"/>
                    </a:cubicBezTo>
                    <a:cubicBezTo>
                      <a:pt x="206" y="670"/>
                      <a:pt x="188" y="829"/>
                      <a:pt x="104" y="964"/>
                    </a:cubicBezTo>
                    <a:cubicBezTo>
                      <a:pt x="66" y="1029"/>
                      <a:pt x="23" y="1067"/>
                      <a:pt x="3" y="1086"/>
                    </a:cubicBezTo>
                    <a:cubicBezTo>
                      <a:pt x="1" y="1088"/>
                      <a:pt x="0" y="1089"/>
                      <a:pt x="0" y="1090"/>
                    </a:cubicBezTo>
                    <a:cubicBezTo>
                      <a:pt x="0" y="1095"/>
                      <a:pt x="4" y="1095"/>
                      <a:pt x="11" y="1095"/>
                    </a:cubicBezTo>
                    <a:cubicBezTo>
                      <a:pt x="19" y="1095"/>
                      <a:pt x="19" y="1095"/>
                      <a:pt x="27" y="1089"/>
                    </a:cubicBezTo>
                    <a:cubicBezTo>
                      <a:pt x="195" y="949"/>
                      <a:pt x="248" y="741"/>
                      <a:pt x="248" y="5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89" name=""/>
              <p:cNvSpPr/>
              <p:nvPr/>
            </p:nvSpPr>
            <p:spPr>
              <a:xfrm>
                <a:off x="2441520" y="330192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1090"/>
                    </a:moveTo>
                    <a:cubicBezTo>
                      <a:pt x="248" y="1089"/>
                      <a:pt x="248" y="1088"/>
                      <a:pt x="246" y="1086"/>
                    </a:cubicBezTo>
                    <a:cubicBezTo>
                      <a:pt x="228" y="1069"/>
                      <a:pt x="193" y="1040"/>
                      <a:pt x="160" y="990"/>
                    </a:cubicBezTo>
                    <a:cubicBezTo>
                      <a:pt x="79" y="872"/>
                      <a:pt x="43" y="724"/>
                      <a:pt x="43" y="548"/>
                    </a:cubicBezTo>
                    <a:cubicBezTo>
                      <a:pt x="43" y="425"/>
                      <a:pt x="60" y="266"/>
                      <a:pt x="143" y="131"/>
                    </a:cubicBezTo>
                    <a:cubicBezTo>
                      <a:pt x="183" y="66"/>
                      <a:pt x="225" y="29"/>
                      <a:pt x="246" y="9"/>
                    </a:cubicBezTo>
                    <a:cubicBezTo>
                      <a:pt x="248" y="7"/>
                      <a:pt x="248" y="6"/>
                      <a:pt x="248" y="5"/>
                    </a:cubicBezTo>
                    <a:cubicBezTo>
                      <a:pt x="248" y="0"/>
                      <a:pt x="245" y="0"/>
                      <a:pt x="238" y="0"/>
                    </a:cubicBezTo>
                    <a:cubicBezTo>
                      <a:pt x="230" y="0"/>
                      <a:pt x="229" y="0"/>
                      <a:pt x="222" y="6"/>
                    </a:cubicBezTo>
                    <a:cubicBezTo>
                      <a:pt x="53" y="147"/>
                      <a:pt x="0" y="355"/>
                      <a:pt x="0" y="547"/>
                    </a:cubicBezTo>
                    <a:cubicBezTo>
                      <a:pt x="0" y="726"/>
                      <a:pt x="46" y="907"/>
                      <a:pt x="173" y="1045"/>
                    </a:cubicBezTo>
                    <a:cubicBezTo>
                      <a:pt x="183" y="1055"/>
                      <a:pt x="203" y="1073"/>
                      <a:pt x="223" y="1090"/>
                    </a:cubicBezTo>
                    <a:cubicBezTo>
                      <a:pt x="229" y="1095"/>
                      <a:pt x="230" y="1095"/>
                      <a:pt x="238" y="1095"/>
                    </a:cubicBezTo>
                    <a:cubicBezTo>
                      <a:pt x="245" y="1095"/>
                      <a:pt x="248" y="1095"/>
                      <a:pt x="248" y="1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90" name=""/>
              <p:cNvSpPr/>
              <p:nvPr/>
            </p:nvSpPr>
            <p:spPr>
              <a:xfrm>
                <a:off x="2568960" y="3356640"/>
                <a:ext cx="97920" cy="74520"/>
              </a:xfrm>
              <a:custGeom>
                <a:avLst/>
                <a:gdLst/>
                <a:ahLst/>
                <a:rect l="0" t="0" r="r" b="b"/>
                <a:pathLst>
                  <a:path w="272" h="207">
                    <a:moveTo>
                      <a:pt x="29" y="174"/>
                    </a:moveTo>
                    <a:cubicBezTo>
                      <a:pt x="27" y="181"/>
                      <a:pt x="24" y="192"/>
                      <a:pt x="24" y="194"/>
                    </a:cubicBezTo>
                    <a:cubicBezTo>
                      <a:pt x="24" y="203"/>
                      <a:pt x="31" y="207"/>
                      <a:pt x="39" y="207"/>
                    </a:cubicBezTo>
                    <a:cubicBezTo>
                      <a:pt x="46" y="207"/>
                      <a:pt x="54" y="203"/>
                      <a:pt x="57" y="194"/>
                    </a:cubicBezTo>
                    <a:cubicBezTo>
                      <a:pt x="59" y="192"/>
                      <a:pt x="64" y="172"/>
                      <a:pt x="67" y="160"/>
                    </a:cubicBezTo>
                    <a:cubicBezTo>
                      <a:pt x="71" y="146"/>
                      <a:pt x="75" y="132"/>
                      <a:pt x="79" y="118"/>
                    </a:cubicBezTo>
                    <a:cubicBezTo>
                      <a:pt x="82" y="109"/>
                      <a:pt x="84" y="99"/>
                      <a:pt x="87" y="88"/>
                    </a:cubicBezTo>
                    <a:cubicBezTo>
                      <a:pt x="89" y="81"/>
                      <a:pt x="93" y="68"/>
                      <a:pt x="93" y="65"/>
                    </a:cubicBezTo>
                    <a:cubicBezTo>
                      <a:pt x="102" y="51"/>
                      <a:pt x="127" y="9"/>
                      <a:pt x="176" y="9"/>
                    </a:cubicBezTo>
                    <a:cubicBezTo>
                      <a:pt x="198" y="9"/>
                      <a:pt x="203" y="26"/>
                      <a:pt x="203" y="42"/>
                    </a:cubicBezTo>
                    <a:cubicBezTo>
                      <a:pt x="203" y="70"/>
                      <a:pt x="178" y="129"/>
                      <a:pt x="170" y="148"/>
                    </a:cubicBezTo>
                    <a:cubicBezTo>
                      <a:pt x="166" y="159"/>
                      <a:pt x="165" y="164"/>
                      <a:pt x="165" y="169"/>
                    </a:cubicBezTo>
                    <a:cubicBezTo>
                      <a:pt x="165" y="190"/>
                      <a:pt x="182" y="207"/>
                      <a:pt x="206" y="207"/>
                    </a:cubicBezTo>
                    <a:cubicBezTo>
                      <a:pt x="253" y="207"/>
                      <a:pt x="272" y="139"/>
                      <a:pt x="272" y="136"/>
                    </a:cubicBezTo>
                    <a:cubicBezTo>
                      <a:pt x="272" y="131"/>
                      <a:pt x="268" y="131"/>
                      <a:pt x="266" y="131"/>
                    </a:cubicBezTo>
                    <a:cubicBezTo>
                      <a:pt x="261" y="131"/>
                      <a:pt x="261" y="133"/>
                      <a:pt x="259" y="139"/>
                    </a:cubicBezTo>
                    <a:cubicBezTo>
                      <a:pt x="249" y="170"/>
                      <a:pt x="232" y="196"/>
                      <a:pt x="208" y="196"/>
                    </a:cubicBezTo>
                    <a:cubicBezTo>
                      <a:pt x="199" y="196"/>
                      <a:pt x="195" y="192"/>
                      <a:pt x="195" y="181"/>
                    </a:cubicBezTo>
                    <a:cubicBezTo>
                      <a:pt x="195" y="170"/>
                      <a:pt x="199" y="159"/>
                      <a:pt x="205" y="149"/>
                    </a:cubicBezTo>
                    <a:cubicBezTo>
                      <a:pt x="213" y="125"/>
                      <a:pt x="235" y="74"/>
                      <a:pt x="235" y="48"/>
                    </a:cubicBezTo>
                    <a:cubicBezTo>
                      <a:pt x="235" y="18"/>
                      <a:pt x="213" y="0"/>
                      <a:pt x="178" y="0"/>
                    </a:cubicBezTo>
                    <a:cubicBezTo>
                      <a:pt x="132" y="0"/>
                      <a:pt x="107" y="29"/>
                      <a:pt x="99" y="39"/>
                    </a:cubicBezTo>
                    <a:cubicBezTo>
                      <a:pt x="96" y="14"/>
                      <a:pt x="75" y="0"/>
                      <a:pt x="52" y="0"/>
                    </a:cubicBezTo>
                    <a:cubicBezTo>
                      <a:pt x="28" y="0"/>
                      <a:pt x="20" y="17"/>
                      <a:pt x="14" y="26"/>
                    </a:cubicBezTo>
                    <a:cubicBezTo>
                      <a:pt x="6" y="42"/>
                      <a:pt x="0" y="68"/>
                      <a:pt x="0" y="70"/>
                    </a:cubicBezTo>
                    <a:cubicBezTo>
                      <a:pt x="0" y="74"/>
                      <a:pt x="4" y="74"/>
                      <a:pt x="6" y="74"/>
                    </a:cubicBezTo>
                    <a:cubicBezTo>
                      <a:pt x="10" y="74"/>
                      <a:pt x="11" y="74"/>
                      <a:pt x="14" y="64"/>
                    </a:cubicBezTo>
                    <a:cubicBezTo>
                      <a:pt x="23" y="31"/>
                      <a:pt x="33" y="9"/>
                      <a:pt x="50" y="9"/>
                    </a:cubicBezTo>
                    <a:cubicBezTo>
                      <a:pt x="60" y="9"/>
                      <a:pt x="66" y="16"/>
                      <a:pt x="66" y="31"/>
                    </a:cubicBezTo>
                    <a:cubicBezTo>
                      <a:pt x="66" y="40"/>
                      <a:pt x="64" y="45"/>
                      <a:pt x="59" y="69"/>
                    </a:cubicBezTo>
                    <a:cubicBezTo>
                      <a:pt x="49" y="104"/>
                      <a:pt x="39" y="139"/>
                      <a:pt x="29" y="1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520" bIns="29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91" name=""/>
              <p:cNvSpPr/>
              <p:nvPr/>
            </p:nvSpPr>
            <p:spPr>
              <a:xfrm>
                <a:off x="2680920" y="3373920"/>
                <a:ext cx="51120" cy="81000"/>
              </a:xfrm>
              <a:custGeom>
                <a:avLst/>
                <a:gdLst/>
                <a:ahLst/>
                <a:rect l="0" t="0" r="r" b="b"/>
                <a:pathLst>
                  <a:path w="142" h="225">
                    <a:moveTo>
                      <a:pt x="69" y="9"/>
                    </a:moveTo>
                    <a:cubicBezTo>
                      <a:pt x="70" y="9"/>
                      <a:pt x="70" y="5"/>
                      <a:pt x="70" y="4"/>
                    </a:cubicBezTo>
                    <a:cubicBezTo>
                      <a:pt x="70" y="3"/>
                      <a:pt x="69" y="0"/>
                      <a:pt x="64" y="0"/>
                    </a:cubicBezTo>
                    <a:cubicBezTo>
                      <a:pt x="57" y="0"/>
                      <a:pt x="29" y="3"/>
                      <a:pt x="20" y="3"/>
                    </a:cubicBezTo>
                    <a:cubicBezTo>
                      <a:pt x="17" y="4"/>
                      <a:pt x="11" y="4"/>
                      <a:pt x="11" y="10"/>
                    </a:cubicBezTo>
                    <a:cubicBezTo>
                      <a:pt x="11" y="16"/>
                      <a:pt x="17" y="16"/>
                      <a:pt x="21" y="16"/>
                    </a:cubicBezTo>
                    <a:cubicBezTo>
                      <a:pt x="39" y="16"/>
                      <a:pt x="39" y="17"/>
                      <a:pt x="39" y="19"/>
                    </a:cubicBezTo>
                    <a:cubicBezTo>
                      <a:pt x="39" y="22"/>
                      <a:pt x="34" y="35"/>
                      <a:pt x="33" y="42"/>
                    </a:cubicBezTo>
                    <a:cubicBezTo>
                      <a:pt x="30" y="52"/>
                      <a:pt x="27" y="62"/>
                      <a:pt x="24" y="71"/>
                    </a:cubicBezTo>
                    <a:cubicBezTo>
                      <a:pt x="21" y="82"/>
                      <a:pt x="1" y="152"/>
                      <a:pt x="1" y="156"/>
                    </a:cubicBezTo>
                    <a:cubicBezTo>
                      <a:pt x="0" y="164"/>
                      <a:pt x="0" y="169"/>
                      <a:pt x="0" y="172"/>
                    </a:cubicBezTo>
                    <a:cubicBezTo>
                      <a:pt x="0" y="204"/>
                      <a:pt x="21" y="225"/>
                      <a:pt x="52" y="225"/>
                    </a:cubicBezTo>
                    <a:cubicBezTo>
                      <a:pt x="94" y="225"/>
                      <a:pt x="142" y="182"/>
                      <a:pt x="142" y="134"/>
                    </a:cubicBezTo>
                    <a:cubicBezTo>
                      <a:pt x="142" y="96"/>
                      <a:pt x="113" y="81"/>
                      <a:pt x="89" y="81"/>
                    </a:cubicBezTo>
                    <a:cubicBezTo>
                      <a:pt x="70" y="81"/>
                      <a:pt x="56" y="90"/>
                      <a:pt x="44" y="99"/>
                    </a:cubicBezTo>
                    <a:cubicBezTo>
                      <a:pt x="52" y="69"/>
                      <a:pt x="61" y="39"/>
                      <a:pt x="69" y="9"/>
                    </a:cubicBezTo>
                    <a:moveTo>
                      <a:pt x="52" y="216"/>
                    </a:moveTo>
                    <a:cubicBezTo>
                      <a:pt x="34" y="216"/>
                      <a:pt x="24" y="203"/>
                      <a:pt x="24" y="183"/>
                    </a:cubicBezTo>
                    <a:cubicBezTo>
                      <a:pt x="24" y="172"/>
                      <a:pt x="27" y="161"/>
                      <a:pt x="37" y="125"/>
                    </a:cubicBezTo>
                    <a:cubicBezTo>
                      <a:pt x="40" y="118"/>
                      <a:pt x="40" y="118"/>
                      <a:pt x="46" y="110"/>
                    </a:cubicBezTo>
                    <a:cubicBezTo>
                      <a:pt x="60" y="96"/>
                      <a:pt x="76" y="90"/>
                      <a:pt x="89" y="90"/>
                    </a:cubicBezTo>
                    <a:cubicBezTo>
                      <a:pt x="102" y="90"/>
                      <a:pt x="115" y="99"/>
                      <a:pt x="115" y="121"/>
                    </a:cubicBezTo>
                    <a:cubicBezTo>
                      <a:pt x="115" y="134"/>
                      <a:pt x="106" y="166"/>
                      <a:pt x="96" y="185"/>
                    </a:cubicBezTo>
                    <a:cubicBezTo>
                      <a:pt x="87" y="200"/>
                      <a:pt x="70" y="216"/>
                      <a:pt x="52" y="2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6000" bIns="36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92" name=""/>
              <p:cNvSpPr/>
              <p:nvPr/>
            </p:nvSpPr>
            <p:spPr>
              <a:xfrm>
                <a:off x="2559240" y="3495960"/>
                <a:ext cx="190080" cy="6480"/>
              </a:xfrm>
              <a:custGeom>
                <a:avLst/>
                <a:gdLst/>
                <a:ahLst/>
                <a:rect l="0" t="0" r="r" b="b"/>
                <a:pathLst>
                  <a:path w="528" h="18">
                    <a:moveTo>
                      <a:pt x="0" y="0"/>
                    </a:moveTo>
                    <a:cubicBezTo>
                      <a:pt x="176" y="0"/>
                      <a:pt x="352" y="0"/>
                      <a:pt x="528" y="0"/>
                    </a:cubicBezTo>
                    <a:cubicBezTo>
                      <a:pt x="528" y="6"/>
                      <a:pt x="528" y="12"/>
                      <a:pt x="528" y="18"/>
                    </a:cubicBezTo>
                    <a:cubicBezTo>
                      <a:pt x="352" y="18"/>
                      <a:pt x="176" y="18"/>
                      <a:pt x="0" y="18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520" bIns="-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93" name=""/>
              <p:cNvSpPr/>
              <p:nvPr/>
            </p:nvSpPr>
            <p:spPr>
              <a:xfrm>
                <a:off x="2564280" y="3580200"/>
                <a:ext cx="98280" cy="74520"/>
              </a:xfrm>
              <a:custGeom>
                <a:avLst/>
                <a:gdLst/>
                <a:ahLst/>
                <a:rect l="0" t="0" r="r" b="b"/>
                <a:pathLst>
                  <a:path w="273" h="207">
                    <a:moveTo>
                      <a:pt x="30" y="175"/>
                    </a:moveTo>
                    <a:cubicBezTo>
                      <a:pt x="29" y="182"/>
                      <a:pt x="26" y="192"/>
                      <a:pt x="26" y="195"/>
                    </a:cubicBezTo>
                    <a:cubicBezTo>
                      <a:pt x="26" y="203"/>
                      <a:pt x="33" y="207"/>
                      <a:pt x="40" y="207"/>
                    </a:cubicBezTo>
                    <a:cubicBezTo>
                      <a:pt x="46" y="207"/>
                      <a:pt x="56" y="204"/>
                      <a:pt x="59" y="194"/>
                    </a:cubicBezTo>
                    <a:cubicBezTo>
                      <a:pt x="62" y="182"/>
                      <a:pt x="66" y="172"/>
                      <a:pt x="69" y="160"/>
                    </a:cubicBezTo>
                    <a:cubicBezTo>
                      <a:pt x="72" y="146"/>
                      <a:pt x="75" y="133"/>
                      <a:pt x="79" y="120"/>
                    </a:cubicBezTo>
                    <a:cubicBezTo>
                      <a:pt x="83" y="109"/>
                      <a:pt x="86" y="99"/>
                      <a:pt x="87" y="88"/>
                    </a:cubicBezTo>
                    <a:cubicBezTo>
                      <a:pt x="90" y="81"/>
                      <a:pt x="94" y="68"/>
                      <a:pt x="94" y="66"/>
                    </a:cubicBezTo>
                    <a:cubicBezTo>
                      <a:pt x="102" y="52"/>
                      <a:pt x="129" y="10"/>
                      <a:pt x="176" y="10"/>
                    </a:cubicBezTo>
                    <a:cubicBezTo>
                      <a:pt x="199" y="10"/>
                      <a:pt x="203" y="27"/>
                      <a:pt x="203" y="43"/>
                    </a:cubicBezTo>
                    <a:cubicBezTo>
                      <a:pt x="203" y="70"/>
                      <a:pt x="179" y="129"/>
                      <a:pt x="170" y="148"/>
                    </a:cubicBezTo>
                    <a:cubicBezTo>
                      <a:pt x="166" y="159"/>
                      <a:pt x="166" y="165"/>
                      <a:pt x="166" y="170"/>
                    </a:cubicBezTo>
                    <a:cubicBezTo>
                      <a:pt x="166" y="191"/>
                      <a:pt x="183" y="207"/>
                      <a:pt x="208" y="207"/>
                    </a:cubicBezTo>
                    <a:cubicBezTo>
                      <a:pt x="255" y="207"/>
                      <a:pt x="273" y="140"/>
                      <a:pt x="273" y="136"/>
                    </a:cubicBezTo>
                    <a:cubicBezTo>
                      <a:pt x="273" y="133"/>
                      <a:pt x="269" y="133"/>
                      <a:pt x="268" y="133"/>
                    </a:cubicBezTo>
                    <a:cubicBezTo>
                      <a:pt x="262" y="133"/>
                      <a:pt x="262" y="134"/>
                      <a:pt x="259" y="140"/>
                    </a:cubicBezTo>
                    <a:cubicBezTo>
                      <a:pt x="249" y="172"/>
                      <a:pt x="233" y="198"/>
                      <a:pt x="208" y="198"/>
                    </a:cubicBezTo>
                    <a:cubicBezTo>
                      <a:pt x="199" y="198"/>
                      <a:pt x="196" y="192"/>
                      <a:pt x="196" y="182"/>
                    </a:cubicBezTo>
                    <a:cubicBezTo>
                      <a:pt x="196" y="170"/>
                      <a:pt x="200" y="160"/>
                      <a:pt x="205" y="149"/>
                    </a:cubicBezTo>
                    <a:cubicBezTo>
                      <a:pt x="215" y="125"/>
                      <a:pt x="236" y="75"/>
                      <a:pt x="236" y="49"/>
                    </a:cubicBezTo>
                    <a:cubicBezTo>
                      <a:pt x="236" y="18"/>
                      <a:pt x="215" y="0"/>
                      <a:pt x="178" y="0"/>
                    </a:cubicBezTo>
                    <a:cubicBezTo>
                      <a:pt x="133" y="0"/>
                      <a:pt x="109" y="30"/>
                      <a:pt x="100" y="40"/>
                    </a:cubicBezTo>
                    <a:cubicBezTo>
                      <a:pt x="97" y="14"/>
                      <a:pt x="76" y="0"/>
                      <a:pt x="53" y="0"/>
                    </a:cubicBezTo>
                    <a:cubicBezTo>
                      <a:pt x="30" y="0"/>
                      <a:pt x="20" y="18"/>
                      <a:pt x="16" y="26"/>
                    </a:cubicBezTo>
                    <a:cubicBezTo>
                      <a:pt x="7" y="42"/>
                      <a:pt x="0" y="69"/>
                      <a:pt x="0" y="70"/>
                    </a:cubicBezTo>
                    <a:cubicBezTo>
                      <a:pt x="0" y="75"/>
                      <a:pt x="6" y="75"/>
                      <a:pt x="7" y="75"/>
                    </a:cubicBezTo>
                    <a:cubicBezTo>
                      <a:pt x="11" y="75"/>
                      <a:pt x="11" y="74"/>
                      <a:pt x="16" y="65"/>
                    </a:cubicBezTo>
                    <a:cubicBezTo>
                      <a:pt x="23" y="32"/>
                      <a:pt x="34" y="10"/>
                      <a:pt x="52" y="10"/>
                    </a:cubicBezTo>
                    <a:cubicBezTo>
                      <a:pt x="62" y="10"/>
                      <a:pt x="67" y="17"/>
                      <a:pt x="67" y="31"/>
                    </a:cubicBezTo>
                    <a:cubicBezTo>
                      <a:pt x="67" y="40"/>
                      <a:pt x="66" y="45"/>
                      <a:pt x="59" y="70"/>
                    </a:cubicBezTo>
                    <a:cubicBezTo>
                      <a:pt x="49" y="105"/>
                      <a:pt x="40" y="140"/>
                      <a:pt x="30" y="1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520" bIns="29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94" name=""/>
              <p:cNvSpPr/>
              <p:nvPr/>
            </p:nvSpPr>
            <p:spPr>
              <a:xfrm>
                <a:off x="2674440" y="3601440"/>
                <a:ext cx="58680" cy="78480"/>
              </a:xfrm>
              <a:custGeom>
                <a:avLst/>
                <a:gdLst/>
                <a:ahLst/>
                <a:rect l="0" t="0" r="r" b="b"/>
                <a:pathLst>
                  <a:path w="163" h="218">
                    <a:moveTo>
                      <a:pt x="163" y="110"/>
                    </a:moveTo>
                    <a:cubicBezTo>
                      <a:pt x="163" y="75"/>
                      <a:pt x="159" y="49"/>
                      <a:pt x="142" y="27"/>
                    </a:cubicBezTo>
                    <a:cubicBezTo>
                      <a:pt x="132" y="13"/>
                      <a:pt x="110" y="0"/>
                      <a:pt x="82" y="0"/>
                    </a:cubicBezTo>
                    <a:cubicBezTo>
                      <a:pt x="0" y="0"/>
                      <a:pt x="0" y="88"/>
                      <a:pt x="0" y="110"/>
                    </a:cubicBezTo>
                    <a:cubicBezTo>
                      <a:pt x="0" y="133"/>
                      <a:pt x="0" y="218"/>
                      <a:pt x="82" y="218"/>
                    </a:cubicBezTo>
                    <a:cubicBezTo>
                      <a:pt x="163" y="218"/>
                      <a:pt x="163" y="133"/>
                      <a:pt x="163" y="110"/>
                    </a:cubicBezTo>
                    <a:moveTo>
                      <a:pt x="82" y="209"/>
                    </a:moveTo>
                    <a:cubicBezTo>
                      <a:pt x="66" y="209"/>
                      <a:pt x="44" y="201"/>
                      <a:pt x="37" y="174"/>
                    </a:cubicBezTo>
                    <a:cubicBezTo>
                      <a:pt x="31" y="156"/>
                      <a:pt x="31" y="130"/>
                      <a:pt x="31" y="107"/>
                    </a:cubicBezTo>
                    <a:cubicBezTo>
                      <a:pt x="31" y="83"/>
                      <a:pt x="31" y="58"/>
                      <a:pt x="37" y="40"/>
                    </a:cubicBezTo>
                    <a:cubicBezTo>
                      <a:pt x="44" y="16"/>
                      <a:pt x="67" y="9"/>
                      <a:pt x="82" y="9"/>
                    </a:cubicBezTo>
                    <a:cubicBezTo>
                      <a:pt x="100" y="9"/>
                      <a:pt x="119" y="19"/>
                      <a:pt x="125" y="38"/>
                    </a:cubicBezTo>
                    <a:cubicBezTo>
                      <a:pt x="130" y="55"/>
                      <a:pt x="132" y="78"/>
                      <a:pt x="132" y="107"/>
                    </a:cubicBezTo>
                    <a:cubicBezTo>
                      <a:pt x="132" y="130"/>
                      <a:pt x="132" y="153"/>
                      <a:pt x="126" y="173"/>
                    </a:cubicBezTo>
                    <a:cubicBezTo>
                      <a:pt x="120" y="203"/>
                      <a:pt x="96" y="209"/>
                      <a:pt x="82" y="2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3480" bIns="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95" name=""/>
              <p:cNvSpPr/>
              <p:nvPr/>
            </p:nvSpPr>
            <p:spPr>
              <a:xfrm>
                <a:off x="2777040" y="330192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548"/>
                    </a:moveTo>
                    <a:cubicBezTo>
                      <a:pt x="248" y="369"/>
                      <a:pt x="202" y="188"/>
                      <a:pt x="74" y="52"/>
                    </a:cubicBezTo>
                    <a:cubicBezTo>
                      <a:pt x="64" y="40"/>
                      <a:pt x="46" y="22"/>
                      <a:pt x="24" y="5"/>
                    </a:cubicBezTo>
                    <a:cubicBezTo>
                      <a:pt x="19" y="0"/>
                      <a:pt x="19" y="0"/>
                      <a:pt x="11" y="0"/>
                    </a:cubicBezTo>
                    <a:cubicBezTo>
                      <a:pt x="4" y="0"/>
                      <a:pt x="0" y="0"/>
                      <a:pt x="0" y="5"/>
                    </a:cubicBezTo>
                    <a:cubicBezTo>
                      <a:pt x="0" y="6"/>
                      <a:pt x="2" y="8"/>
                      <a:pt x="3" y="9"/>
                    </a:cubicBezTo>
                    <a:cubicBezTo>
                      <a:pt x="21" y="26"/>
                      <a:pt x="54" y="56"/>
                      <a:pt x="89" y="105"/>
                    </a:cubicBezTo>
                    <a:cubicBezTo>
                      <a:pt x="169" y="223"/>
                      <a:pt x="206" y="372"/>
                      <a:pt x="206" y="547"/>
                    </a:cubicBezTo>
                    <a:cubicBezTo>
                      <a:pt x="206" y="670"/>
                      <a:pt x="188" y="829"/>
                      <a:pt x="104" y="964"/>
                    </a:cubicBezTo>
                    <a:cubicBezTo>
                      <a:pt x="66" y="1029"/>
                      <a:pt x="23" y="1067"/>
                      <a:pt x="3" y="1086"/>
                    </a:cubicBezTo>
                    <a:cubicBezTo>
                      <a:pt x="1" y="1088"/>
                      <a:pt x="0" y="1089"/>
                      <a:pt x="0" y="1090"/>
                    </a:cubicBezTo>
                    <a:cubicBezTo>
                      <a:pt x="0" y="1095"/>
                      <a:pt x="4" y="1095"/>
                      <a:pt x="11" y="1095"/>
                    </a:cubicBezTo>
                    <a:cubicBezTo>
                      <a:pt x="19" y="1095"/>
                      <a:pt x="19" y="1095"/>
                      <a:pt x="26" y="1089"/>
                    </a:cubicBezTo>
                    <a:cubicBezTo>
                      <a:pt x="195" y="949"/>
                      <a:pt x="248" y="741"/>
                      <a:pt x="248" y="5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96" name=""/>
              <p:cNvSpPr/>
              <p:nvPr/>
            </p:nvSpPr>
            <p:spPr>
              <a:xfrm>
                <a:off x="2971800" y="330192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1090"/>
                    </a:moveTo>
                    <a:cubicBezTo>
                      <a:pt x="248" y="1089"/>
                      <a:pt x="246" y="1088"/>
                      <a:pt x="246" y="1086"/>
                    </a:cubicBezTo>
                    <a:cubicBezTo>
                      <a:pt x="228" y="1069"/>
                      <a:pt x="193" y="1040"/>
                      <a:pt x="160" y="990"/>
                    </a:cubicBezTo>
                    <a:cubicBezTo>
                      <a:pt x="79" y="872"/>
                      <a:pt x="42" y="724"/>
                      <a:pt x="42" y="548"/>
                    </a:cubicBezTo>
                    <a:cubicBezTo>
                      <a:pt x="42" y="425"/>
                      <a:pt x="60" y="266"/>
                      <a:pt x="143" y="131"/>
                    </a:cubicBezTo>
                    <a:cubicBezTo>
                      <a:pt x="183" y="66"/>
                      <a:pt x="225" y="29"/>
                      <a:pt x="246" y="9"/>
                    </a:cubicBezTo>
                    <a:cubicBezTo>
                      <a:pt x="248" y="6"/>
                      <a:pt x="248" y="6"/>
                      <a:pt x="248" y="5"/>
                    </a:cubicBezTo>
                    <a:cubicBezTo>
                      <a:pt x="248" y="0"/>
                      <a:pt x="245" y="0"/>
                      <a:pt x="238" y="0"/>
                    </a:cubicBezTo>
                    <a:cubicBezTo>
                      <a:pt x="230" y="0"/>
                      <a:pt x="229" y="0"/>
                      <a:pt x="222" y="6"/>
                    </a:cubicBezTo>
                    <a:cubicBezTo>
                      <a:pt x="53" y="147"/>
                      <a:pt x="0" y="355"/>
                      <a:pt x="0" y="547"/>
                    </a:cubicBezTo>
                    <a:cubicBezTo>
                      <a:pt x="0" y="726"/>
                      <a:pt x="46" y="907"/>
                      <a:pt x="173" y="1045"/>
                    </a:cubicBezTo>
                    <a:cubicBezTo>
                      <a:pt x="183" y="1055"/>
                      <a:pt x="203" y="1073"/>
                      <a:pt x="223" y="1090"/>
                    </a:cubicBezTo>
                    <a:cubicBezTo>
                      <a:pt x="229" y="1095"/>
                      <a:pt x="230" y="1095"/>
                      <a:pt x="238" y="1095"/>
                    </a:cubicBezTo>
                    <a:cubicBezTo>
                      <a:pt x="245" y="1095"/>
                      <a:pt x="248" y="1095"/>
                      <a:pt x="248" y="1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97" name=""/>
              <p:cNvSpPr/>
              <p:nvPr/>
            </p:nvSpPr>
            <p:spPr>
              <a:xfrm>
                <a:off x="3184200" y="3317040"/>
                <a:ext cx="131400" cy="112320"/>
              </a:xfrm>
              <a:custGeom>
                <a:avLst/>
                <a:gdLst/>
                <a:ahLst/>
                <a:rect l="0" t="0" r="r" b="b"/>
                <a:pathLst>
                  <a:path w="365" h="312">
                    <a:moveTo>
                      <a:pt x="282" y="52"/>
                    </a:moveTo>
                    <a:cubicBezTo>
                      <a:pt x="284" y="50"/>
                      <a:pt x="287" y="48"/>
                      <a:pt x="289" y="45"/>
                    </a:cubicBezTo>
                    <a:cubicBezTo>
                      <a:pt x="305" y="32"/>
                      <a:pt x="321" y="17"/>
                      <a:pt x="355" y="14"/>
                    </a:cubicBezTo>
                    <a:cubicBezTo>
                      <a:pt x="361" y="14"/>
                      <a:pt x="365" y="14"/>
                      <a:pt x="365" y="5"/>
                    </a:cubicBezTo>
                    <a:cubicBezTo>
                      <a:pt x="365" y="1"/>
                      <a:pt x="362" y="0"/>
                      <a:pt x="359" y="0"/>
                    </a:cubicBezTo>
                    <a:cubicBezTo>
                      <a:pt x="345" y="0"/>
                      <a:pt x="331" y="1"/>
                      <a:pt x="318" y="1"/>
                    </a:cubicBezTo>
                    <a:cubicBezTo>
                      <a:pt x="301" y="1"/>
                      <a:pt x="283" y="0"/>
                      <a:pt x="268" y="0"/>
                    </a:cubicBezTo>
                    <a:cubicBezTo>
                      <a:pt x="265" y="0"/>
                      <a:pt x="258" y="0"/>
                      <a:pt x="258" y="9"/>
                    </a:cubicBezTo>
                    <a:cubicBezTo>
                      <a:pt x="258" y="14"/>
                      <a:pt x="262" y="14"/>
                      <a:pt x="265" y="14"/>
                    </a:cubicBezTo>
                    <a:cubicBezTo>
                      <a:pt x="269" y="14"/>
                      <a:pt x="283" y="16"/>
                      <a:pt x="283" y="25"/>
                    </a:cubicBezTo>
                    <a:cubicBezTo>
                      <a:pt x="283" y="32"/>
                      <a:pt x="272" y="44"/>
                      <a:pt x="269" y="47"/>
                    </a:cubicBezTo>
                    <a:cubicBezTo>
                      <a:pt x="230" y="87"/>
                      <a:pt x="192" y="128"/>
                      <a:pt x="153" y="169"/>
                    </a:cubicBezTo>
                    <a:cubicBezTo>
                      <a:pt x="135" y="123"/>
                      <a:pt x="116" y="78"/>
                      <a:pt x="97" y="32"/>
                    </a:cubicBezTo>
                    <a:cubicBezTo>
                      <a:pt x="94" y="26"/>
                      <a:pt x="94" y="26"/>
                      <a:pt x="94" y="25"/>
                    </a:cubicBezTo>
                    <a:cubicBezTo>
                      <a:pt x="94" y="14"/>
                      <a:pt x="119" y="14"/>
                      <a:pt x="125" y="14"/>
                    </a:cubicBezTo>
                    <a:cubicBezTo>
                      <a:pt x="132" y="14"/>
                      <a:pt x="136" y="14"/>
                      <a:pt x="136" y="5"/>
                    </a:cubicBezTo>
                    <a:cubicBezTo>
                      <a:pt x="136" y="0"/>
                      <a:pt x="130" y="0"/>
                      <a:pt x="129" y="0"/>
                    </a:cubicBezTo>
                    <a:cubicBezTo>
                      <a:pt x="115" y="0"/>
                      <a:pt x="80" y="1"/>
                      <a:pt x="66" y="1"/>
                    </a:cubicBezTo>
                    <a:cubicBezTo>
                      <a:pt x="53" y="1"/>
                      <a:pt x="21" y="0"/>
                      <a:pt x="9" y="0"/>
                    </a:cubicBezTo>
                    <a:cubicBezTo>
                      <a:pt x="6" y="0"/>
                      <a:pt x="0" y="0"/>
                      <a:pt x="0" y="9"/>
                    </a:cubicBezTo>
                    <a:cubicBezTo>
                      <a:pt x="0" y="14"/>
                      <a:pt x="4" y="14"/>
                      <a:pt x="11" y="14"/>
                    </a:cubicBezTo>
                    <a:cubicBezTo>
                      <a:pt x="42" y="14"/>
                      <a:pt x="43" y="18"/>
                      <a:pt x="47" y="30"/>
                    </a:cubicBezTo>
                    <a:cubicBezTo>
                      <a:pt x="68" y="80"/>
                      <a:pt x="89" y="130"/>
                      <a:pt x="110" y="179"/>
                    </a:cubicBezTo>
                    <a:cubicBezTo>
                      <a:pt x="110" y="181"/>
                      <a:pt x="112" y="186"/>
                      <a:pt x="112" y="187"/>
                    </a:cubicBezTo>
                    <a:cubicBezTo>
                      <a:pt x="112" y="188"/>
                      <a:pt x="92" y="262"/>
                      <a:pt x="89" y="270"/>
                    </a:cubicBezTo>
                    <a:cubicBezTo>
                      <a:pt x="83" y="296"/>
                      <a:pt x="82" y="298"/>
                      <a:pt x="42" y="298"/>
                    </a:cubicBezTo>
                    <a:cubicBezTo>
                      <a:pt x="33" y="298"/>
                      <a:pt x="29" y="298"/>
                      <a:pt x="29" y="307"/>
                    </a:cubicBezTo>
                    <a:cubicBezTo>
                      <a:pt x="29" y="312"/>
                      <a:pt x="34" y="312"/>
                      <a:pt x="36" y="312"/>
                    </a:cubicBezTo>
                    <a:cubicBezTo>
                      <a:pt x="49" y="312"/>
                      <a:pt x="84" y="311"/>
                      <a:pt x="99" y="311"/>
                    </a:cubicBezTo>
                    <a:cubicBezTo>
                      <a:pt x="113" y="311"/>
                      <a:pt x="149" y="312"/>
                      <a:pt x="163" y="312"/>
                    </a:cubicBezTo>
                    <a:cubicBezTo>
                      <a:pt x="166" y="312"/>
                      <a:pt x="173" y="312"/>
                      <a:pt x="173" y="303"/>
                    </a:cubicBezTo>
                    <a:cubicBezTo>
                      <a:pt x="173" y="298"/>
                      <a:pt x="167" y="298"/>
                      <a:pt x="159" y="298"/>
                    </a:cubicBezTo>
                    <a:cubicBezTo>
                      <a:pt x="157" y="298"/>
                      <a:pt x="147" y="298"/>
                      <a:pt x="139" y="296"/>
                    </a:cubicBezTo>
                    <a:cubicBezTo>
                      <a:pt x="129" y="296"/>
                      <a:pt x="126" y="295"/>
                      <a:pt x="126" y="290"/>
                    </a:cubicBezTo>
                    <a:cubicBezTo>
                      <a:pt x="126" y="286"/>
                      <a:pt x="130" y="270"/>
                      <a:pt x="133" y="261"/>
                    </a:cubicBezTo>
                    <a:cubicBezTo>
                      <a:pt x="139" y="240"/>
                      <a:pt x="145" y="218"/>
                      <a:pt x="150" y="196"/>
                    </a:cubicBezTo>
                    <a:cubicBezTo>
                      <a:pt x="153" y="187"/>
                      <a:pt x="153" y="186"/>
                      <a:pt x="157" y="182"/>
                    </a:cubicBezTo>
                    <a:cubicBezTo>
                      <a:pt x="199" y="139"/>
                      <a:pt x="240" y="95"/>
                      <a:pt x="282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98" name=""/>
              <p:cNvSpPr/>
              <p:nvPr/>
            </p:nvSpPr>
            <p:spPr>
              <a:xfrm>
                <a:off x="3089520" y="3495960"/>
                <a:ext cx="322200" cy="6480"/>
              </a:xfrm>
              <a:custGeom>
                <a:avLst/>
                <a:gdLst/>
                <a:ahLst/>
                <a:rect l="0" t="0" r="r" b="b"/>
                <a:pathLst>
                  <a:path w="895" h="18">
                    <a:moveTo>
                      <a:pt x="0" y="0"/>
                    </a:moveTo>
                    <a:cubicBezTo>
                      <a:pt x="298" y="0"/>
                      <a:pt x="596" y="0"/>
                      <a:pt x="895" y="0"/>
                    </a:cubicBezTo>
                    <a:cubicBezTo>
                      <a:pt x="895" y="6"/>
                      <a:pt x="895" y="12"/>
                      <a:pt x="895" y="18"/>
                    </a:cubicBezTo>
                    <a:cubicBezTo>
                      <a:pt x="596" y="18"/>
                      <a:pt x="298" y="18"/>
                      <a:pt x="0" y="18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520" bIns="-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299" name=""/>
              <p:cNvSpPr/>
              <p:nvPr/>
            </p:nvSpPr>
            <p:spPr>
              <a:xfrm>
                <a:off x="3096720" y="3543840"/>
                <a:ext cx="76320" cy="112680"/>
              </a:xfrm>
              <a:custGeom>
                <a:avLst/>
                <a:gdLst/>
                <a:ahLst/>
                <a:rect l="0" t="0" r="r" b="b"/>
                <a:pathLst>
                  <a:path w="212" h="313">
                    <a:moveTo>
                      <a:pt x="212" y="157"/>
                    </a:moveTo>
                    <a:cubicBezTo>
                      <a:pt x="212" y="121"/>
                      <a:pt x="209" y="84"/>
                      <a:pt x="192" y="51"/>
                    </a:cubicBezTo>
                    <a:cubicBezTo>
                      <a:pt x="167" y="6"/>
                      <a:pt x="127" y="0"/>
                      <a:pt x="106" y="0"/>
                    </a:cubicBezTo>
                    <a:cubicBezTo>
                      <a:pt x="76" y="0"/>
                      <a:pt x="39" y="12"/>
                      <a:pt x="19" y="53"/>
                    </a:cubicBezTo>
                    <a:cubicBezTo>
                      <a:pt x="3" y="86"/>
                      <a:pt x="0" y="121"/>
                      <a:pt x="0" y="157"/>
                    </a:cubicBezTo>
                    <a:cubicBezTo>
                      <a:pt x="0" y="191"/>
                      <a:pt x="1" y="233"/>
                      <a:pt x="23" y="268"/>
                    </a:cubicBezTo>
                    <a:cubicBezTo>
                      <a:pt x="44" y="304"/>
                      <a:pt x="80" y="313"/>
                      <a:pt x="106" y="313"/>
                    </a:cubicBezTo>
                    <a:cubicBezTo>
                      <a:pt x="133" y="313"/>
                      <a:pt x="170" y="304"/>
                      <a:pt x="193" y="260"/>
                    </a:cubicBezTo>
                    <a:cubicBezTo>
                      <a:pt x="209" y="229"/>
                      <a:pt x="212" y="194"/>
                      <a:pt x="212" y="157"/>
                    </a:cubicBezTo>
                    <a:moveTo>
                      <a:pt x="106" y="303"/>
                    </a:moveTo>
                    <a:cubicBezTo>
                      <a:pt x="86" y="303"/>
                      <a:pt x="56" y="292"/>
                      <a:pt x="47" y="248"/>
                    </a:cubicBezTo>
                    <a:cubicBezTo>
                      <a:pt x="42" y="221"/>
                      <a:pt x="42" y="179"/>
                      <a:pt x="42" y="152"/>
                    </a:cubicBezTo>
                    <a:cubicBezTo>
                      <a:pt x="42" y="122"/>
                      <a:pt x="42" y="92"/>
                      <a:pt x="46" y="68"/>
                    </a:cubicBezTo>
                    <a:cubicBezTo>
                      <a:pt x="54" y="13"/>
                      <a:pt x="93" y="9"/>
                      <a:pt x="106" y="9"/>
                    </a:cubicBezTo>
                    <a:cubicBezTo>
                      <a:pt x="122" y="9"/>
                      <a:pt x="155" y="18"/>
                      <a:pt x="165" y="62"/>
                    </a:cubicBezTo>
                    <a:cubicBezTo>
                      <a:pt x="170" y="88"/>
                      <a:pt x="170" y="123"/>
                      <a:pt x="170" y="152"/>
                    </a:cubicBezTo>
                    <a:cubicBezTo>
                      <a:pt x="170" y="186"/>
                      <a:pt x="170" y="217"/>
                      <a:pt x="165" y="247"/>
                    </a:cubicBezTo>
                    <a:cubicBezTo>
                      <a:pt x="156" y="290"/>
                      <a:pt x="127" y="303"/>
                      <a:pt x="106" y="3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0" name=""/>
              <p:cNvSpPr/>
              <p:nvPr/>
            </p:nvSpPr>
            <p:spPr>
              <a:xfrm>
                <a:off x="3195720" y="3635280"/>
                <a:ext cx="19080" cy="17280"/>
              </a:xfrm>
              <a:custGeom>
                <a:avLst/>
                <a:gdLst/>
                <a:ahLst/>
                <a:rect l="0" t="0" r="r" b="b"/>
                <a:pathLst>
                  <a:path w="53" h="48">
                    <a:moveTo>
                      <a:pt x="53" y="25"/>
                    </a:moveTo>
                    <a:cubicBezTo>
                      <a:pt x="53" y="12"/>
                      <a:pt x="42" y="0"/>
                      <a:pt x="27" y="0"/>
                    </a:cubicBezTo>
                    <a:cubicBezTo>
                      <a:pt x="12" y="0"/>
                      <a:pt x="0" y="12"/>
                      <a:pt x="0" y="25"/>
                    </a:cubicBezTo>
                    <a:cubicBezTo>
                      <a:pt x="0" y="38"/>
                      <a:pt x="12" y="48"/>
                      <a:pt x="27" y="48"/>
                    </a:cubicBezTo>
                    <a:cubicBezTo>
                      <a:pt x="42" y="48"/>
                      <a:pt x="53" y="38"/>
                      <a:pt x="53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27720" bIns="-277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1" name=""/>
              <p:cNvSpPr/>
              <p:nvPr/>
            </p:nvSpPr>
            <p:spPr>
              <a:xfrm>
                <a:off x="3237480" y="3543840"/>
                <a:ext cx="76320" cy="112680"/>
              </a:xfrm>
              <a:custGeom>
                <a:avLst/>
                <a:gdLst/>
                <a:ahLst/>
                <a:rect l="0" t="0" r="r" b="b"/>
                <a:pathLst>
                  <a:path w="212" h="313">
                    <a:moveTo>
                      <a:pt x="212" y="157"/>
                    </a:moveTo>
                    <a:cubicBezTo>
                      <a:pt x="212" y="121"/>
                      <a:pt x="209" y="84"/>
                      <a:pt x="192" y="51"/>
                    </a:cubicBezTo>
                    <a:cubicBezTo>
                      <a:pt x="169" y="6"/>
                      <a:pt x="127" y="0"/>
                      <a:pt x="106" y="0"/>
                    </a:cubicBezTo>
                    <a:cubicBezTo>
                      <a:pt x="76" y="0"/>
                      <a:pt x="40" y="12"/>
                      <a:pt x="19" y="53"/>
                    </a:cubicBezTo>
                    <a:cubicBezTo>
                      <a:pt x="3" y="86"/>
                      <a:pt x="0" y="121"/>
                      <a:pt x="0" y="157"/>
                    </a:cubicBezTo>
                    <a:cubicBezTo>
                      <a:pt x="0" y="191"/>
                      <a:pt x="3" y="233"/>
                      <a:pt x="23" y="268"/>
                    </a:cubicBezTo>
                    <a:cubicBezTo>
                      <a:pt x="44" y="304"/>
                      <a:pt x="82" y="313"/>
                      <a:pt x="106" y="313"/>
                    </a:cubicBezTo>
                    <a:cubicBezTo>
                      <a:pt x="133" y="313"/>
                      <a:pt x="172" y="304"/>
                      <a:pt x="193" y="260"/>
                    </a:cubicBezTo>
                    <a:cubicBezTo>
                      <a:pt x="209" y="229"/>
                      <a:pt x="212" y="194"/>
                      <a:pt x="212" y="157"/>
                    </a:cubicBezTo>
                    <a:moveTo>
                      <a:pt x="106" y="303"/>
                    </a:moveTo>
                    <a:cubicBezTo>
                      <a:pt x="86" y="303"/>
                      <a:pt x="56" y="292"/>
                      <a:pt x="47" y="248"/>
                    </a:cubicBezTo>
                    <a:cubicBezTo>
                      <a:pt x="42" y="221"/>
                      <a:pt x="42" y="179"/>
                      <a:pt x="42" y="152"/>
                    </a:cubicBezTo>
                    <a:cubicBezTo>
                      <a:pt x="42" y="122"/>
                      <a:pt x="42" y="92"/>
                      <a:pt x="46" y="68"/>
                    </a:cubicBezTo>
                    <a:cubicBezTo>
                      <a:pt x="56" y="13"/>
                      <a:pt x="93" y="9"/>
                      <a:pt x="106" y="9"/>
                    </a:cubicBezTo>
                    <a:cubicBezTo>
                      <a:pt x="123" y="9"/>
                      <a:pt x="156" y="18"/>
                      <a:pt x="165" y="62"/>
                    </a:cubicBezTo>
                    <a:cubicBezTo>
                      <a:pt x="170" y="88"/>
                      <a:pt x="170" y="123"/>
                      <a:pt x="170" y="152"/>
                    </a:cubicBezTo>
                    <a:cubicBezTo>
                      <a:pt x="170" y="186"/>
                      <a:pt x="170" y="217"/>
                      <a:pt x="165" y="247"/>
                    </a:cubicBezTo>
                    <a:cubicBezTo>
                      <a:pt x="157" y="290"/>
                      <a:pt x="129" y="303"/>
                      <a:pt x="106" y="3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2" name=""/>
              <p:cNvSpPr/>
              <p:nvPr/>
            </p:nvSpPr>
            <p:spPr>
              <a:xfrm>
                <a:off x="3330000" y="3543840"/>
                <a:ext cx="72000" cy="112680"/>
              </a:xfrm>
              <a:custGeom>
                <a:avLst/>
                <a:gdLst/>
                <a:ahLst/>
                <a:rect l="0" t="0" r="r" b="b"/>
                <a:pathLst>
                  <a:path w="200" h="313">
                    <a:moveTo>
                      <a:pt x="200" y="212"/>
                    </a:moveTo>
                    <a:cubicBezTo>
                      <a:pt x="200" y="157"/>
                      <a:pt x="159" y="112"/>
                      <a:pt x="104" y="112"/>
                    </a:cubicBezTo>
                    <a:cubicBezTo>
                      <a:pt x="80" y="112"/>
                      <a:pt x="59" y="120"/>
                      <a:pt x="42" y="135"/>
                    </a:cubicBezTo>
                    <a:cubicBezTo>
                      <a:pt x="42" y="105"/>
                      <a:pt x="42" y="75"/>
                      <a:pt x="42" y="45"/>
                    </a:cubicBezTo>
                    <a:cubicBezTo>
                      <a:pt x="52" y="48"/>
                      <a:pt x="67" y="52"/>
                      <a:pt x="83" y="52"/>
                    </a:cubicBezTo>
                    <a:cubicBezTo>
                      <a:pt x="146" y="52"/>
                      <a:pt x="180" y="10"/>
                      <a:pt x="180" y="4"/>
                    </a:cubicBezTo>
                    <a:cubicBezTo>
                      <a:pt x="180" y="1"/>
                      <a:pt x="179" y="0"/>
                      <a:pt x="176" y="0"/>
                    </a:cubicBezTo>
                    <a:cubicBezTo>
                      <a:pt x="175" y="0"/>
                      <a:pt x="175" y="0"/>
                      <a:pt x="172" y="1"/>
                    </a:cubicBezTo>
                    <a:cubicBezTo>
                      <a:pt x="162" y="5"/>
                      <a:pt x="137" y="14"/>
                      <a:pt x="103" y="14"/>
                    </a:cubicBezTo>
                    <a:cubicBezTo>
                      <a:pt x="83" y="14"/>
                      <a:pt x="60" y="10"/>
                      <a:pt x="36" y="1"/>
                    </a:cubicBezTo>
                    <a:cubicBezTo>
                      <a:pt x="33" y="0"/>
                      <a:pt x="31" y="0"/>
                      <a:pt x="30" y="0"/>
                    </a:cubicBezTo>
                    <a:cubicBezTo>
                      <a:pt x="26" y="0"/>
                      <a:pt x="26" y="4"/>
                      <a:pt x="26" y="10"/>
                    </a:cubicBezTo>
                    <a:cubicBezTo>
                      <a:pt x="26" y="55"/>
                      <a:pt x="26" y="100"/>
                      <a:pt x="26" y="146"/>
                    </a:cubicBezTo>
                    <a:cubicBezTo>
                      <a:pt x="26" y="155"/>
                      <a:pt x="26" y="157"/>
                      <a:pt x="33" y="157"/>
                    </a:cubicBezTo>
                    <a:cubicBezTo>
                      <a:pt x="36" y="157"/>
                      <a:pt x="37" y="156"/>
                      <a:pt x="39" y="153"/>
                    </a:cubicBezTo>
                    <a:cubicBezTo>
                      <a:pt x="44" y="147"/>
                      <a:pt x="63" y="122"/>
                      <a:pt x="103" y="122"/>
                    </a:cubicBezTo>
                    <a:cubicBezTo>
                      <a:pt x="130" y="122"/>
                      <a:pt x="142" y="143"/>
                      <a:pt x="146" y="151"/>
                    </a:cubicBezTo>
                    <a:cubicBezTo>
                      <a:pt x="155" y="168"/>
                      <a:pt x="156" y="186"/>
                      <a:pt x="156" y="208"/>
                    </a:cubicBezTo>
                    <a:cubicBezTo>
                      <a:pt x="156" y="225"/>
                      <a:pt x="156" y="252"/>
                      <a:pt x="143" y="272"/>
                    </a:cubicBezTo>
                    <a:cubicBezTo>
                      <a:pt x="132" y="288"/>
                      <a:pt x="113" y="300"/>
                      <a:pt x="90" y="300"/>
                    </a:cubicBezTo>
                    <a:cubicBezTo>
                      <a:pt x="53" y="300"/>
                      <a:pt x="24" y="277"/>
                      <a:pt x="16" y="249"/>
                    </a:cubicBezTo>
                    <a:cubicBezTo>
                      <a:pt x="17" y="249"/>
                      <a:pt x="19" y="251"/>
                      <a:pt x="24" y="251"/>
                    </a:cubicBezTo>
                    <a:cubicBezTo>
                      <a:pt x="42" y="251"/>
                      <a:pt x="49" y="240"/>
                      <a:pt x="49" y="229"/>
                    </a:cubicBezTo>
                    <a:cubicBezTo>
                      <a:pt x="49" y="218"/>
                      <a:pt x="42" y="205"/>
                      <a:pt x="24" y="205"/>
                    </a:cubicBezTo>
                    <a:cubicBezTo>
                      <a:pt x="17" y="205"/>
                      <a:pt x="0" y="209"/>
                      <a:pt x="0" y="230"/>
                    </a:cubicBezTo>
                    <a:cubicBezTo>
                      <a:pt x="0" y="269"/>
                      <a:pt x="34" y="313"/>
                      <a:pt x="90" y="313"/>
                    </a:cubicBezTo>
                    <a:cubicBezTo>
                      <a:pt x="149" y="313"/>
                      <a:pt x="200" y="269"/>
                      <a:pt x="200" y="2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3" name=""/>
              <p:cNvSpPr/>
              <p:nvPr/>
            </p:nvSpPr>
            <p:spPr>
              <a:xfrm>
                <a:off x="3439440" y="330192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548"/>
                    </a:moveTo>
                    <a:cubicBezTo>
                      <a:pt x="248" y="369"/>
                      <a:pt x="203" y="188"/>
                      <a:pt x="74" y="52"/>
                    </a:cubicBezTo>
                    <a:cubicBezTo>
                      <a:pt x="64" y="40"/>
                      <a:pt x="46" y="22"/>
                      <a:pt x="26" y="5"/>
                    </a:cubicBezTo>
                    <a:cubicBezTo>
                      <a:pt x="19" y="0"/>
                      <a:pt x="19" y="0"/>
                      <a:pt x="11" y="0"/>
                    </a:cubicBezTo>
                    <a:cubicBezTo>
                      <a:pt x="4" y="0"/>
                      <a:pt x="0" y="0"/>
                      <a:pt x="0" y="5"/>
                    </a:cubicBezTo>
                    <a:cubicBezTo>
                      <a:pt x="0" y="6"/>
                      <a:pt x="2" y="8"/>
                      <a:pt x="3" y="9"/>
                    </a:cubicBezTo>
                    <a:cubicBezTo>
                      <a:pt x="21" y="26"/>
                      <a:pt x="54" y="56"/>
                      <a:pt x="89" y="105"/>
                    </a:cubicBezTo>
                    <a:cubicBezTo>
                      <a:pt x="169" y="223"/>
                      <a:pt x="206" y="372"/>
                      <a:pt x="206" y="547"/>
                    </a:cubicBezTo>
                    <a:cubicBezTo>
                      <a:pt x="206" y="670"/>
                      <a:pt x="188" y="829"/>
                      <a:pt x="104" y="964"/>
                    </a:cubicBezTo>
                    <a:cubicBezTo>
                      <a:pt x="66" y="1029"/>
                      <a:pt x="23" y="1067"/>
                      <a:pt x="3" y="1086"/>
                    </a:cubicBezTo>
                    <a:cubicBezTo>
                      <a:pt x="1" y="1088"/>
                      <a:pt x="0" y="1089"/>
                      <a:pt x="0" y="1090"/>
                    </a:cubicBezTo>
                    <a:cubicBezTo>
                      <a:pt x="0" y="1095"/>
                      <a:pt x="4" y="1095"/>
                      <a:pt x="11" y="1095"/>
                    </a:cubicBezTo>
                    <a:cubicBezTo>
                      <a:pt x="19" y="1095"/>
                      <a:pt x="19" y="1095"/>
                      <a:pt x="27" y="1089"/>
                    </a:cubicBezTo>
                    <a:cubicBezTo>
                      <a:pt x="195" y="949"/>
                      <a:pt x="248" y="741"/>
                      <a:pt x="248" y="5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4" name=""/>
              <p:cNvSpPr/>
              <p:nvPr/>
            </p:nvSpPr>
            <p:spPr>
              <a:xfrm>
                <a:off x="3666960" y="3424320"/>
                <a:ext cx="123120" cy="119160"/>
              </a:xfrm>
              <a:custGeom>
                <a:avLst/>
                <a:gdLst/>
                <a:ahLst/>
                <a:rect l="0" t="0" r="r" b="b"/>
                <a:pathLst>
                  <a:path w="342" h="331">
                    <a:moveTo>
                      <a:pt x="271" y="292"/>
                    </a:moveTo>
                    <a:cubicBezTo>
                      <a:pt x="276" y="303"/>
                      <a:pt x="296" y="321"/>
                      <a:pt x="302" y="321"/>
                    </a:cubicBezTo>
                    <a:cubicBezTo>
                      <a:pt x="306" y="321"/>
                      <a:pt x="306" y="317"/>
                      <a:pt x="306" y="311"/>
                    </a:cubicBezTo>
                    <a:cubicBezTo>
                      <a:pt x="306" y="284"/>
                      <a:pt x="306" y="258"/>
                      <a:pt x="306" y="231"/>
                    </a:cubicBezTo>
                    <a:cubicBezTo>
                      <a:pt x="306" y="213"/>
                      <a:pt x="309" y="212"/>
                      <a:pt x="342" y="212"/>
                    </a:cubicBezTo>
                    <a:cubicBezTo>
                      <a:pt x="342" y="207"/>
                      <a:pt x="342" y="202"/>
                      <a:pt x="342" y="198"/>
                    </a:cubicBezTo>
                    <a:cubicBezTo>
                      <a:pt x="324" y="198"/>
                      <a:pt x="295" y="199"/>
                      <a:pt x="281" y="199"/>
                    </a:cubicBezTo>
                    <a:cubicBezTo>
                      <a:pt x="261" y="199"/>
                      <a:pt x="218" y="199"/>
                      <a:pt x="199" y="198"/>
                    </a:cubicBezTo>
                    <a:cubicBezTo>
                      <a:pt x="199" y="202"/>
                      <a:pt x="199" y="207"/>
                      <a:pt x="199" y="212"/>
                    </a:cubicBezTo>
                    <a:cubicBezTo>
                      <a:pt x="205" y="212"/>
                      <a:pt x="210" y="212"/>
                      <a:pt x="216" y="212"/>
                    </a:cubicBezTo>
                    <a:cubicBezTo>
                      <a:pt x="261" y="212"/>
                      <a:pt x="262" y="216"/>
                      <a:pt x="262" y="233"/>
                    </a:cubicBezTo>
                    <a:cubicBezTo>
                      <a:pt x="262" y="243"/>
                      <a:pt x="262" y="253"/>
                      <a:pt x="262" y="262"/>
                    </a:cubicBezTo>
                    <a:cubicBezTo>
                      <a:pt x="262" y="313"/>
                      <a:pt x="199" y="317"/>
                      <a:pt x="185" y="317"/>
                    </a:cubicBezTo>
                    <a:cubicBezTo>
                      <a:pt x="152" y="317"/>
                      <a:pt x="52" y="301"/>
                      <a:pt x="52" y="165"/>
                    </a:cubicBezTo>
                    <a:cubicBezTo>
                      <a:pt x="52" y="29"/>
                      <a:pt x="152" y="14"/>
                      <a:pt x="182" y="14"/>
                    </a:cubicBezTo>
                    <a:cubicBezTo>
                      <a:pt x="235" y="14"/>
                      <a:pt x="281" y="55"/>
                      <a:pt x="291" y="122"/>
                    </a:cubicBezTo>
                    <a:cubicBezTo>
                      <a:pt x="292" y="129"/>
                      <a:pt x="292" y="130"/>
                      <a:pt x="299" y="130"/>
                    </a:cubicBezTo>
                    <a:cubicBezTo>
                      <a:pt x="306" y="130"/>
                      <a:pt x="306" y="129"/>
                      <a:pt x="306" y="120"/>
                    </a:cubicBezTo>
                    <a:cubicBezTo>
                      <a:pt x="306" y="83"/>
                      <a:pt x="306" y="47"/>
                      <a:pt x="306" y="10"/>
                    </a:cubicBezTo>
                    <a:cubicBezTo>
                      <a:pt x="306" y="3"/>
                      <a:pt x="306" y="0"/>
                      <a:pt x="302" y="0"/>
                    </a:cubicBezTo>
                    <a:cubicBezTo>
                      <a:pt x="299" y="0"/>
                      <a:pt x="298" y="0"/>
                      <a:pt x="293" y="5"/>
                    </a:cubicBezTo>
                    <a:cubicBezTo>
                      <a:pt x="285" y="16"/>
                      <a:pt x="276" y="28"/>
                      <a:pt x="268" y="39"/>
                    </a:cubicBezTo>
                    <a:cubicBezTo>
                      <a:pt x="252" y="25"/>
                      <a:pt x="225" y="0"/>
                      <a:pt x="175" y="0"/>
                    </a:cubicBezTo>
                    <a:cubicBezTo>
                      <a:pt x="82" y="0"/>
                      <a:pt x="0" y="71"/>
                      <a:pt x="0" y="165"/>
                    </a:cubicBezTo>
                    <a:cubicBezTo>
                      <a:pt x="0" y="259"/>
                      <a:pt x="80" y="331"/>
                      <a:pt x="176" y="331"/>
                    </a:cubicBezTo>
                    <a:cubicBezTo>
                      <a:pt x="213" y="331"/>
                      <a:pt x="253" y="320"/>
                      <a:pt x="271" y="2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5" name=""/>
              <p:cNvSpPr/>
              <p:nvPr/>
            </p:nvSpPr>
            <p:spPr>
              <a:xfrm>
                <a:off x="3814560" y="3522600"/>
                <a:ext cx="21600" cy="48960"/>
              </a:xfrm>
              <a:custGeom>
                <a:avLst/>
                <a:gdLst/>
                <a:ahLst/>
                <a:rect l="0" t="0" r="r" b="b"/>
                <a:pathLst>
                  <a:path w="60" h="136">
                    <a:moveTo>
                      <a:pt x="60" y="48"/>
                    </a:moveTo>
                    <a:cubicBezTo>
                      <a:pt x="60" y="18"/>
                      <a:pt x="47" y="0"/>
                      <a:pt x="27" y="0"/>
                    </a:cubicBezTo>
                    <a:cubicBezTo>
                      <a:pt x="10" y="0"/>
                      <a:pt x="0" y="12"/>
                      <a:pt x="0" y="25"/>
                    </a:cubicBezTo>
                    <a:cubicBezTo>
                      <a:pt x="0" y="36"/>
                      <a:pt x="10" y="49"/>
                      <a:pt x="27" y="49"/>
                    </a:cubicBezTo>
                    <a:cubicBezTo>
                      <a:pt x="33" y="49"/>
                      <a:pt x="40" y="47"/>
                      <a:pt x="44" y="43"/>
                    </a:cubicBezTo>
                    <a:cubicBezTo>
                      <a:pt x="46" y="42"/>
                      <a:pt x="46" y="42"/>
                      <a:pt x="47" y="42"/>
                    </a:cubicBezTo>
                    <a:cubicBezTo>
                      <a:pt x="48" y="44"/>
                      <a:pt x="49" y="42"/>
                      <a:pt x="49" y="48"/>
                    </a:cubicBezTo>
                    <a:cubicBezTo>
                      <a:pt x="49" y="82"/>
                      <a:pt x="31" y="109"/>
                      <a:pt x="14" y="125"/>
                    </a:cubicBezTo>
                    <a:cubicBezTo>
                      <a:pt x="9" y="130"/>
                      <a:pt x="9" y="130"/>
                      <a:pt x="9" y="131"/>
                    </a:cubicBezTo>
                    <a:cubicBezTo>
                      <a:pt x="9" y="135"/>
                      <a:pt x="11" y="136"/>
                      <a:pt x="14" y="136"/>
                    </a:cubicBezTo>
                    <a:cubicBezTo>
                      <a:pt x="19" y="136"/>
                      <a:pt x="60" y="101"/>
                      <a:pt x="60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960" bIns="3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6" name=""/>
              <p:cNvSpPr/>
              <p:nvPr/>
            </p:nvSpPr>
            <p:spPr>
              <a:xfrm>
                <a:off x="241200" y="3953520"/>
                <a:ext cx="152640" cy="111960"/>
              </a:xfrm>
              <a:custGeom>
                <a:avLst/>
                <a:gdLst/>
                <a:ahLst/>
                <a:rect l="0" t="0" r="r" b="b"/>
                <a:pathLst>
                  <a:path w="424" h="311">
                    <a:moveTo>
                      <a:pt x="365" y="35"/>
                    </a:moveTo>
                    <a:cubicBezTo>
                      <a:pt x="369" y="18"/>
                      <a:pt x="371" y="13"/>
                      <a:pt x="407" y="13"/>
                    </a:cubicBezTo>
                    <a:cubicBezTo>
                      <a:pt x="419" y="13"/>
                      <a:pt x="424" y="13"/>
                      <a:pt x="424" y="4"/>
                    </a:cubicBezTo>
                    <a:cubicBezTo>
                      <a:pt x="424" y="0"/>
                      <a:pt x="418" y="0"/>
                      <a:pt x="417" y="0"/>
                    </a:cubicBezTo>
                    <a:cubicBezTo>
                      <a:pt x="402" y="0"/>
                      <a:pt x="366" y="1"/>
                      <a:pt x="352" y="1"/>
                    </a:cubicBezTo>
                    <a:cubicBezTo>
                      <a:pt x="338" y="1"/>
                      <a:pt x="302" y="0"/>
                      <a:pt x="288" y="0"/>
                    </a:cubicBezTo>
                    <a:cubicBezTo>
                      <a:pt x="283" y="0"/>
                      <a:pt x="278" y="0"/>
                      <a:pt x="278" y="9"/>
                    </a:cubicBezTo>
                    <a:cubicBezTo>
                      <a:pt x="278" y="13"/>
                      <a:pt x="282" y="13"/>
                      <a:pt x="292" y="13"/>
                    </a:cubicBezTo>
                    <a:cubicBezTo>
                      <a:pt x="293" y="13"/>
                      <a:pt x="302" y="13"/>
                      <a:pt x="311" y="14"/>
                    </a:cubicBezTo>
                    <a:cubicBezTo>
                      <a:pt x="321" y="16"/>
                      <a:pt x="325" y="16"/>
                      <a:pt x="325" y="22"/>
                    </a:cubicBezTo>
                    <a:cubicBezTo>
                      <a:pt x="325" y="23"/>
                      <a:pt x="325" y="25"/>
                      <a:pt x="324" y="30"/>
                    </a:cubicBezTo>
                    <a:cubicBezTo>
                      <a:pt x="313" y="67"/>
                      <a:pt x="303" y="104"/>
                      <a:pt x="292" y="142"/>
                    </a:cubicBezTo>
                    <a:cubicBezTo>
                      <a:pt x="241" y="142"/>
                      <a:pt x="190" y="142"/>
                      <a:pt x="139" y="142"/>
                    </a:cubicBezTo>
                    <a:cubicBezTo>
                      <a:pt x="149" y="106"/>
                      <a:pt x="159" y="71"/>
                      <a:pt x="169" y="35"/>
                    </a:cubicBezTo>
                    <a:cubicBezTo>
                      <a:pt x="173" y="18"/>
                      <a:pt x="175" y="13"/>
                      <a:pt x="210" y="13"/>
                    </a:cubicBezTo>
                    <a:cubicBezTo>
                      <a:pt x="225" y="13"/>
                      <a:pt x="228" y="13"/>
                      <a:pt x="228" y="4"/>
                    </a:cubicBezTo>
                    <a:cubicBezTo>
                      <a:pt x="228" y="0"/>
                      <a:pt x="223" y="0"/>
                      <a:pt x="222" y="0"/>
                    </a:cubicBezTo>
                    <a:cubicBezTo>
                      <a:pt x="208" y="0"/>
                      <a:pt x="170" y="1"/>
                      <a:pt x="157" y="1"/>
                    </a:cubicBezTo>
                    <a:cubicBezTo>
                      <a:pt x="142" y="1"/>
                      <a:pt x="106" y="0"/>
                      <a:pt x="92" y="0"/>
                    </a:cubicBezTo>
                    <a:cubicBezTo>
                      <a:pt x="87" y="0"/>
                      <a:pt x="83" y="0"/>
                      <a:pt x="83" y="9"/>
                    </a:cubicBezTo>
                    <a:cubicBezTo>
                      <a:pt x="83" y="13"/>
                      <a:pt x="87" y="13"/>
                      <a:pt x="96" y="13"/>
                    </a:cubicBezTo>
                    <a:cubicBezTo>
                      <a:pt x="97" y="13"/>
                      <a:pt x="107" y="13"/>
                      <a:pt x="116" y="14"/>
                    </a:cubicBezTo>
                    <a:cubicBezTo>
                      <a:pt x="125" y="16"/>
                      <a:pt x="129" y="16"/>
                      <a:pt x="129" y="22"/>
                    </a:cubicBezTo>
                    <a:cubicBezTo>
                      <a:pt x="129" y="23"/>
                      <a:pt x="129" y="25"/>
                      <a:pt x="127" y="30"/>
                    </a:cubicBezTo>
                    <a:cubicBezTo>
                      <a:pt x="105" y="112"/>
                      <a:pt x="83" y="194"/>
                      <a:pt x="60" y="275"/>
                    </a:cubicBezTo>
                    <a:cubicBezTo>
                      <a:pt x="54" y="294"/>
                      <a:pt x="53" y="298"/>
                      <a:pt x="14" y="298"/>
                    </a:cubicBezTo>
                    <a:cubicBezTo>
                      <a:pt x="4" y="298"/>
                      <a:pt x="0" y="298"/>
                      <a:pt x="0" y="307"/>
                    </a:cubicBezTo>
                    <a:cubicBezTo>
                      <a:pt x="0" y="311"/>
                      <a:pt x="6" y="311"/>
                      <a:pt x="7" y="311"/>
                    </a:cubicBezTo>
                    <a:cubicBezTo>
                      <a:pt x="21" y="311"/>
                      <a:pt x="57" y="309"/>
                      <a:pt x="72" y="309"/>
                    </a:cubicBezTo>
                    <a:cubicBezTo>
                      <a:pt x="82" y="309"/>
                      <a:pt x="93" y="311"/>
                      <a:pt x="103" y="311"/>
                    </a:cubicBezTo>
                    <a:cubicBezTo>
                      <a:pt x="115" y="311"/>
                      <a:pt x="126" y="311"/>
                      <a:pt x="136" y="311"/>
                    </a:cubicBezTo>
                    <a:cubicBezTo>
                      <a:pt x="140" y="311"/>
                      <a:pt x="146" y="311"/>
                      <a:pt x="146" y="301"/>
                    </a:cubicBezTo>
                    <a:cubicBezTo>
                      <a:pt x="146" y="298"/>
                      <a:pt x="142" y="298"/>
                      <a:pt x="132" y="298"/>
                    </a:cubicBezTo>
                    <a:cubicBezTo>
                      <a:pt x="113" y="298"/>
                      <a:pt x="99" y="298"/>
                      <a:pt x="99" y="288"/>
                    </a:cubicBezTo>
                    <a:cubicBezTo>
                      <a:pt x="99" y="286"/>
                      <a:pt x="100" y="283"/>
                      <a:pt x="102" y="281"/>
                    </a:cubicBezTo>
                    <a:cubicBezTo>
                      <a:pt x="113" y="239"/>
                      <a:pt x="124" y="198"/>
                      <a:pt x="135" y="156"/>
                    </a:cubicBezTo>
                    <a:cubicBezTo>
                      <a:pt x="186" y="156"/>
                      <a:pt x="238" y="156"/>
                      <a:pt x="289" y="156"/>
                    </a:cubicBezTo>
                    <a:cubicBezTo>
                      <a:pt x="268" y="231"/>
                      <a:pt x="256" y="275"/>
                      <a:pt x="253" y="282"/>
                    </a:cubicBezTo>
                    <a:cubicBezTo>
                      <a:pt x="249" y="296"/>
                      <a:pt x="239" y="298"/>
                      <a:pt x="208" y="298"/>
                    </a:cubicBezTo>
                    <a:cubicBezTo>
                      <a:pt x="200" y="298"/>
                      <a:pt x="196" y="298"/>
                      <a:pt x="196" y="307"/>
                    </a:cubicBezTo>
                    <a:cubicBezTo>
                      <a:pt x="196" y="311"/>
                      <a:pt x="202" y="311"/>
                      <a:pt x="203" y="311"/>
                    </a:cubicBezTo>
                    <a:cubicBezTo>
                      <a:pt x="218" y="311"/>
                      <a:pt x="253" y="309"/>
                      <a:pt x="266" y="309"/>
                    </a:cubicBezTo>
                    <a:cubicBezTo>
                      <a:pt x="278" y="309"/>
                      <a:pt x="289" y="311"/>
                      <a:pt x="299" y="311"/>
                    </a:cubicBezTo>
                    <a:cubicBezTo>
                      <a:pt x="311" y="311"/>
                      <a:pt x="321" y="311"/>
                      <a:pt x="332" y="311"/>
                    </a:cubicBezTo>
                    <a:cubicBezTo>
                      <a:pt x="336" y="311"/>
                      <a:pt x="342" y="311"/>
                      <a:pt x="342" y="301"/>
                    </a:cubicBezTo>
                    <a:cubicBezTo>
                      <a:pt x="342" y="298"/>
                      <a:pt x="338" y="298"/>
                      <a:pt x="328" y="298"/>
                    </a:cubicBezTo>
                    <a:cubicBezTo>
                      <a:pt x="309" y="298"/>
                      <a:pt x="295" y="298"/>
                      <a:pt x="295" y="288"/>
                    </a:cubicBezTo>
                    <a:cubicBezTo>
                      <a:pt x="295" y="286"/>
                      <a:pt x="296" y="283"/>
                      <a:pt x="296" y="281"/>
                    </a:cubicBezTo>
                    <a:cubicBezTo>
                      <a:pt x="319" y="199"/>
                      <a:pt x="342" y="117"/>
                      <a:pt x="365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7" name=""/>
              <p:cNvSpPr/>
              <p:nvPr/>
            </p:nvSpPr>
            <p:spPr>
              <a:xfrm>
                <a:off x="392760" y="4039560"/>
                <a:ext cx="54720" cy="51840"/>
              </a:xfrm>
              <a:custGeom>
                <a:avLst/>
                <a:gdLst/>
                <a:ahLst/>
                <a:rect l="0" t="0" r="r" b="b"/>
                <a:pathLst>
                  <a:path w="152" h="144">
                    <a:moveTo>
                      <a:pt x="132" y="18"/>
                    </a:moveTo>
                    <a:cubicBezTo>
                      <a:pt x="120" y="19"/>
                      <a:pt x="115" y="29"/>
                      <a:pt x="115" y="36"/>
                    </a:cubicBezTo>
                    <a:cubicBezTo>
                      <a:pt x="115" y="44"/>
                      <a:pt x="122" y="48"/>
                      <a:pt x="127" y="48"/>
                    </a:cubicBezTo>
                    <a:cubicBezTo>
                      <a:pt x="136" y="48"/>
                      <a:pt x="147" y="43"/>
                      <a:pt x="147" y="27"/>
                    </a:cubicBezTo>
                    <a:cubicBezTo>
                      <a:pt x="147" y="5"/>
                      <a:pt x="120" y="0"/>
                      <a:pt x="102" y="0"/>
                    </a:cubicBezTo>
                    <a:cubicBezTo>
                      <a:pt x="49" y="0"/>
                      <a:pt x="0" y="44"/>
                      <a:pt x="0" y="88"/>
                    </a:cubicBezTo>
                    <a:cubicBezTo>
                      <a:pt x="0" y="116"/>
                      <a:pt x="21" y="144"/>
                      <a:pt x="64" y="144"/>
                    </a:cubicBezTo>
                    <a:cubicBezTo>
                      <a:pt x="125" y="144"/>
                      <a:pt x="152" y="112"/>
                      <a:pt x="152" y="108"/>
                    </a:cubicBezTo>
                    <a:cubicBezTo>
                      <a:pt x="152" y="105"/>
                      <a:pt x="149" y="103"/>
                      <a:pt x="146" y="103"/>
                    </a:cubicBezTo>
                    <a:cubicBezTo>
                      <a:pt x="145" y="103"/>
                      <a:pt x="143" y="103"/>
                      <a:pt x="140" y="105"/>
                    </a:cubicBezTo>
                    <a:cubicBezTo>
                      <a:pt x="113" y="135"/>
                      <a:pt x="72" y="135"/>
                      <a:pt x="66" y="135"/>
                    </a:cubicBezTo>
                    <a:cubicBezTo>
                      <a:pt x="40" y="135"/>
                      <a:pt x="29" y="120"/>
                      <a:pt x="29" y="99"/>
                    </a:cubicBezTo>
                    <a:cubicBezTo>
                      <a:pt x="29" y="90"/>
                      <a:pt x="34" y="56"/>
                      <a:pt x="53" y="34"/>
                    </a:cubicBezTo>
                    <a:cubicBezTo>
                      <a:pt x="66" y="17"/>
                      <a:pt x="84" y="9"/>
                      <a:pt x="102" y="9"/>
                    </a:cubicBezTo>
                    <a:cubicBezTo>
                      <a:pt x="106" y="9"/>
                      <a:pt x="123" y="9"/>
                      <a:pt x="132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6840" bIns="6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8" name=""/>
              <p:cNvSpPr/>
              <p:nvPr/>
            </p:nvSpPr>
            <p:spPr>
              <a:xfrm>
                <a:off x="457560" y="4014000"/>
                <a:ext cx="55800" cy="76320"/>
              </a:xfrm>
              <a:custGeom>
                <a:avLst/>
                <a:gdLst/>
                <a:ahLst/>
                <a:rect l="0" t="0" r="r" b="b"/>
                <a:pathLst>
                  <a:path w="155" h="212">
                    <a:moveTo>
                      <a:pt x="155" y="153"/>
                    </a:moveTo>
                    <a:cubicBezTo>
                      <a:pt x="151" y="153"/>
                      <a:pt x="147" y="153"/>
                      <a:pt x="143" y="153"/>
                    </a:cubicBezTo>
                    <a:cubicBezTo>
                      <a:pt x="142" y="161"/>
                      <a:pt x="139" y="179"/>
                      <a:pt x="135" y="183"/>
                    </a:cubicBezTo>
                    <a:cubicBezTo>
                      <a:pt x="132" y="185"/>
                      <a:pt x="104" y="185"/>
                      <a:pt x="99" y="185"/>
                    </a:cubicBezTo>
                    <a:cubicBezTo>
                      <a:pt x="77" y="185"/>
                      <a:pt x="56" y="185"/>
                      <a:pt x="34" y="185"/>
                    </a:cubicBezTo>
                    <a:cubicBezTo>
                      <a:pt x="72" y="155"/>
                      <a:pt x="84" y="146"/>
                      <a:pt x="104" y="131"/>
                    </a:cubicBezTo>
                    <a:cubicBezTo>
                      <a:pt x="132" y="112"/>
                      <a:pt x="155" y="92"/>
                      <a:pt x="155" y="62"/>
                    </a:cubicBezTo>
                    <a:cubicBezTo>
                      <a:pt x="155" y="23"/>
                      <a:pt x="117" y="0"/>
                      <a:pt x="73" y="0"/>
                    </a:cubicBezTo>
                    <a:cubicBezTo>
                      <a:pt x="29" y="0"/>
                      <a:pt x="0" y="27"/>
                      <a:pt x="0" y="57"/>
                    </a:cubicBezTo>
                    <a:cubicBezTo>
                      <a:pt x="0" y="73"/>
                      <a:pt x="14" y="75"/>
                      <a:pt x="19" y="75"/>
                    </a:cubicBezTo>
                    <a:cubicBezTo>
                      <a:pt x="27" y="75"/>
                      <a:pt x="37" y="69"/>
                      <a:pt x="37" y="58"/>
                    </a:cubicBezTo>
                    <a:cubicBezTo>
                      <a:pt x="37" y="52"/>
                      <a:pt x="34" y="42"/>
                      <a:pt x="16" y="42"/>
                    </a:cubicBezTo>
                    <a:cubicBezTo>
                      <a:pt x="27" y="18"/>
                      <a:pt x="52" y="12"/>
                      <a:pt x="67" y="12"/>
                    </a:cubicBezTo>
                    <a:cubicBezTo>
                      <a:pt x="103" y="12"/>
                      <a:pt x="122" y="36"/>
                      <a:pt x="122" y="62"/>
                    </a:cubicBezTo>
                    <a:cubicBezTo>
                      <a:pt x="122" y="90"/>
                      <a:pt x="99" y="112"/>
                      <a:pt x="87" y="123"/>
                    </a:cubicBezTo>
                    <a:cubicBezTo>
                      <a:pt x="59" y="149"/>
                      <a:pt x="31" y="175"/>
                      <a:pt x="3" y="200"/>
                    </a:cubicBezTo>
                    <a:cubicBezTo>
                      <a:pt x="0" y="203"/>
                      <a:pt x="0" y="203"/>
                      <a:pt x="0" y="212"/>
                    </a:cubicBezTo>
                    <a:cubicBezTo>
                      <a:pt x="48" y="212"/>
                      <a:pt x="96" y="212"/>
                      <a:pt x="145" y="212"/>
                    </a:cubicBezTo>
                    <a:cubicBezTo>
                      <a:pt x="148" y="192"/>
                      <a:pt x="151" y="173"/>
                      <a:pt x="155" y="1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9" name=""/>
              <p:cNvSpPr/>
              <p:nvPr/>
            </p:nvSpPr>
            <p:spPr>
              <a:xfrm>
                <a:off x="549000" y="3942360"/>
                <a:ext cx="41760" cy="164160"/>
              </a:xfrm>
              <a:custGeom>
                <a:avLst/>
                <a:gdLst/>
                <a:ahLst/>
                <a:rect l="0" t="0" r="r" b="b"/>
                <a:pathLst>
                  <a:path w="116" h="456">
                    <a:moveTo>
                      <a:pt x="116" y="452"/>
                    </a:moveTo>
                    <a:cubicBezTo>
                      <a:pt x="116" y="451"/>
                      <a:pt x="116" y="450"/>
                      <a:pt x="107" y="442"/>
                    </a:cubicBezTo>
                    <a:cubicBezTo>
                      <a:pt x="44" y="385"/>
                      <a:pt x="29" y="298"/>
                      <a:pt x="29" y="229"/>
                    </a:cubicBezTo>
                    <a:cubicBezTo>
                      <a:pt x="29" y="149"/>
                      <a:pt x="47" y="69"/>
                      <a:pt x="110" y="13"/>
                    </a:cubicBezTo>
                    <a:cubicBezTo>
                      <a:pt x="116" y="6"/>
                      <a:pt x="116" y="6"/>
                      <a:pt x="116" y="5"/>
                    </a:cubicBezTo>
                    <a:cubicBezTo>
                      <a:pt x="116" y="1"/>
                      <a:pt x="115" y="0"/>
                      <a:pt x="112" y="0"/>
                    </a:cubicBezTo>
                    <a:cubicBezTo>
                      <a:pt x="106" y="0"/>
                      <a:pt x="62" y="31"/>
                      <a:pt x="31" y="90"/>
                    </a:cubicBezTo>
                    <a:cubicBezTo>
                      <a:pt x="6" y="139"/>
                      <a:pt x="0" y="190"/>
                      <a:pt x="0" y="229"/>
                    </a:cubicBezTo>
                    <a:cubicBezTo>
                      <a:pt x="0" y="264"/>
                      <a:pt x="6" y="320"/>
                      <a:pt x="33" y="370"/>
                    </a:cubicBezTo>
                    <a:cubicBezTo>
                      <a:pt x="63" y="426"/>
                      <a:pt x="106" y="456"/>
                      <a:pt x="112" y="456"/>
                    </a:cubicBezTo>
                    <a:cubicBezTo>
                      <a:pt x="115" y="456"/>
                      <a:pt x="116" y="455"/>
                      <a:pt x="116" y="4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0" name=""/>
              <p:cNvSpPr/>
              <p:nvPr/>
            </p:nvSpPr>
            <p:spPr>
              <a:xfrm>
                <a:off x="608040" y="3956400"/>
                <a:ext cx="76320" cy="112680"/>
              </a:xfrm>
              <a:custGeom>
                <a:avLst/>
                <a:gdLst/>
                <a:ahLst/>
                <a:rect l="0" t="0" r="r" b="b"/>
                <a:pathLst>
                  <a:path w="212" h="313">
                    <a:moveTo>
                      <a:pt x="212" y="157"/>
                    </a:moveTo>
                    <a:cubicBezTo>
                      <a:pt x="212" y="121"/>
                      <a:pt x="209" y="84"/>
                      <a:pt x="192" y="51"/>
                    </a:cubicBezTo>
                    <a:cubicBezTo>
                      <a:pt x="169" y="6"/>
                      <a:pt x="127" y="0"/>
                      <a:pt x="106" y="0"/>
                    </a:cubicBezTo>
                    <a:cubicBezTo>
                      <a:pt x="76" y="0"/>
                      <a:pt x="40" y="12"/>
                      <a:pt x="19" y="53"/>
                    </a:cubicBezTo>
                    <a:cubicBezTo>
                      <a:pt x="3" y="86"/>
                      <a:pt x="0" y="121"/>
                      <a:pt x="0" y="157"/>
                    </a:cubicBezTo>
                    <a:cubicBezTo>
                      <a:pt x="0" y="191"/>
                      <a:pt x="3" y="233"/>
                      <a:pt x="23" y="268"/>
                    </a:cubicBezTo>
                    <a:cubicBezTo>
                      <a:pt x="44" y="304"/>
                      <a:pt x="82" y="313"/>
                      <a:pt x="106" y="313"/>
                    </a:cubicBezTo>
                    <a:cubicBezTo>
                      <a:pt x="133" y="313"/>
                      <a:pt x="172" y="304"/>
                      <a:pt x="193" y="260"/>
                    </a:cubicBezTo>
                    <a:cubicBezTo>
                      <a:pt x="209" y="229"/>
                      <a:pt x="212" y="194"/>
                      <a:pt x="212" y="157"/>
                    </a:cubicBezTo>
                    <a:moveTo>
                      <a:pt x="106" y="303"/>
                    </a:moveTo>
                    <a:cubicBezTo>
                      <a:pt x="86" y="303"/>
                      <a:pt x="57" y="292"/>
                      <a:pt x="47" y="248"/>
                    </a:cubicBezTo>
                    <a:cubicBezTo>
                      <a:pt x="42" y="221"/>
                      <a:pt x="42" y="179"/>
                      <a:pt x="42" y="152"/>
                    </a:cubicBezTo>
                    <a:cubicBezTo>
                      <a:pt x="42" y="122"/>
                      <a:pt x="42" y="92"/>
                      <a:pt x="46" y="68"/>
                    </a:cubicBezTo>
                    <a:cubicBezTo>
                      <a:pt x="56" y="13"/>
                      <a:pt x="93" y="9"/>
                      <a:pt x="106" y="9"/>
                    </a:cubicBezTo>
                    <a:cubicBezTo>
                      <a:pt x="123" y="9"/>
                      <a:pt x="156" y="18"/>
                      <a:pt x="166" y="62"/>
                    </a:cubicBezTo>
                    <a:cubicBezTo>
                      <a:pt x="170" y="88"/>
                      <a:pt x="170" y="123"/>
                      <a:pt x="170" y="152"/>
                    </a:cubicBezTo>
                    <a:cubicBezTo>
                      <a:pt x="170" y="186"/>
                      <a:pt x="170" y="217"/>
                      <a:pt x="165" y="247"/>
                    </a:cubicBezTo>
                    <a:cubicBezTo>
                      <a:pt x="157" y="290"/>
                      <a:pt x="129" y="303"/>
                      <a:pt x="106" y="3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1" name=""/>
              <p:cNvSpPr/>
              <p:nvPr/>
            </p:nvSpPr>
            <p:spPr>
              <a:xfrm>
                <a:off x="702000" y="3942360"/>
                <a:ext cx="42120" cy="164160"/>
              </a:xfrm>
              <a:custGeom>
                <a:avLst/>
                <a:gdLst/>
                <a:ahLst/>
                <a:rect l="0" t="0" r="r" b="b"/>
                <a:pathLst>
                  <a:path w="117" h="456">
                    <a:moveTo>
                      <a:pt x="117" y="229"/>
                    </a:moveTo>
                    <a:cubicBezTo>
                      <a:pt x="117" y="192"/>
                      <a:pt x="112" y="138"/>
                      <a:pt x="84" y="86"/>
                    </a:cubicBezTo>
                    <a:cubicBezTo>
                      <a:pt x="54" y="30"/>
                      <a:pt x="10" y="0"/>
                      <a:pt x="6" y="0"/>
                    </a:cubicBezTo>
                    <a:cubicBezTo>
                      <a:pt x="3" y="0"/>
                      <a:pt x="0" y="1"/>
                      <a:pt x="0" y="5"/>
                    </a:cubicBezTo>
                    <a:cubicBezTo>
                      <a:pt x="0" y="6"/>
                      <a:pt x="0" y="6"/>
                      <a:pt x="10" y="16"/>
                    </a:cubicBezTo>
                    <a:cubicBezTo>
                      <a:pt x="59" y="60"/>
                      <a:pt x="87" y="133"/>
                      <a:pt x="87" y="229"/>
                    </a:cubicBezTo>
                    <a:cubicBezTo>
                      <a:pt x="87" y="307"/>
                      <a:pt x="69" y="387"/>
                      <a:pt x="7" y="444"/>
                    </a:cubicBezTo>
                    <a:cubicBezTo>
                      <a:pt x="0" y="450"/>
                      <a:pt x="0" y="451"/>
                      <a:pt x="0" y="452"/>
                    </a:cubicBezTo>
                    <a:cubicBezTo>
                      <a:pt x="0" y="455"/>
                      <a:pt x="3" y="456"/>
                      <a:pt x="6" y="456"/>
                    </a:cubicBezTo>
                    <a:cubicBezTo>
                      <a:pt x="10" y="456"/>
                      <a:pt x="56" y="425"/>
                      <a:pt x="86" y="368"/>
                    </a:cubicBezTo>
                    <a:cubicBezTo>
                      <a:pt x="112" y="317"/>
                      <a:pt x="117" y="266"/>
                      <a:pt x="117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2" name=""/>
              <p:cNvSpPr/>
              <p:nvPr/>
            </p:nvSpPr>
            <p:spPr>
              <a:xfrm>
                <a:off x="822600" y="3986280"/>
                <a:ext cx="120600" cy="70200"/>
              </a:xfrm>
              <a:custGeom>
                <a:avLst/>
                <a:gdLst/>
                <a:ahLst/>
                <a:rect l="0" t="0" r="r" b="b"/>
                <a:pathLst>
                  <a:path w="335" h="195">
                    <a:moveTo>
                      <a:pt x="335" y="14"/>
                    </a:moveTo>
                    <a:cubicBezTo>
                      <a:pt x="335" y="4"/>
                      <a:pt x="332" y="0"/>
                      <a:pt x="328" y="0"/>
                    </a:cubicBezTo>
                    <a:cubicBezTo>
                      <a:pt x="326" y="0"/>
                      <a:pt x="322" y="3"/>
                      <a:pt x="321" y="13"/>
                    </a:cubicBezTo>
                    <a:cubicBezTo>
                      <a:pt x="319" y="44"/>
                      <a:pt x="283" y="62"/>
                      <a:pt x="252" y="62"/>
                    </a:cubicBezTo>
                    <a:cubicBezTo>
                      <a:pt x="222" y="62"/>
                      <a:pt x="198" y="48"/>
                      <a:pt x="170" y="32"/>
                    </a:cubicBezTo>
                    <a:cubicBezTo>
                      <a:pt x="143" y="16"/>
                      <a:pt x="116" y="0"/>
                      <a:pt x="84" y="0"/>
                    </a:cubicBezTo>
                    <a:cubicBezTo>
                      <a:pt x="37" y="0"/>
                      <a:pt x="0" y="32"/>
                      <a:pt x="0" y="74"/>
                    </a:cubicBezTo>
                    <a:cubicBezTo>
                      <a:pt x="0" y="84"/>
                      <a:pt x="4" y="88"/>
                      <a:pt x="7" y="88"/>
                    </a:cubicBezTo>
                    <a:cubicBezTo>
                      <a:pt x="11" y="88"/>
                      <a:pt x="14" y="79"/>
                      <a:pt x="14" y="78"/>
                    </a:cubicBezTo>
                    <a:cubicBezTo>
                      <a:pt x="17" y="39"/>
                      <a:pt x="57" y="25"/>
                      <a:pt x="84" y="25"/>
                    </a:cubicBezTo>
                    <a:cubicBezTo>
                      <a:pt x="113" y="25"/>
                      <a:pt x="139" y="39"/>
                      <a:pt x="165" y="56"/>
                    </a:cubicBezTo>
                    <a:cubicBezTo>
                      <a:pt x="192" y="71"/>
                      <a:pt x="219" y="88"/>
                      <a:pt x="252" y="88"/>
                    </a:cubicBezTo>
                    <a:cubicBezTo>
                      <a:pt x="298" y="88"/>
                      <a:pt x="335" y="56"/>
                      <a:pt x="335" y="14"/>
                    </a:cubicBezTo>
                    <a:moveTo>
                      <a:pt x="335" y="121"/>
                    </a:moveTo>
                    <a:cubicBezTo>
                      <a:pt x="335" y="108"/>
                      <a:pt x="329" y="107"/>
                      <a:pt x="328" y="107"/>
                    </a:cubicBezTo>
                    <a:cubicBezTo>
                      <a:pt x="326" y="107"/>
                      <a:pt x="322" y="109"/>
                      <a:pt x="321" y="118"/>
                    </a:cubicBezTo>
                    <a:cubicBezTo>
                      <a:pt x="319" y="151"/>
                      <a:pt x="283" y="169"/>
                      <a:pt x="252" y="169"/>
                    </a:cubicBezTo>
                    <a:cubicBezTo>
                      <a:pt x="222" y="169"/>
                      <a:pt x="198" y="155"/>
                      <a:pt x="170" y="139"/>
                    </a:cubicBezTo>
                    <a:cubicBezTo>
                      <a:pt x="143" y="122"/>
                      <a:pt x="116" y="107"/>
                      <a:pt x="84" y="107"/>
                    </a:cubicBezTo>
                    <a:cubicBezTo>
                      <a:pt x="37" y="107"/>
                      <a:pt x="0" y="139"/>
                      <a:pt x="0" y="181"/>
                    </a:cubicBezTo>
                    <a:cubicBezTo>
                      <a:pt x="0" y="191"/>
                      <a:pt x="4" y="194"/>
                      <a:pt x="7" y="194"/>
                    </a:cubicBezTo>
                    <a:cubicBezTo>
                      <a:pt x="11" y="194"/>
                      <a:pt x="14" y="186"/>
                      <a:pt x="14" y="183"/>
                    </a:cubicBezTo>
                    <a:cubicBezTo>
                      <a:pt x="17" y="146"/>
                      <a:pt x="57" y="131"/>
                      <a:pt x="84" y="131"/>
                    </a:cubicBezTo>
                    <a:cubicBezTo>
                      <a:pt x="113" y="131"/>
                      <a:pt x="139" y="146"/>
                      <a:pt x="165" y="162"/>
                    </a:cubicBezTo>
                    <a:cubicBezTo>
                      <a:pt x="192" y="178"/>
                      <a:pt x="219" y="195"/>
                      <a:pt x="252" y="195"/>
                    </a:cubicBezTo>
                    <a:cubicBezTo>
                      <a:pt x="299" y="195"/>
                      <a:pt x="335" y="161"/>
                      <a:pt x="335" y="1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5200" bIns="252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3" name=""/>
              <p:cNvSpPr/>
              <p:nvPr/>
            </p:nvSpPr>
            <p:spPr>
              <a:xfrm>
                <a:off x="1019880" y="3956400"/>
                <a:ext cx="59760" cy="109080"/>
              </a:xfrm>
              <a:custGeom>
                <a:avLst/>
                <a:gdLst/>
                <a:ahLst/>
                <a:rect l="0" t="0" r="r" b="b"/>
                <a:pathLst>
                  <a:path w="166" h="303">
                    <a:moveTo>
                      <a:pt x="103" y="12"/>
                    </a:moveTo>
                    <a:cubicBezTo>
                      <a:pt x="103" y="0"/>
                      <a:pt x="103" y="0"/>
                      <a:pt x="92" y="0"/>
                    </a:cubicBezTo>
                    <a:cubicBezTo>
                      <a:pt x="60" y="29"/>
                      <a:pt x="16" y="29"/>
                      <a:pt x="0" y="29"/>
                    </a:cubicBezTo>
                    <a:cubicBezTo>
                      <a:pt x="0" y="33"/>
                      <a:pt x="0" y="38"/>
                      <a:pt x="0" y="43"/>
                    </a:cubicBezTo>
                    <a:cubicBezTo>
                      <a:pt x="10" y="43"/>
                      <a:pt x="40" y="43"/>
                      <a:pt x="66" y="31"/>
                    </a:cubicBezTo>
                    <a:cubicBezTo>
                      <a:pt x="66" y="110"/>
                      <a:pt x="66" y="189"/>
                      <a:pt x="66" y="268"/>
                    </a:cubicBezTo>
                    <a:cubicBezTo>
                      <a:pt x="66" y="283"/>
                      <a:pt x="64" y="290"/>
                      <a:pt x="19" y="290"/>
                    </a:cubicBezTo>
                    <a:cubicBezTo>
                      <a:pt x="13" y="290"/>
                      <a:pt x="8" y="290"/>
                      <a:pt x="3" y="290"/>
                    </a:cubicBezTo>
                    <a:cubicBezTo>
                      <a:pt x="3" y="294"/>
                      <a:pt x="3" y="298"/>
                      <a:pt x="3" y="303"/>
                    </a:cubicBezTo>
                    <a:cubicBezTo>
                      <a:pt x="20" y="301"/>
                      <a:pt x="64" y="301"/>
                      <a:pt x="84" y="301"/>
                    </a:cubicBezTo>
                    <a:cubicBezTo>
                      <a:pt x="104" y="301"/>
                      <a:pt x="149" y="301"/>
                      <a:pt x="166" y="303"/>
                    </a:cubicBezTo>
                    <a:cubicBezTo>
                      <a:pt x="166" y="298"/>
                      <a:pt x="166" y="294"/>
                      <a:pt x="166" y="290"/>
                    </a:cubicBezTo>
                    <a:cubicBezTo>
                      <a:pt x="161" y="290"/>
                      <a:pt x="156" y="290"/>
                      <a:pt x="150" y="290"/>
                    </a:cubicBezTo>
                    <a:cubicBezTo>
                      <a:pt x="104" y="290"/>
                      <a:pt x="103" y="285"/>
                      <a:pt x="103" y="268"/>
                    </a:cubicBezTo>
                    <a:cubicBezTo>
                      <a:pt x="103" y="182"/>
                      <a:pt x="103" y="97"/>
                      <a:pt x="103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4" name=""/>
              <p:cNvSpPr/>
              <p:nvPr/>
            </p:nvSpPr>
            <p:spPr>
              <a:xfrm>
                <a:off x="1109880" y="4048200"/>
                <a:ext cx="19080" cy="17280"/>
              </a:xfrm>
              <a:custGeom>
                <a:avLst/>
                <a:gdLst/>
                <a:ahLst/>
                <a:rect l="0" t="0" r="r" b="b"/>
                <a:pathLst>
                  <a:path w="53" h="48">
                    <a:moveTo>
                      <a:pt x="53" y="25"/>
                    </a:moveTo>
                    <a:cubicBezTo>
                      <a:pt x="53" y="12"/>
                      <a:pt x="40" y="0"/>
                      <a:pt x="26" y="0"/>
                    </a:cubicBezTo>
                    <a:cubicBezTo>
                      <a:pt x="11" y="0"/>
                      <a:pt x="0" y="12"/>
                      <a:pt x="0" y="25"/>
                    </a:cubicBezTo>
                    <a:cubicBezTo>
                      <a:pt x="0" y="38"/>
                      <a:pt x="11" y="48"/>
                      <a:pt x="26" y="48"/>
                    </a:cubicBezTo>
                    <a:cubicBezTo>
                      <a:pt x="40" y="48"/>
                      <a:pt x="53" y="38"/>
                      <a:pt x="53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27720" bIns="-277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5" name=""/>
              <p:cNvSpPr/>
              <p:nvPr/>
            </p:nvSpPr>
            <p:spPr>
              <a:xfrm>
                <a:off x="1152360" y="3956400"/>
                <a:ext cx="75240" cy="112680"/>
              </a:xfrm>
              <a:custGeom>
                <a:avLst/>
                <a:gdLst/>
                <a:ahLst/>
                <a:rect l="0" t="0" r="r" b="b"/>
                <a:pathLst>
                  <a:path w="209" h="313">
                    <a:moveTo>
                      <a:pt x="125" y="143"/>
                    </a:moveTo>
                    <a:cubicBezTo>
                      <a:pt x="166" y="130"/>
                      <a:pt x="195" y="99"/>
                      <a:pt x="195" y="62"/>
                    </a:cubicBezTo>
                    <a:cubicBezTo>
                      <a:pt x="195" y="25"/>
                      <a:pt x="150" y="0"/>
                      <a:pt x="102" y="0"/>
                    </a:cubicBezTo>
                    <a:cubicBezTo>
                      <a:pt x="52" y="0"/>
                      <a:pt x="13" y="27"/>
                      <a:pt x="13" y="61"/>
                    </a:cubicBezTo>
                    <a:cubicBezTo>
                      <a:pt x="13" y="77"/>
                      <a:pt x="24" y="86"/>
                      <a:pt x="39" y="86"/>
                    </a:cubicBezTo>
                    <a:cubicBezTo>
                      <a:pt x="54" y="86"/>
                      <a:pt x="64" y="75"/>
                      <a:pt x="64" y="62"/>
                    </a:cubicBezTo>
                    <a:cubicBezTo>
                      <a:pt x="64" y="39"/>
                      <a:pt x="40" y="39"/>
                      <a:pt x="33" y="39"/>
                    </a:cubicBezTo>
                    <a:cubicBezTo>
                      <a:pt x="49" y="17"/>
                      <a:pt x="82" y="10"/>
                      <a:pt x="100" y="10"/>
                    </a:cubicBezTo>
                    <a:cubicBezTo>
                      <a:pt x="120" y="10"/>
                      <a:pt x="149" y="21"/>
                      <a:pt x="149" y="62"/>
                    </a:cubicBezTo>
                    <a:cubicBezTo>
                      <a:pt x="149" y="68"/>
                      <a:pt x="147" y="94"/>
                      <a:pt x="135" y="114"/>
                    </a:cubicBezTo>
                    <a:cubicBezTo>
                      <a:pt x="119" y="136"/>
                      <a:pt x="102" y="138"/>
                      <a:pt x="90" y="138"/>
                    </a:cubicBezTo>
                    <a:cubicBezTo>
                      <a:pt x="86" y="138"/>
                      <a:pt x="73" y="139"/>
                      <a:pt x="70" y="139"/>
                    </a:cubicBezTo>
                    <a:cubicBezTo>
                      <a:pt x="66" y="139"/>
                      <a:pt x="63" y="140"/>
                      <a:pt x="63" y="144"/>
                    </a:cubicBezTo>
                    <a:cubicBezTo>
                      <a:pt x="63" y="149"/>
                      <a:pt x="66" y="149"/>
                      <a:pt x="74" y="149"/>
                    </a:cubicBezTo>
                    <a:cubicBezTo>
                      <a:pt x="82" y="149"/>
                      <a:pt x="89" y="149"/>
                      <a:pt x="96" y="149"/>
                    </a:cubicBezTo>
                    <a:cubicBezTo>
                      <a:pt x="137" y="149"/>
                      <a:pt x="156" y="181"/>
                      <a:pt x="156" y="225"/>
                    </a:cubicBezTo>
                    <a:cubicBezTo>
                      <a:pt x="156" y="287"/>
                      <a:pt x="122" y="300"/>
                      <a:pt x="100" y="300"/>
                    </a:cubicBezTo>
                    <a:cubicBezTo>
                      <a:pt x="77" y="300"/>
                      <a:pt x="40" y="292"/>
                      <a:pt x="23" y="266"/>
                    </a:cubicBezTo>
                    <a:cubicBezTo>
                      <a:pt x="40" y="268"/>
                      <a:pt x="56" y="259"/>
                      <a:pt x="56" y="240"/>
                    </a:cubicBezTo>
                    <a:cubicBezTo>
                      <a:pt x="56" y="225"/>
                      <a:pt x="43" y="216"/>
                      <a:pt x="27" y="216"/>
                    </a:cubicBezTo>
                    <a:cubicBezTo>
                      <a:pt x="16" y="216"/>
                      <a:pt x="0" y="222"/>
                      <a:pt x="0" y="242"/>
                    </a:cubicBezTo>
                    <a:cubicBezTo>
                      <a:pt x="0" y="283"/>
                      <a:pt x="46" y="313"/>
                      <a:pt x="102" y="313"/>
                    </a:cubicBezTo>
                    <a:cubicBezTo>
                      <a:pt x="163" y="313"/>
                      <a:pt x="209" y="272"/>
                      <a:pt x="209" y="225"/>
                    </a:cubicBezTo>
                    <a:cubicBezTo>
                      <a:pt x="209" y="188"/>
                      <a:pt x="176" y="152"/>
                      <a:pt x="125" y="1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6" name=""/>
              <p:cNvSpPr/>
              <p:nvPr/>
            </p:nvSpPr>
            <p:spPr>
              <a:xfrm>
                <a:off x="1301760" y="3984840"/>
                <a:ext cx="87480" cy="79200"/>
              </a:xfrm>
              <a:custGeom>
                <a:avLst/>
                <a:gdLst/>
                <a:ahLst/>
                <a:rect l="0" t="0" r="r" b="b"/>
                <a:pathLst>
                  <a:path w="243" h="220">
                    <a:moveTo>
                      <a:pt x="122" y="97"/>
                    </a:moveTo>
                    <a:cubicBezTo>
                      <a:pt x="88" y="67"/>
                      <a:pt x="55" y="37"/>
                      <a:pt x="21" y="6"/>
                    </a:cubicBezTo>
                    <a:cubicBezTo>
                      <a:pt x="16" y="1"/>
                      <a:pt x="14" y="0"/>
                      <a:pt x="10" y="0"/>
                    </a:cubicBezTo>
                    <a:cubicBezTo>
                      <a:pt x="6" y="0"/>
                      <a:pt x="0" y="4"/>
                      <a:pt x="0" y="9"/>
                    </a:cubicBezTo>
                    <a:cubicBezTo>
                      <a:pt x="0" y="12"/>
                      <a:pt x="1" y="13"/>
                      <a:pt x="7" y="18"/>
                    </a:cubicBezTo>
                    <a:cubicBezTo>
                      <a:pt x="41" y="49"/>
                      <a:pt x="74" y="80"/>
                      <a:pt x="107" y="110"/>
                    </a:cubicBezTo>
                    <a:cubicBezTo>
                      <a:pt x="74" y="141"/>
                      <a:pt x="41" y="171"/>
                      <a:pt x="7" y="201"/>
                    </a:cubicBezTo>
                    <a:cubicBezTo>
                      <a:pt x="1" y="207"/>
                      <a:pt x="0" y="208"/>
                      <a:pt x="0" y="211"/>
                    </a:cubicBezTo>
                    <a:cubicBezTo>
                      <a:pt x="0" y="216"/>
                      <a:pt x="6" y="220"/>
                      <a:pt x="10" y="220"/>
                    </a:cubicBezTo>
                    <a:cubicBezTo>
                      <a:pt x="14" y="220"/>
                      <a:pt x="16" y="220"/>
                      <a:pt x="21" y="213"/>
                    </a:cubicBezTo>
                    <a:cubicBezTo>
                      <a:pt x="55" y="183"/>
                      <a:pt x="88" y="152"/>
                      <a:pt x="122" y="122"/>
                    </a:cubicBezTo>
                    <a:cubicBezTo>
                      <a:pt x="157" y="154"/>
                      <a:pt x="191" y="185"/>
                      <a:pt x="226" y="217"/>
                    </a:cubicBezTo>
                    <a:cubicBezTo>
                      <a:pt x="228" y="218"/>
                      <a:pt x="230" y="220"/>
                      <a:pt x="233" y="220"/>
                    </a:cubicBezTo>
                    <a:cubicBezTo>
                      <a:pt x="239" y="220"/>
                      <a:pt x="243" y="216"/>
                      <a:pt x="243" y="211"/>
                    </a:cubicBezTo>
                    <a:cubicBezTo>
                      <a:pt x="243" y="209"/>
                      <a:pt x="243" y="208"/>
                      <a:pt x="242" y="205"/>
                    </a:cubicBezTo>
                    <a:cubicBezTo>
                      <a:pt x="207" y="174"/>
                      <a:pt x="162" y="134"/>
                      <a:pt x="136" y="110"/>
                    </a:cubicBezTo>
                    <a:cubicBezTo>
                      <a:pt x="167" y="82"/>
                      <a:pt x="198" y="54"/>
                      <a:pt x="229" y="26"/>
                    </a:cubicBezTo>
                    <a:cubicBezTo>
                      <a:pt x="230" y="23"/>
                      <a:pt x="239" y="18"/>
                      <a:pt x="240" y="16"/>
                    </a:cubicBezTo>
                    <a:cubicBezTo>
                      <a:pt x="242" y="14"/>
                      <a:pt x="243" y="12"/>
                      <a:pt x="243" y="9"/>
                    </a:cubicBezTo>
                    <a:cubicBezTo>
                      <a:pt x="243" y="4"/>
                      <a:pt x="239" y="0"/>
                      <a:pt x="233" y="0"/>
                    </a:cubicBezTo>
                    <a:cubicBezTo>
                      <a:pt x="229" y="0"/>
                      <a:pt x="228" y="1"/>
                      <a:pt x="222" y="6"/>
                    </a:cubicBezTo>
                    <a:cubicBezTo>
                      <a:pt x="188" y="37"/>
                      <a:pt x="155" y="67"/>
                      <a:pt x="122" y="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4200" bIns="342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7" name=""/>
              <p:cNvSpPr/>
              <p:nvPr/>
            </p:nvSpPr>
            <p:spPr>
              <a:xfrm>
                <a:off x="1472400" y="3956400"/>
                <a:ext cx="59760" cy="109080"/>
              </a:xfrm>
              <a:custGeom>
                <a:avLst/>
                <a:gdLst/>
                <a:ahLst/>
                <a:rect l="0" t="0" r="r" b="b"/>
                <a:pathLst>
                  <a:path w="166" h="303">
                    <a:moveTo>
                      <a:pt x="103" y="12"/>
                    </a:moveTo>
                    <a:cubicBezTo>
                      <a:pt x="103" y="0"/>
                      <a:pt x="103" y="0"/>
                      <a:pt x="92" y="0"/>
                    </a:cubicBezTo>
                    <a:cubicBezTo>
                      <a:pt x="62" y="29"/>
                      <a:pt x="17" y="29"/>
                      <a:pt x="0" y="29"/>
                    </a:cubicBezTo>
                    <a:cubicBezTo>
                      <a:pt x="0" y="33"/>
                      <a:pt x="0" y="38"/>
                      <a:pt x="0" y="43"/>
                    </a:cubicBezTo>
                    <a:cubicBezTo>
                      <a:pt x="10" y="43"/>
                      <a:pt x="40" y="43"/>
                      <a:pt x="66" y="31"/>
                    </a:cubicBezTo>
                    <a:cubicBezTo>
                      <a:pt x="66" y="110"/>
                      <a:pt x="66" y="189"/>
                      <a:pt x="66" y="268"/>
                    </a:cubicBezTo>
                    <a:cubicBezTo>
                      <a:pt x="66" y="283"/>
                      <a:pt x="64" y="290"/>
                      <a:pt x="20" y="290"/>
                    </a:cubicBezTo>
                    <a:cubicBezTo>
                      <a:pt x="15" y="290"/>
                      <a:pt x="10" y="290"/>
                      <a:pt x="4" y="290"/>
                    </a:cubicBezTo>
                    <a:cubicBezTo>
                      <a:pt x="4" y="294"/>
                      <a:pt x="4" y="298"/>
                      <a:pt x="4" y="303"/>
                    </a:cubicBezTo>
                    <a:cubicBezTo>
                      <a:pt x="21" y="301"/>
                      <a:pt x="64" y="301"/>
                      <a:pt x="84" y="301"/>
                    </a:cubicBezTo>
                    <a:cubicBezTo>
                      <a:pt x="105" y="301"/>
                      <a:pt x="149" y="301"/>
                      <a:pt x="166" y="303"/>
                    </a:cubicBezTo>
                    <a:cubicBezTo>
                      <a:pt x="166" y="298"/>
                      <a:pt x="166" y="294"/>
                      <a:pt x="166" y="290"/>
                    </a:cubicBezTo>
                    <a:cubicBezTo>
                      <a:pt x="161" y="290"/>
                      <a:pt x="156" y="290"/>
                      <a:pt x="150" y="290"/>
                    </a:cubicBezTo>
                    <a:cubicBezTo>
                      <a:pt x="106" y="290"/>
                      <a:pt x="103" y="285"/>
                      <a:pt x="103" y="268"/>
                    </a:cubicBezTo>
                    <a:cubicBezTo>
                      <a:pt x="103" y="182"/>
                      <a:pt x="103" y="97"/>
                      <a:pt x="103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8" name=""/>
              <p:cNvSpPr/>
              <p:nvPr/>
            </p:nvSpPr>
            <p:spPr>
              <a:xfrm>
                <a:off x="1554120" y="3956400"/>
                <a:ext cx="76320" cy="112680"/>
              </a:xfrm>
              <a:custGeom>
                <a:avLst/>
                <a:gdLst/>
                <a:ahLst/>
                <a:rect l="0" t="0" r="r" b="b"/>
                <a:pathLst>
                  <a:path w="212" h="313">
                    <a:moveTo>
                      <a:pt x="212" y="157"/>
                    </a:moveTo>
                    <a:cubicBezTo>
                      <a:pt x="212" y="121"/>
                      <a:pt x="209" y="84"/>
                      <a:pt x="190" y="51"/>
                    </a:cubicBezTo>
                    <a:cubicBezTo>
                      <a:pt x="167" y="6"/>
                      <a:pt x="126" y="0"/>
                      <a:pt x="106" y="0"/>
                    </a:cubicBezTo>
                    <a:cubicBezTo>
                      <a:pt x="76" y="0"/>
                      <a:pt x="39" y="12"/>
                      <a:pt x="19" y="53"/>
                    </a:cubicBezTo>
                    <a:cubicBezTo>
                      <a:pt x="1" y="86"/>
                      <a:pt x="0" y="121"/>
                      <a:pt x="0" y="157"/>
                    </a:cubicBezTo>
                    <a:cubicBezTo>
                      <a:pt x="0" y="191"/>
                      <a:pt x="1" y="233"/>
                      <a:pt x="21" y="268"/>
                    </a:cubicBezTo>
                    <a:cubicBezTo>
                      <a:pt x="44" y="304"/>
                      <a:pt x="80" y="313"/>
                      <a:pt x="104" y="313"/>
                    </a:cubicBezTo>
                    <a:cubicBezTo>
                      <a:pt x="132" y="313"/>
                      <a:pt x="170" y="304"/>
                      <a:pt x="193" y="260"/>
                    </a:cubicBezTo>
                    <a:cubicBezTo>
                      <a:pt x="209" y="229"/>
                      <a:pt x="212" y="194"/>
                      <a:pt x="212" y="157"/>
                    </a:cubicBezTo>
                    <a:moveTo>
                      <a:pt x="104" y="303"/>
                    </a:moveTo>
                    <a:cubicBezTo>
                      <a:pt x="86" y="303"/>
                      <a:pt x="56" y="292"/>
                      <a:pt x="47" y="248"/>
                    </a:cubicBezTo>
                    <a:cubicBezTo>
                      <a:pt x="42" y="221"/>
                      <a:pt x="42" y="179"/>
                      <a:pt x="42" y="152"/>
                    </a:cubicBezTo>
                    <a:cubicBezTo>
                      <a:pt x="42" y="122"/>
                      <a:pt x="42" y="92"/>
                      <a:pt x="46" y="68"/>
                    </a:cubicBezTo>
                    <a:cubicBezTo>
                      <a:pt x="54" y="13"/>
                      <a:pt x="93" y="9"/>
                      <a:pt x="104" y="9"/>
                    </a:cubicBezTo>
                    <a:cubicBezTo>
                      <a:pt x="122" y="9"/>
                      <a:pt x="155" y="18"/>
                      <a:pt x="165" y="62"/>
                    </a:cubicBezTo>
                    <a:cubicBezTo>
                      <a:pt x="169" y="88"/>
                      <a:pt x="169" y="123"/>
                      <a:pt x="169" y="152"/>
                    </a:cubicBezTo>
                    <a:cubicBezTo>
                      <a:pt x="169" y="186"/>
                      <a:pt x="169" y="217"/>
                      <a:pt x="165" y="247"/>
                    </a:cubicBezTo>
                    <a:cubicBezTo>
                      <a:pt x="156" y="290"/>
                      <a:pt x="127" y="303"/>
                      <a:pt x="104" y="3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19" name=""/>
              <p:cNvSpPr/>
              <p:nvPr/>
            </p:nvSpPr>
            <p:spPr>
              <a:xfrm>
                <a:off x="1650960" y="3921120"/>
                <a:ext cx="46440" cy="76320"/>
              </a:xfrm>
              <a:custGeom>
                <a:avLst/>
                <a:gdLst/>
                <a:ahLst/>
                <a:rect l="0" t="0" r="r" b="b"/>
                <a:pathLst>
                  <a:path w="129" h="212">
                    <a:moveTo>
                      <a:pt x="80" y="9"/>
                    </a:moveTo>
                    <a:cubicBezTo>
                      <a:pt x="80" y="0"/>
                      <a:pt x="80" y="0"/>
                      <a:pt x="70" y="0"/>
                    </a:cubicBezTo>
                    <a:cubicBezTo>
                      <a:pt x="47" y="21"/>
                      <a:pt x="16" y="21"/>
                      <a:pt x="0" y="21"/>
                    </a:cubicBezTo>
                    <a:cubicBezTo>
                      <a:pt x="0" y="25"/>
                      <a:pt x="0" y="29"/>
                      <a:pt x="0" y="32"/>
                    </a:cubicBezTo>
                    <a:cubicBezTo>
                      <a:pt x="9" y="32"/>
                      <a:pt x="33" y="32"/>
                      <a:pt x="52" y="23"/>
                    </a:cubicBezTo>
                    <a:cubicBezTo>
                      <a:pt x="52" y="78"/>
                      <a:pt x="52" y="132"/>
                      <a:pt x="52" y="186"/>
                    </a:cubicBezTo>
                    <a:cubicBezTo>
                      <a:pt x="52" y="196"/>
                      <a:pt x="52" y="201"/>
                      <a:pt x="16" y="201"/>
                    </a:cubicBezTo>
                    <a:cubicBezTo>
                      <a:pt x="11" y="201"/>
                      <a:pt x="7" y="201"/>
                      <a:pt x="3" y="201"/>
                    </a:cubicBezTo>
                    <a:cubicBezTo>
                      <a:pt x="3" y="205"/>
                      <a:pt x="3" y="208"/>
                      <a:pt x="3" y="212"/>
                    </a:cubicBezTo>
                    <a:cubicBezTo>
                      <a:pt x="10" y="212"/>
                      <a:pt x="53" y="211"/>
                      <a:pt x="66" y="211"/>
                    </a:cubicBezTo>
                    <a:cubicBezTo>
                      <a:pt x="77" y="211"/>
                      <a:pt x="122" y="212"/>
                      <a:pt x="129" y="212"/>
                    </a:cubicBezTo>
                    <a:cubicBezTo>
                      <a:pt x="129" y="208"/>
                      <a:pt x="129" y="205"/>
                      <a:pt x="129" y="201"/>
                    </a:cubicBezTo>
                    <a:cubicBezTo>
                      <a:pt x="125" y="201"/>
                      <a:pt x="120" y="201"/>
                      <a:pt x="116" y="201"/>
                    </a:cubicBezTo>
                    <a:cubicBezTo>
                      <a:pt x="80" y="201"/>
                      <a:pt x="80" y="196"/>
                      <a:pt x="80" y="186"/>
                    </a:cubicBezTo>
                    <a:cubicBezTo>
                      <a:pt x="80" y="127"/>
                      <a:pt x="80" y="68"/>
                      <a:pt x="80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0" name=""/>
              <p:cNvSpPr/>
              <p:nvPr/>
            </p:nvSpPr>
            <p:spPr>
              <a:xfrm>
                <a:off x="1717560" y="3921120"/>
                <a:ext cx="56160" cy="78480"/>
              </a:xfrm>
              <a:custGeom>
                <a:avLst/>
                <a:gdLst/>
                <a:ahLst/>
                <a:rect l="0" t="0" r="r" b="b"/>
                <a:pathLst>
                  <a:path w="156" h="218">
                    <a:moveTo>
                      <a:pt x="33" y="34"/>
                    </a:moveTo>
                    <a:cubicBezTo>
                      <a:pt x="50" y="38"/>
                      <a:pt x="62" y="38"/>
                      <a:pt x="67" y="38"/>
                    </a:cubicBezTo>
                    <a:cubicBezTo>
                      <a:pt x="113" y="38"/>
                      <a:pt x="140" y="9"/>
                      <a:pt x="140" y="5"/>
                    </a:cubicBezTo>
                    <a:cubicBezTo>
                      <a:pt x="140" y="1"/>
                      <a:pt x="139" y="0"/>
                      <a:pt x="136" y="0"/>
                    </a:cubicBezTo>
                    <a:cubicBezTo>
                      <a:pt x="135" y="0"/>
                      <a:pt x="135" y="0"/>
                      <a:pt x="133" y="1"/>
                    </a:cubicBezTo>
                    <a:cubicBezTo>
                      <a:pt x="126" y="4"/>
                      <a:pt x="106" y="10"/>
                      <a:pt x="80" y="10"/>
                    </a:cubicBezTo>
                    <a:cubicBezTo>
                      <a:pt x="70" y="10"/>
                      <a:pt x="52" y="10"/>
                      <a:pt x="29" y="1"/>
                    </a:cubicBezTo>
                    <a:cubicBezTo>
                      <a:pt x="26" y="0"/>
                      <a:pt x="26" y="0"/>
                      <a:pt x="24" y="0"/>
                    </a:cubicBezTo>
                    <a:cubicBezTo>
                      <a:pt x="20" y="0"/>
                      <a:pt x="20" y="4"/>
                      <a:pt x="20" y="9"/>
                    </a:cubicBezTo>
                    <a:cubicBezTo>
                      <a:pt x="20" y="40"/>
                      <a:pt x="20" y="71"/>
                      <a:pt x="20" y="103"/>
                    </a:cubicBezTo>
                    <a:cubicBezTo>
                      <a:pt x="20" y="109"/>
                      <a:pt x="20" y="112"/>
                      <a:pt x="26" y="112"/>
                    </a:cubicBezTo>
                    <a:cubicBezTo>
                      <a:pt x="29" y="112"/>
                      <a:pt x="29" y="112"/>
                      <a:pt x="33" y="108"/>
                    </a:cubicBezTo>
                    <a:cubicBezTo>
                      <a:pt x="47" y="91"/>
                      <a:pt x="69" y="88"/>
                      <a:pt x="82" y="88"/>
                    </a:cubicBezTo>
                    <a:cubicBezTo>
                      <a:pt x="103" y="88"/>
                      <a:pt x="112" y="103"/>
                      <a:pt x="115" y="105"/>
                    </a:cubicBezTo>
                    <a:cubicBezTo>
                      <a:pt x="120" y="116"/>
                      <a:pt x="123" y="129"/>
                      <a:pt x="123" y="147"/>
                    </a:cubicBezTo>
                    <a:cubicBezTo>
                      <a:pt x="123" y="156"/>
                      <a:pt x="123" y="175"/>
                      <a:pt x="112" y="190"/>
                    </a:cubicBezTo>
                    <a:cubicBezTo>
                      <a:pt x="103" y="201"/>
                      <a:pt x="87" y="208"/>
                      <a:pt x="70" y="208"/>
                    </a:cubicBezTo>
                    <a:cubicBezTo>
                      <a:pt x="47" y="208"/>
                      <a:pt x="24" y="198"/>
                      <a:pt x="16" y="175"/>
                    </a:cubicBezTo>
                    <a:cubicBezTo>
                      <a:pt x="29" y="177"/>
                      <a:pt x="36" y="169"/>
                      <a:pt x="36" y="160"/>
                    </a:cubicBezTo>
                    <a:cubicBezTo>
                      <a:pt x="36" y="147"/>
                      <a:pt x="23" y="144"/>
                      <a:pt x="17" y="144"/>
                    </a:cubicBezTo>
                    <a:cubicBezTo>
                      <a:pt x="11" y="150"/>
                      <a:pt x="0" y="144"/>
                      <a:pt x="0" y="161"/>
                    </a:cubicBezTo>
                    <a:cubicBezTo>
                      <a:pt x="0" y="190"/>
                      <a:pt x="29" y="218"/>
                      <a:pt x="72" y="218"/>
                    </a:cubicBezTo>
                    <a:cubicBezTo>
                      <a:pt x="116" y="218"/>
                      <a:pt x="156" y="188"/>
                      <a:pt x="156" y="148"/>
                    </a:cubicBezTo>
                    <a:cubicBezTo>
                      <a:pt x="156" y="112"/>
                      <a:pt x="126" y="79"/>
                      <a:pt x="82" y="79"/>
                    </a:cubicBezTo>
                    <a:cubicBezTo>
                      <a:pt x="66" y="79"/>
                      <a:pt x="49" y="82"/>
                      <a:pt x="33" y="95"/>
                    </a:cubicBezTo>
                    <a:cubicBezTo>
                      <a:pt x="33" y="74"/>
                      <a:pt x="33" y="54"/>
                      <a:pt x="33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3480" bIns="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1" name=""/>
              <p:cNvSpPr/>
              <p:nvPr/>
            </p:nvSpPr>
            <p:spPr>
              <a:xfrm>
                <a:off x="1858680" y="382716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1090"/>
                    </a:moveTo>
                    <a:cubicBezTo>
                      <a:pt x="248" y="1089"/>
                      <a:pt x="246" y="1088"/>
                      <a:pt x="246" y="1086"/>
                    </a:cubicBezTo>
                    <a:cubicBezTo>
                      <a:pt x="228" y="1069"/>
                      <a:pt x="193" y="1040"/>
                      <a:pt x="159" y="990"/>
                    </a:cubicBezTo>
                    <a:cubicBezTo>
                      <a:pt x="79" y="872"/>
                      <a:pt x="42" y="724"/>
                      <a:pt x="42" y="548"/>
                    </a:cubicBezTo>
                    <a:cubicBezTo>
                      <a:pt x="42" y="425"/>
                      <a:pt x="60" y="266"/>
                      <a:pt x="143" y="131"/>
                    </a:cubicBezTo>
                    <a:cubicBezTo>
                      <a:pt x="183" y="66"/>
                      <a:pt x="223" y="29"/>
                      <a:pt x="246" y="8"/>
                    </a:cubicBezTo>
                    <a:cubicBezTo>
                      <a:pt x="248" y="6"/>
                      <a:pt x="248" y="6"/>
                      <a:pt x="248" y="5"/>
                    </a:cubicBezTo>
                    <a:cubicBezTo>
                      <a:pt x="248" y="0"/>
                      <a:pt x="244" y="0"/>
                      <a:pt x="238" y="0"/>
                    </a:cubicBezTo>
                    <a:cubicBezTo>
                      <a:pt x="231" y="0"/>
                      <a:pt x="229" y="0"/>
                      <a:pt x="222" y="6"/>
                    </a:cubicBezTo>
                    <a:cubicBezTo>
                      <a:pt x="53" y="147"/>
                      <a:pt x="0" y="355"/>
                      <a:pt x="0" y="547"/>
                    </a:cubicBezTo>
                    <a:cubicBezTo>
                      <a:pt x="0" y="726"/>
                      <a:pt x="46" y="907"/>
                      <a:pt x="173" y="1043"/>
                    </a:cubicBezTo>
                    <a:cubicBezTo>
                      <a:pt x="183" y="1055"/>
                      <a:pt x="202" y="1073"/>
                      <a:pt x="223" y="1090"/>
                    </a:cubicBezTo>
                    <a:cubicBezTo>
                      <a:pt x="229" y="1095"/>
                      <a:pt x="231" y="1095"/>
                      <a:pt x="238" y="1095"/>
                    </a:cubicBezTo>
                    <a:cubicBezTo>
                      <a:pt x="244" y="1095"/>
                      <a:pt x="248" y="1095"/>
                      <a:pt x="248" y="1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2" name=""/>
              <p:cNvSpPr/>
              <p:nvPr/>
            </p:nvSpPr>
            <p:spPr>
              <a:xfrm>
                <a:off x="1981440" y="3866040"/>
                <a:ext cx="148320" cy="74520"/>
              </a:xfrm>
              <a:custGeom>
                <a:avLst/>
                <a:gdLst/>
                <a:ahLst/>
                <a:rect l="0" t="0" r="r" b="b"/>
                <a:pathLst>
                  <a:path w="412" h="207">
                    <a:moveTo>
                      <a:pt x="30" y="174"/>
                    </a:moveTo>
                    <a:cubicBezTo>
                      <a:pt x="29" y="181"/>
                      <a:pt x="26" y="191"/>
                      <a:pt x="26" y="194"/>
                    </a:cubicBezTo>
                    <a:cubicBezTo>
                      <a:pt x="26" y="203"/>
                      <a:pt x="31" y="207"/>
                      <a:pt x="40" y="207"/>
                    </a:cubicBezTo>
                    <a:cubicBezTo>
                      <a:pt x="46" y="207"/>
                      <a:pt x="54" y="203"/>
                      <a:pt x="59" y="194"/>
                    </a:cubicBezTo>
                    <a:cubicBezTo>
                      <a:pt x="59" y="192"/>
                      <a:pt x="64" y="172"/>
                      <a:pt x="67" y="160"/>
                    </a:cubicBezTo>
                    <a:cubicBezTo>
                      <a:pt x="71" y="146"/>
                      <a:pt x="75" y="132"/>
                      <a:pt x="79" y="118"/>
                    </a:cubicBezTo>
                    <a:cubicBezTo>
                      <a:pt x="82" y="109"/>
                      <a:pt x="84" y="99"/>
                      <a:pt x="87" y="88"/>
                    </a:cubicBezTo>
                    <a:cubicBezTo>
                      <a:pt x="90" y="81"/>
                      <a:pt x="93" y="68"/>
                      <a:pt x="94" y="65"/>
                    </a:cubicBezTo>
                    <a:cubicBezTo>
                      <a:pt x="102" y="51"/>
                      <a:pt x="129" y="9"/>
                      <a:pt x="176" y="9"/>
                    </a:cubicBezTo>
                    <a:cubicBezTo>
                      <a:pt x="199" y="9"/>
                      <a:pt x="203" y="26"/>
                      <a:pt x="203" y="42"/>
                    </a:cubicBezTo>
                    <a:cubicBezTo>
                      <a:pt x="203" y="53"/>
                      <a:pt x="200" y="66"/>
                      <a:pt x="196" y="79"/>
                    </a:cubicBezTo>
                    <a:cubicBezTo>
                      <a:pt x="191" y="97"/>
                      <a:pt x="187" y="115"/>
                      <a:pt x="182" y="133"/>
                    </a:cubicBezTo>
                    <a:cubicBezTo>
                      <a:pt x="178" y="144"/>
                      <a:pt x="175" y="155"/>
                      <a:pt x="172" y="166"/>
                    </a:cubicBezTo>
                    <a:cubicBezTo>
                      <a:pt x="169" y="177"/>
                      <a:pt x="165" y="191"/>
                      <a:pt x="165" y="194"/>
                    </a:cubicBezTo>
                    <a:cubicBezTo>
                      <a:pt x="165" y="203"/>
                      <a:pt x="172" y="207"/>
                      <a:pt x="179" y="207"/>
                    </a:cubicBezTo>
                    <a:cubicBezTo>
                      <a:pt x="195" y="207"/>
                      <a:pt x="198" y="195"/>
                      <a:pt x="202" y="181"/>
                    </a:cubicBezTo>
                    <a:cubicBezTo>
                      <a:pt x="209" y="155"/>
                      <a:pt x="228" y="88"/>
                      <a:pt x="232" y="70"/>
                    </a:cubicBezTo>
                    <a:cubicBezTo>
                      <a:pt x="233" y="64"/>
                      <a:pt x="261" y="9"/>
                      <a:pt x="315" y="9"/>
                    </a:cubicBezTo>
                    <a:cubicBezTo>
                      <a:pt x="336" y="9"/>
                      <a:pt x="342" y="25"/>
                      <a:pt x="342" y="42"/>
                    </a:cubicBezTo>
                    <a:cubicBezTo>
                      <a:pt x="342" y="68"/>
                      <a:pt x="322" y="120"/>
                      <a:pt x="312" y="144"/>
                    </a:cubicBezTo>
                    <a:cubicBezTo>
                      <a:pt x="306" y="155"/>
                      <a:pt x="305" y="160"/>
                      <a:pt x="305" y="169"/>
                    </a:cubicBezTo>
                    <a:cubicBezTo>
                      <a:pt x="305" y="190"/>
                      <a:pt x="322" y="207"/>
                      <a:pt x="346" y="207"/>
                    </a:cubicBezTo>
                    <a:cubicBezTo>
                      <a:pt x="394" y="207"/>
                      <a:pt x="412" y="139"/>
                      <a:pt x="412" y="136"/>
                    </a:cubicBezTo>
                    <a:cubicBezTo>
                      <a:pt x="412" y="131"/>
                      <a:pt x="408" y="131"/>
                      <a:pt x="407" y="131"/>
                    </a:cubicBezTo>
                    <a:cubicBezTo>
                      <a:pt x="401" y="131"/>
                      <a:pt x="401" y="133"/>
                      <a:pt x="398" y="139"/>
                    </a:cubicBezTo>
                    <a:cubicBezTo>
                      <a:pt x="391" y="164"/>
                      <a:pt x="375" y="196"/>
                      <a:pt x="346" y="196"/>
                    </a:cubicBezTo>
                    <a:cubicBezTo>
                      <a:pt x="339" y="196"/>
                      <a:pt x="335" y="191"/>
                      <a:pt x="335" y="181"/>
                    </a:cubicBezTo>
                    <a:cubicBezTo>
                      <a:pt x="335" y="170"/>
                      <a:pt x="339" y="159"/>
                      <a:pt x="344" y="148"/>
                    </a:cubicBezTo>
                    <a:cubicBezTo>
                      <a:pt x="354" y="125"/>
                      <a:pt x="375" y="74"/>
                      <a:pt x="375" y="48"/>
                    </a:cubicBezTo>
                    <a:cubicBezTo>
                      <a:pt x="375" y="18"/>
                      <a:pt x="354" y="0"/>
                      <a:pt x="316" y="0"/>
                    </a:cubicBezTo>
                    <a:cubicBezTo>
                      <a:pt x="278" y="0"/>
                      <a:pt x="253" y="19"/>
                      <a:pt x="235" y="44"/>
                    </a:cubicBezTo>
                    <a:cubicBezTo>
                      <a:pt x="235" y="38"/>
                      <a:pt x="233" y="22"/>
                      <a:pt x="219" y="12"/>
                    </a:cubicBezTo>
                    <a:cubicBezTo>
                      <a:pt x="206" y="1"/>
                      <a:pt x="190" y="0"/>
                      <a:pt x="178" y="0"/>
                    </a:cubicBezTo>
                    <a:cubicBezTo>
                      <a:pt x="132" y="0"/>
                      <a:pt x="107" y="29"/>
                      <a:pt x="99" y="39"/>
                    </a:cubicBezTo>
                    <a:cubicBezTo>
                      <a:pt x="96" y="13"/>
                      <a:pt x="76" y="0"/>
                      <a:pt x="53" y="0"/>
                    </a:cubicBezTo>
                    <a:cubicBezTo>
                      <a:pt x="30" y="0"/>
                      <a:pt x="20" y="17"/>
                      <a:pt x="16" y="26"/>
                    </a:cubicBezTo>
                    <a:cubicBezTo>
                      <a:pt x="7" y="42"/>
                      <a:pt x="0" y="69"/>
                      <a:pt x="0" y="70"/>
                    </a:cubicBezTo>
                    <a:cubicBezTo>
                      <a:pt x="0" y="74"/>
                      <a:pt x="4" y="74"/>
                      <a:pt x="6" y="74"/>
                    </a:cubicBezTo>
                    <a:cubicBezTo>
                      <a:pt x="11" y="74"/>
                      <a:pt x="11" y="74"/>
                      <a:pt x="14" y="64"/>
                    </a:cubicBezTo>
                    <a:cubicBezTo>
                      <a:pt x="23" y="31"/>
                      <a:pt x="33" y="9"/>
                      <a:pt x="52" y="9"/>
                    </a:cubicBezTo>
                    <a:cubicBezTo>
                      <a:pt x="59" y="9"/>
                      <a:pt x="67" y="13"/>
                      <a:pt x="67" y="30"/>
                    </a:cubicBezTo>
                    <a:cubicBezTo>
                      <a:pt x="67" y="40"/>
                      <a:pt x="66" y="45"/>
                      <a:pt x="59" y="69"/>
                    </a:cubicBezTo>
                    <a:cubicBezTo>
                      <a:pt x="49" y="104"/>
                      <a:pt x="40" y="139"/>
                      <a:pt x="30" y="1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520" bIns="29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3" name=""/>
              <p:cNvSpPr/>
              <p:nvPr/>
            </p:nvSpPr>
            <p:spPr>
              <a:xfrm>
                <a:off x="2146320" y="3825360"/>
                <a:ext cx="51480" cy="49680"/>
              </a:xfrm>
              <a:custGeom>
                <a:avLst/>
                <a:gdLst/>
                <a:ahLst/>
                <a:rect l="0" t="0" r="r" b="b"/>
                <a:pathLst>
                  <a:path w="143" h="138">
                    <a:moveTo>
                      <a:pt x="83" y="69"/>
                    </a:moveTo>
                    <a:cubicBezTo>
                      <a:pt x="112" y="57"/>
                      <a:pt x="125" y="53"/>
                      <a:pt x="133" y="49"/>
                    </a:cubicBezTo>
                    <a:cubicBezTo>
                      <a:pt x="140" y="47"/>
                      <a:pt x="143" y="45"/>
                      <a:pt x="143" y="39"/>
                    </a:cubicBezTo>
                    <a:cubicBezTo>
                      <a:pt x="143" y="34"/>
                      <a:pt x="139" y="29"/>
                      <a:pt x="133" y="29"/>
                    </a:cubicBezTo>
                    <a:cubicBezTo>
                      <a:pt x="130" y="29"/>
                      <a:pt x="129" y="29"/>
                      <a:pt x="125" y="32"/>
                    </a:cubicBezTo>
                    <a:cubicBezTo>
                      <a:pt x="109" y="42"/>
                      <a:pt x="93" y="52"/>
                      <a:pt x="77" y="61"/>
                    </a:cubicBezTo>
                    <a:cubicBezTo>
                      <a:pt x="79" y="45"/>
                      <a:pt x="81" y="30"/>
                      <a:pt x="83" y="14"/>
                    </a:cubicBezTo>
                    <a:cubicBezTo>
                      <a:pt x="83" y="8"/>
                      <a:pt x="83" y="0"/>
                      <a:pt x="72" y="0"/>
                    </a:cubicBezTo>
                    <a:cubicBezTo>
                      <a:pt x="67" y="0"/>
                      <a:pt x="62" y="3"/>
                      <a:pt x="62" y="9"/>
                    </a:cubicBezTo>
                    <a:cubicBezTo>
                      <a:pt x="62" y="13"/>
                      <a:pt x="63" y="22"/>
                      <a:pt x="63" y="25"/>
                    </a:cubicBezTo>
                    <a:cubicBezTo>
                      <a:pt x="63" y="31"/>
                      <a:pt x="66" y="53"/>
                      <a:pt x="67" y="61"/>
                    </a:cubicBezTo>
                    <a:cubicBezTo>
                      <a:pt x="51" y="52"/>
                      <a:pt x="35" y="42"/>
                      <a:pt x="19" y="32"/>
                    </a:cubicBezTo>
                    <a:cubicBezTo>
                      <a:pt x="16" y="30"/>
                      <a:pt x="14" y="29"/>
                      <a:pt x="11" y="29"/>
                    </a:cubicBezTo>
                    <a:cubicBezTo>
                      <a:pt x="4" y="29"/>
                      <a:pt x="0" y="34"/>
                      <a:pt x="0" y="39"/>
                    </a:cubicBezTo>
                    <a:cubicBezTo>
                      <a:pt x="0" y="45"/>
                      <a:pt x="4" y="47"/>
                      <a:pt x="7" y="48"/>
                    </a:cubicBezTo>
                    <a:cubicBezTo>
                      <a:pt x="25" y="55"/>
                      <a:pt x="43" y="62"/>
                      <a:pt x="62" y="69"/>
                    </a:cubicBezTo>
                    <a:cubicBezTo>
                      <a:pt x="31" y="81"/>
                      <a:pt x="19" y="84"/>
                      <a:pt x="10" y="88"/>
                    </a:cubicBezTo>
                    <a:cubicBezTo>
                      <a:pt x="3" y="91"/>
                      <a:pt x="0" y="92"/>
                      <a:pt x="0" y="99"/>
                    </a:cubicBezTo>
                    <a:cubicBezTo>
                      <a:pt x="0" y="104"/>
                      <a:pt x="4" y="109"/>
                      <a:pt x="11" y="109"/>
                    </a:cubicBezTo>
                    <a:cubicBezTo>
                      <a:pt x="14" y="109"/>
                      <a:pt x="14" y="109"/>
                      <a:pt x="19" y="105"/>
                    </a:cubicBezTo>
                    <a:cubicBezTo>
                      <a:pt x="35" y="96"/>
                      <a:pt x="51" y="86"/>
                      <a:pt x="67" y="77"/>
                    </a:cubicBezTo>
                    <a:cubicBezTo>
                      <a:pt x="65" y="94"/>
                      <a:pt x="63" y="111"/>
                      <a:pt x="62" y="129"/>
                    </a:cubicBezTo>
                    <a:cubicBezTo>
                      <a:pt x="62" y="135"/>
                      <a:pt x="67" y="138"/>
                      <a:pt x="72" y="138"/>
                    </a:cubicBezTo>
                    <a:cubicBezTo>
                      <a:pt x="76" y="138"/>
                      <a:pt x="83" y="135"/>
                      <a:pt x="83" y="129"/>
                    </a:cubicBezTo>
                    <a:cubicBezTo>
                      <a:pt x="83" y="125"/>
                      <a:pt x="82" y="116"/>
                      <a:pt x="82" y="113"/>
                    </a:cubicBezTo>
                    <a:cubicBezTo>
                      <a:pt x="80" y="107"/>
                      <a:pt x="77" y="84"/>
                      <a:pt x="77" y="77"/>
                    </a:cubicBezTo>
                    <a:cubicBezTo>
                      <a:pt x="91" y="85"/>
                      <a:pt x="105" y="94"/>
                      <a:pt x="119" y="103"/>
                    </a:cubicBezTo>
                    <a:cubicBezTo>
                      <a:pt x="129" y="109"/>
                      <a:pt x="129" y="109"/>
                      <a:pt x="133" y="109"/>
                    </a:cubicBezTo>
                    <a:cubicBezTo>
                      <a:pt x="139" y="109"/>
                      <a:pt x="143" y="104"/>
                      <a:pt x="143" y="99"/>
                    </a:cubicBezTo>
                    <a:cubicBezTo>
                      <a:pt x="143" y="92"/>
                      <a:pt x="139" y="91"/>
                      <a:pt x="136" y="90"/>
                    </a:cubicBezTo>
                    <a:cubicBezTo>
                      <a:pt x="118" y="83"/>
                      <a:pt x="101" y="76"/>
                      <a:pt x="83" y="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680" bIns="4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4" name=""/>
              <p:cNvSpPr/>
              <p:nvPr/>
            </p:nvSpPr>
            <p:spPr>
              <a:xfrm>
                <a:off x="2135160" y="3928320"/>
                <a:ext cx="70560" cy="73080"/>
              </a:xfrm>
              <a:custGeom>
                <a:avLst/>
                <a:gdLst/>
                <a:ahLst/>
                <a:rect l="0" t="0" r="r" b="b"/>
                <a:pathLst>
                  <a:path w="196" h="203">
                    <a:moveTo>
                      <a:pt x="27" y="181"/>
                    </a:moveTo>
                    <a:cubicBezTo>
                      <a:pt x="24" y="190"/>
                      <a:pt x="24" y="192"/>
                      <a:pt x="10" y="192"/>
                    </a:cubicBezTo>
                    <a:cubicBezTo>
                      <a:pt x="6" y="192"/>
                      <a:pt x="0" y="192"/>
                      <a:pt x="0" y="199"/>
                    </a:cubicBezTo>
                    <a:cubicBezTo>
                      <a:pt x="0" y="201"/>
                      <a:pt x="3" y="203"/>
                      <a:pt x="6" y="203"/>
                    </a:cubicBezTo>
                    <a:cubicBezTo>
                      <a:pt x="14" y="203"/>
                      <a:pt x="26" y="201"/>
                      <a:pt x="36" y="201"/>
                    </a:cubicBezTo>
                    <a:cubicBezTo>
                      <a:pt x="47" y="201"/>
                      <a:pt x="60" y="203"/>
                      <a:pt x="73" y="203"/>
                    </a:cubicBezTo>
                    <a:cubicBezTo>
                      <a:pt x="76" y="203"/>
                      <a:pt x="79" y="203"/>
                      <a:pt x="79" y="196"/>
                    </a:cubicBezTo>
                    <a:cubicBezTo>
                      <a:pt x="79" y="192"/>
                      <a:pt x="74" y="192"/>
                      <a:pt x="70" y="192"/>
                    </a:cubicBezTo>
                    <a:cubicBezTo>
                      <a:pt x="63" y="192"/>
                      <a:pt x="53" y="192"/>
                      <a:pt x="53" y="188"/>
                    </a:cubicBezTo>
                    <a:cubicBezTo>
                      <a:pt x="53" y="186"/>
                      <a:pt x="56" y="178"/>
                      <a:pt x="57" y="173"/>
                    </a:cubicBezTo>
                    <a:cubicBezTo>
                      <a:pt x="62" y="156"/>
                      <a:pt x="66" y="139"/>
                      <a:pt x="70" y="126"/>
                    </a:cubicBezTo>
                    <a:cubicBezTo>
                      <a:pt x="74" y="133"/>
                      <a:pt x="84" y="144"/>
                      <a:pt x="106" y="144"/>
                    </a:cubicBezTo>
                    <a:cubicBezTo>
                      <a:pt x="149" y="144"/>
                      <a:pt x="196" y="101"/>
                      <a:pt x="196" y="53"/>
                    </a:cubicBezTo>
                    <a:cubicBezTo>
                      <a:pt x="196" y="17"/>
                      <a:pt x="167" y="0"/>
                      <a:pt x="143" y="0"/>
                    </a:cubicBezTo>
                    <a:cubicBezTo>
                      <a:pt x="122" y="0"/>
                      <a:pt x="103" y="14"/>
                      <a:pt x="94" y="22"/>
                    </a:cubicBezTo>
                    <a:cubicBezTo>
                      <a:pt x="87" y="4"/>
                      <a:pt x="69" y="0"/>
                      <a:pt x="57" y="0"/>
                    </a:cubicBezTo>
                    <a:cubicBezTo>
                      <a:pt x="44" y="0"/>
                      <a:pt x="36" y="9"/>
                      <a:pt x="30" y="17"/>
                    </a:cubicBezTo>
                    <a:cubicBezTo>
                      <a:pt x="23" y="29"/>
                      <a:pt x="17" y="47"/>
                      <a:pt x="17" y="49"/>
                    </a:cubicBezTo>
                    <a:cubicBezTo>
                      <a:pt x="17" y="53"/>
                      <a:pt x="21" y="53"/>
                      <a:pt x="23" y="53"/>
                    </a:cubicBezTo>
                    <a:cubicBezTo>
                      <a:pt x="29" y="53"/>
                      <a:pt x="29" y="52"/>
                      <a:pt x="31" y="44"/>
                    </a:cubicBezTo>
                    <a:cubicBezTo>
                      <a:pt x="36" y="25"/>
                      <a:pt x="43" y="9"/>
                      <a:pt x="56" y="9"/>
                    </a:cubicBezTo>
                    <a:cubicBezTo>
                      <a:pt x="66" y="9"/>
                      <a:pt x="69" y="17"/>
                      <a:pt x="69" y="25"/>
                    </a:cubicBezTo>
                    <a:cubicBezTo>
                      <a:pt x="69" y="29"/>
                      <a:pt x="67" y="32"/>
                      <a:pt x="67" y="35"/>
                    </a:cubicBezTo>
                    <a:cubicBezTo>
                      <a:pt x="54" y="84"/>
                      <a:pt x="41" y="132"/>
                      <a:pt x="27" y="181"/>
                    </a:cubicBezTo>
                    <a:moveTo>
                      <a:pt x="93" y="39"/>
                    </a:moveTo>
                    <a:cubicBezTo>
                      <a:pt x="115" y="14"/>
                      <a:pt x="132" y="9"/>
                      <a:pt x="143" y="9"/>
                    </a:cubicBezTo>
                    <a:cubicBezTo>
                      <a:pt x="156" y="9"/>
                      <a:pt x="169" y="18"/>
                      <a:pt x="169" y="40"/>
                    </a:cubicBezTo>
                    <a:cubicBezTo>
                      <a:pt x="169" y="53"/>
                      <a:pt x="160" y="86"/>
                      <a:pt x="150" y="104"/>
                    </a:cubicBezTo>
                    <a:cubicBezTo>
                      <a:pt x="142" y="120"/>
                      <a:pt x="125" y="135"/>
                      <a:pt x="106" y="135"/>
                    </a:cubicBezTo>
                    <a:cubicBezTo>
                      <a:pt x="82" y="135"/>
                      <a:pt x="74" y="110"/>
                      <a:pt x="74" y="108"/>
                    </a:cubicBezTo>
                    <a:cubicBezTo>
                      <a:pt x="74" y="107"/>
                      <a:pt x="76" y="104"/>
                      <a:pt x="76" y="103"/>
                    </a:cubicBezTo>
                    <a:cubicBezTo>
                      <a:pt x="82" y="81"/>
                      <a:pt x="87" y="60"/>
                      <a:pt x="93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8080" bIns="280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5" name=""/>
              <p:cNvSpPr/>
              <p:nvPr/>
            </p:nvSpPr>
            <p:spPr>
              <a:xfrm>
                <a:off x="1976400" y="4021200"/>
                <a:ext cx="242640" cy="6480"/>
              </a:xfrm>
              <a:custGeom>
                <a:avLst/>
                <a:gdLst/>
                <a:ahLst/>
                <a:rect l="0" t="0" r="r" b="b"/>
                <a:pathLst>
                  <a:path w="674" h="18">
                    <a:moveTo>
                      <a:pt x="0" y="0"/>
                    </a:moveTo>
                    <a:cubicBezTo>
                      <a:pt x="225" y="0"/>
                      <a:pt x="449" y="0"/>
                      <a:pt x="674" y="0"/>
                    </a:cubicBezTo>
                    <a:cubicBezTo>
                      <a:pt x="674" y="6"/>
                      <a:pt x="674" y="12"/>
                      <a:pt x="674" y="18"/>
                    </a:cubicBezTo>
                    <a:cubicBezTo>
                      <a:pt x="449" y="18"/>
                      <a:pt x="225" y="18"/>
                      <a:pt x="0" y="18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520" bIns="-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6" name=""/>
              <p:cNvSpPr/>
              <p:nvPr/>
            </p:nvSpPr>
            <p:spPr>
              <a:xfrm>
                <a:off x="1981440" y="4105440"/>
                <a:ext cx="148320" cy="74520"/>
              </a:xfrm>
              <a:custGeom>
                <a:avLst/>
                <a:gdLst/>
                <a:ahLst/>
                <a:rect l="0" t="0" r="r" b="b"/>
                <a:pathLst>
                  <a:path w="412" h="207">
                    <a:moveTo>
                      <a:pt x="30" y="175"/>
                    </a:moveTo>
                    <a:cubicBezTo>
                      <a:pt x="29" y="182"/>
                      <a:pt x="26" y="192"/>
                      <a:pt x="26" y="195"/>
                    </a:cubicBezTo>
                    <a:cubicBezTo>
                      <a:pt x="26" y="203"/>
                      <a:pt x="31" y="207"/>
                      <a:pt x="40" y="207"/>
                    </a:cubicBezTo>
                    <a:cubicBezTo>
                      <a:pt x="46" y="207"/>
                      <a:pt x="54" y="203"/>
                      <a:pt x="59" y="194"/>
                    </a:cubicBezTo>
                    <a:cubicBezTo>
                      <a:pt x="62" y="182"/>
                      <a:pt x="64" y="172"/>
                      <a:pt x="67" y="160"/>
                    </a:cubicBezTo>
                    <a:cubicBezTo>
                      <a:pt x="71" y="146"/>
                      <a:pt x="75" y="133"/>
                      <a:pt x="79" y="120"/>
                    </a:cubicBezTo>
                    <a:cubicBezTo>
                      <a:pt x="82" y="109"/>
                      <a:pt x="84" y="99"/>
                      <a:pt x="87" y="88"/>
                    </a:cubicBezTo>
                    <a:cubicBezTo>
                      <a:pt x="90" y="81"/>
                      <a:pt x="93" y="68"/>
                      <a:pt x="94" y="66"/>
                    </a:cubicBezTo>
                    <a:cubicBezTo>
                      <a:pt x="102" y="52"/>
                      <a:pt x="129" y="10"/>
                      <a:pt x="176" y="10"/>
                    </a:cubicBezTo>
                    <a:cubicBezTo>
                      <a:pt x="199" y="10"/>
                      <a:pt x="203" y="27"/>
                      <a:pt x="203" y="42"/>
                    </a:cubicBezTo>
                    <a:cubicBezTo>
                      <a:pt x="203" y="53"/>
                      <a:pt x="200" y="66"/>
                      <a:pt x="196" y="81"/>
                    </a:cubicBezTo>
                    <a:cubicBezTo>
                      <a:pt x="191" y="98"/>
                      <a:pt x="187" y="115"/>
                      <a:pt x="182" y="133"/>
                    </a:cubicBezTo>
                    <a:cubicBezTo>
                      <a:pt x="178" y="144"/>
                      <a:pt x="175" y="156"/>
                      <a:pt x="172" y="168"/>
                    </a:cubicBezTo>
                    <a:cubicBezTo>
                      <a:pt x="169" y="177"/>
                      <a:pt x="165" y="192"/>
                      <a:pt x="165" y="195"/>
                    </a:cubicBezTo>
                    <a:cubicBezTo>
                      <a:pt x="165" y="203"/>
                      <a:pt x="172" y="207"/>
                      <a:pt x="179" y="207"/>
                    </a:cubicBezTo>
                    <a:cubicBezTo>
                      <a:pt x="195" y="207"/>
                      <a:pt x="198" y="195"/>
                      <a:pt x="202" y="181"/>
                    </a:cubicBezTo>
                    <a:cubicBezTo>
                      <a:pt x="209" y="156"/>
                      <a:pt x="228" y="88"/>
                      <a:pt x="232" y="71"/>
                    </a:cubicBezTo>
                    <a:cubicBezTo>
                      <a:pt x="233" y="65"/>
                      <a:pt x="261" y="10"/>
                      <a:pt x="315" y="10"/>
                    </a:cubicBezTo>
                    <a:cubicBezTo>
                      <a:pt x="336" y="10"/>
                      <a:pt x="342" y="26"/>
                      <a:pt x="342" y="42"/>
                    </a:cubicBezTo>
                    <a:cubicBezTo>
                      <a:pt x="342" y="68"/>
                      <a:pt x="322" y="121"/>
                      <a:pt x="312" y="144"/>
                    </a:cubicBezTo>
                    <a:cubicBezTo>
                      <a:pt x="306" y="156"/>
                      <a:pt x="305" y="160"/>
                      <a:pt x="305" y="169"/>
                    </a:cubicBezTo>
                    <a:cubicBezTo>
                      <a:pt x="305" y="191"/>
                      <a:pt x="322" y="207"/>
                      <a:pt x="346" y="207"/>
                    </a:cubicBezTo>
                    <a:cubicBezTo>
                      <a:pt x="394" y="207"/>
                      <a:pt x="412" y="140"/>
                      <a:pt x="412" y="136"/>
                    </a:cubicBezTo>
                    <a:cubicBezTo>
                      <a:pt x="412" y="133"/>
                      <a:pt x="408" y="133"/>
                      <a:pt x="407" y="133"/>
                    </a:cubicBezTo>
                    <a:cubicBezTo>
                      <a:pt x="401" y="133"/>
                      <a:pt x="401" y="134"/>
                      <a:pt x="398" y="140"/>
                    </a:cubicBezTo>
                    <a:cubicBezTo>
                      <a:pt x="391" y="165"/>
                      <a:pt x="375" y="198"/>
                      <a:pt x="346" y="198"/>
                    </a:cubicBezTo>
                    <a:cubicBezTo>
                      <a:pt x="339" y="198"/>
                      <a:pt x="335" y="192"/>
                      <a:pt x="335" y="182"/>
                    </a:cubicBezTo>
                    <a:cubicBezTo>
                      <a:pt x="335" y="170"/>
                      <a:pt x="339" y="160"/>
                      <a:pt x="344" y="149"/>
                    </a:cubicBezTo>
                    <a:cubicBezTo>
                      <a:pt x="354" y="126"/>
                      <a:pt x="375" y="75"/>
                      <a:pt x="375" y="49"/>
                    </a:cubicBezTo>
                    <a:cubicBezTo>
                      <a:pt x="375" y="19"/>
                      <a:pt x="354" y="0"/>
                      <a:pt x="316" y="0"/>
                    </a:cubicBezTo>
                    <a:cubicBezTo>
                      <a:pt x="278" y="0"/>
                      <a:pt x="253" y="21"/>
                      <a:pt x="235" y="44"/>
                    </a:cubicBezTo>
                    <a:cubicBezTo>
                      <a:pt x="235" y="39"/>
                      <a:pt x="233" y="23"/>
                      <a:pt x="219" y="12"/>
                    </a:cubicBezTo>
                    <a:cubicBezTo>
                      <a:pt x="206" y="3"/>
                      <a:pt x="190" y="0"/>
                      <a:pt x="178" y="0"/>
                    </a:cubicBezTo>
                    <a:cubicBezTo>
                      <a:pt x="132" y="0"/>
                      <a:pt x="107" y="30"/>
                      <a:pt x="99" y="40"/>
                    </a:cubicBezTo>
                    <a:cubicBezTo>
                      <a:pt x="96" y="14"/>
                      <a:pt x="76" y="0"/>
                      <a:pt x="53" y="0"/>
                    </a:cubicBezTo>
                    <a:cubicBezTo>
                      <a:pt x="30" y="0"/>
                      <a:pt x="20" y="18"/>
                      <a:pt x="16" y="26"/>
                    </a:cubicBezTo>
                    <a:cubicBezTo>
                      <a:pt x="7" y="42"/>
                      <a:pt x="0" y="69"/>
                      <a:pt x="0" y="70"/>
                    </a:cubicBezTo>
                    <a:cubicBezTo>
                      <a:pt x="0" y="75"/>
                      <a:pt x="4" y="75"/>
                      <a:pt x="6" y="75"/>
                    </a:cubicBezTo>
                    <a:cubicBezTo>
                      <a:pt x="11" y="75"/>
                      <a:pt x="11" y="74"/>
                      <a:pt x="14" y="65"/>
                    </a:cubicBezTo>
                    <a:cubicBezTo>
                      <a:pt x="23" y="32"/>
                      <a:pt x="33" y="10"/>
                      <a:pt x="52" y="10"/>
                    </a:cubicBezTo>
                    <a:cubicBezTo>
                      <a:pt x="59" y="10"/>
                      <a:pt x="67" y="14"/>
                      <a:pt x="67" y="31"/>
                    </a:cubicBezTo>
                    <a:cubicBezTo>
                      <a:pt x="67" y="40"/>
                      <a:pt x="66" y="45"/>
                      <a:pt x="59" y="70"/>
                    </a:cubicBezTo>
                    <a:cubicBezTo>
                      <a:pt x="49" y="105"/>
                      <a:pt x="40" y="140"/>
                      <a:pt x="30" y="1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520" bIns="29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7" name=""/>
              <p:cNvSpPr/>
              <p:nvPr/>
            </p:nvSpPr>
            <p:spPr>
              <a:xfrm>
                <a:off x="2135160" y="4152240"/>
                <a:ext cx="70560" cy="73080"/>
              </a:xfrm>
              <a:custGeom>
                <a:avLst/>
                <a:gdLst/>
                <a:ahLst/>
                <a:rect l="0" t="0" r="r" b="b"/>
                <a:pathLst>
                  <a:path w="196" h="203">
                    <a:moveTo>
                      <a:pt x="27" y="179"/>
                    </a:moveTo>
                    <a:cubicBezTo>
                      <a:pt x="24" y="188"/>
                      <a:pt x="24" y="191"/>
                      <a:pt x="10" y="191"/>
                    </a:cubicBezTo>
                    <a:cubicBezTo>
                      <a:pt x="6" y="191"/>
                      <a:pt x="0" y="191"/>
                      <a:pt x="0" y="198"/>
                    </a:cubicBezTo>
                    <a:cubicBezTo>
                      <a:pt x="0" y="201"/>
                      <a:pt x="3" y="203"/>
                      <a:pt x="6" y="203"/>
                    </a:cubicBezTo>
                    <a:cubicBezTo>
                      <a:pt x="14" y="203"/>
                      <a:pt x="26" y="201"/>
                      <a:pt x="36" y="201"/>
                    </a:cubicBezTo>
                    <a:cubicBezTo>
                      <a:pt x="47" y="201"/>
                      <a:pt x="60" y="203"/>
                      <a:pt x="73" y="203"/>
                    </a:cubicBezTo>
                    <a:cubicBezTo>
                      <a:pt x="76" y="203"/>
                      <a:pt x="79" y="201"/>
                      <a:pt x="79" y="195"/>
                    </a:cubicBezTo>
                    <a:cubicBezTo>
                      <a:pt x="79" y="191"/>
                      <a:pt x="74" y="191"/>
                      <a:pt x="70" y="191"/>
                    </a:cubicBezTo>
                    <a:cubicBezTo>
                      <a:pt x="63" y="191"/>
                      <a:pt x="53" y="191"/>
                      <a:pt x="53" y="187"/>
                    </a:cubicBezTo>
                    <a:cubicBezTo>
                      <a:pt x="53" y="186"/>
                      <a:pt x="56" y="177"/>
                      <a:pt x="57" y="173"/>
                    </a:cubicBezTo>
                    <a:cubicBezTo>
                      <a:pt x="62" y="156"/>
                      <a:pt x="66" y="138"/>
                      <a:pt x="70" y="125"/>
                    </a:cubicBezTo>
                    <a:cubicBezTo>
                      <a:pt x="74" y="131"/>
                      <a:pt x="84" y="144"/>
                      <a:pt x="106" y="144"/>
                    </a:cubicBezTo>
                    <a:cubicBezTo>
                      <a:pt x="149" y="144"/>
                      <a:pt x="196" y="100"/>
                      <a:pt x="196" y="53"/>
                    </a:cubicBezTo>
                    <a:cubicBezTo>
                      <a:pt x="196" y="16"/>
                      <a:pt x="167" y="0"/>
                      <a:pt x="143" y="0"/>
                    </a:cubicBezTo>
                    <a:cubicBezTo>
                      <a:pt x="122" y="0"/>
                      <a:pt x="103" y="13"/>
                      <a:pt x="94" y="22"/>
                    </a:cubicBezTo>
                    <a:cubicBezTo>
                      <a:pt x="87" y="4"/>
                      <a:pt x="69" y="0"/>
                      <a:pt x="57" y="0"/>
                    </a:cubicBezTo>
                    <a:cubicBezTo>
                      <a:pt x="44" y="0"/>
                      <a:pt x="36" y="8"/>
                      <a:pt x="30" y="17"/>
                    </a:cubicBezTo>
                    <a:cubicBezTo>
                      <a:pt x="23" y="27"/>
                      <a:pt x="17" y="47"/>
                      <a:pt x="17" y="48"/>
                    </a:cubicBezTo>
                    <a:cubicBezTo>
                      <a:pt x="17" y="52"/>
                      <a:pt x="21" y="52"/>
                      <a:pt x="23" y="52"/>
                    </a:cubicBezTo>
                    <a:cubicBezTo>
                      <a:pt x="29" y="52"/>
                      <a:pt x="29" y="52"/>
                      <a:pt x="31" y="43"/>
                    </a:cubicBezTo>
                    <a:cubicBezTo>
                      <a:pt x="36" y="25"/>
                      <a:pt x="43" y="9"/>
                      <a:pt x="56" y="9"/>
                    </a:cubicBezTo>
                    <a:cubicBezTo>
                      <a:pt x="66" y="9"/>
                      <a:pt x="69" y="16"/>
                      <a:pt x="69" y="25"/>
                    </a:cubicBezTo>
                    <a:cubicBezTo>
                      <a:pt x="69" y="27"/>
                      <a:pt x="67" y="31"/>
                      <a:pt x="67" y="34"/>
                    </a:cubicBezTo>
                    <a:cubicBezTo>
                      <a:pt x="54" y="82"/>
                      <a:pt x="41" y="131"/>
                      <a:pt x="27" y="179"/>
                    </a:cubicBezTo>
                    <a:moveTo>
                      <a:pt x="93" y="38"/>
                    </a:moveTo>
                    <a:cubicBezTo>
                      <a:pt x="115" y="13"/>
                      <a:pt x="132" y="9"/>
                      <a:pt x="143" y="9"/>
                    </a:cubicBezTo>
                    <a:cubicBezTo>
                      <a:pt x="156" y="9"/>
                      <a:pt x="169" y="18"/>
                      <a:pt x="169" y="39"/>
                    </a:cubicBezTo>
                    <a:cubicBezTo>
                      <a:pt x="169" y="52"/>
                      <a:pt x="160" y="86"/>
                      <a:pt x="150" y="104"/>
                    </a:cubicBezTo>
                    <a:cubicBezTo>
                      <a:pt x="142" y="120"/>
                      <a:pt x="125" y="135"/>
                      <a:pt x="106" y="135"/>
                    </a:cubicBezTo>
                    <a:cubicBezTo>
                      <a:pt x="82" y="135"/>
                      <a:pt x="74" y="110"/>
                      <a:pt x="74" y="107"/>
                    </a:cubicBezTo>
                    <a:cubicBezTo>
                      <a:pt x="74" y="105"/>
                      <a:pt x="76" y="104"/>
                      <a:pt x="76" y="103"/>
                    </a:cubicBezTo>
                    <a:cubicBezTo>
                      <a:pt x="82" y="81"/>
                      <a:pt x="87" y="59"/>
                      <a:pt x="93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8080" bIns="280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8" name=""/>
              <p:cNvSpPr/>
              <p:nvPr/>
            </p:nvSpPr>
            <p:spPr>
              <a:xfrm>
                <a:off x="2246760" y="382716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548"/>
                    </a:moveTo>
                    <a:cubicBezTo>
                      <a:pt x="248" y="369"/>
                      <a:pt x="203" y="188"/>
                      <a:pt x="74" y="51"/>
                    </a:cubicBezTo>
                    <a:cubicBezTo>
                      <a:pt x="64" y="40"/>
                      <a:pt x="46" y="22"/>
                      <a:pt x="26" y="5"/>
                    </a:cubicBezTo>
                    <a:cubicBezTo>
                      <a:pt x="19" y="0"/>
                      <a:pt x="19" y="0"/>
                      <a:pt x="11" y="0"/>
                    </a:cubicBezTo>
                    <a:cubicBezTo>
                      <a:pt x="4" y="0"/>
                      <a:pt x="0" y="0"/>
                      <a:pt x="0" y="5"/>
                    </a:cubicBezTo>
                    <a:cubicBezTo>
                      <a:pt x="0" y="6"/>
                      <a:pt x="3" y="8"/>
                      <a:pt x="3" y="9"/>
                    </a:cubicBezTo>
                    <a:cubicBezTo>
                      <a:pt x="21" y="26"/>
                      <a:pt x="54" y="56"/>
                      <a:pt x="89" y="105"/>
                    </a:cubicBezTo>
                    <a:cubicBezTo>
                      <a:pt x="169" y="223"/>
                      <a:pt x="206" y="372"/>
                      <a:pt x="206" y="547"/>
                    </a:cubicBezTo>
                    <a:cubicBezTo>
                      <a:pt x="206" y="670"/>
                      <a:pt x="188" y="829"/>
                      <a:pt x="104" y="964"/>
                    </a:cubicBezTo>
                    <a:cubicBezTo>
                      <a:pt x="66" y="1029"/>
                      <a:pt x="23" y="1067"/>
                      <a:pt x="3" y="1086"/>
                    </a:cubicBezTo>
                    <a:cubicBezTo>
                      <a:pt x="1" y="1088"/>
                      <a:pt x="0" y="1089"/>
                      <a:pt x="0" y="1090"/>
                    </a:cubicBezTo>
                    <a:cubicBezTo>
                      <a:pt x="0" y="1095"/>
                      <a:pt x="4" y="1095"/>
                      <a:pt x="11" y="1095"/>
                    </a:cubicBezTo>
                    <a:cubicBezTo>
                      <a:pt x="19" y="1095"/>
                      <a:pt x="19" y="1095"/>
                      <a:pt x="27" y="1089"/>
                    </a:cubicBezTo>
                    <a:cubicBezTo>
                      <a:pt x="195" y="949"/>
                      <a:pt x="248" y="741"/>
                      <a:pt x="248" y="5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9" name=""/>
              <p:cNvSpPr/>
              <p:nvPr/>
            </p:nvSpPr>
            <p:spPr>
              <a:xfrm>
                <a:off x="2381760" y="3789720"/>
                <a:ext cx="56160" cy="76320"/>
              </a:xfrm>
              <a:custGeom>
                <a:avLst/>
                <a:gdLst/>
                <a:ahLst/>
                <a:rect l="0" t="0" r="r" b="b"/>
                <a:pathLst>
                  <a:path w="156" h="212">
                    <a:moveTo>
                      <a:pt x="156" y="153"/>
                    </a:moveTo>
                    <a:cubicBezTo>
                      <a:pt x="152" y="153"/>
                      <a:pt x="148" y="153"/>
                      <a:pt x="145" y="153"/>
                    </a:cubicBezTo>
                    <a:cubicBezTo>
                      <a:pt x="143" y="160"/>
                      <a:pt x="139" y="179"/>
                      <a:pt x="135" y="182"/>
                    </a:cubicBezTo>
                    <a:cubicBezTo>
                      <a:pt x="132" y="185"/>
                      <a:pt x="104" y="185"/>
                      <a:pt x="100" y="185"/>
                    </a:cubicBezTo>
                    <a:cubicBezTo>
                      <a:pt x="79" y="185"/>
                      <a:pt x="57" y="185"/>
                      <a:pt x="36" y="185"/>
                    </a:cubicBezTo>
                    <a:cubicBezTo>
                      <a:pt x="72" y="155"/>
                      <a:pt x="84" y="146"/>
                      <a:pt x="106" y="131"/>
                    </a:cubicBezTo>
                    <a:cubicBezTo>
                      <a:pt x="132" y="112"/>
                      <a:pt x="156" y="92"/>
                      <a:pt x="156" y="62"/>
                    </a:cubicBezTo>
                    <a:cubicBezTo>
                      <a:pt x="156" y="23"/>
                      <a:pt x="119" y="0"/>
                      <a:pt x="73" y="0"/>
                    </a:cubicBezTo>
                    <a:cubicBezTo>
                      <a:pt x="30" y="0"/>
                      <a:pt x="0" y="27"/>
                      <a:pt x="0" y="57"/>
                    </a:cubicBezTo>
                    <a:cubicBezTo>
                      <a:pt x="0" y="73"/>
                      <a:pt x="16" y="74"/>
                      <a:pt x="19" y="74"/>
                    </a:cubicBezTo>
                    <a:cubicBezTo>
                      <a:pt x="27" y="74"/>
                      <a:pt x="37" y="69"/>
                      <a:pt x="37" y="57"/>
                    </a:cubicBezTo>
                    <a:cubicBezTo>
                      <a:pt x="37" y="52"/>
                      <a:pt x="36" y="40"/>
                      <a:pt x="17" y="40"/>
                    </a:cubicBezTo>
                    <a:cubicBezTo>
                      <a:pt x="27" y="18"/>
                      <a:pt x="52" y="10"/>
                      <a:pt x="69" y="10"/>
                    </a:cubicBezTo>
                    <a:cubicBezTo>
                      <a:pt x="103" y="10"/>
                      <a:pt x="122" y="36"/>
                      <a:pt x="122" y="62"/>
                    </a:cubicBezTo>
                    <a:cubicBezTo>
                      <a:pt x="122" y="90"/>
                      <a:pt x="100" y="112"/>
                      <a:pt x="89" y="123"/>
                    </a:cubicBezTo>
                    <a:cubicBezTo>
                      <a:pt x="61" y="149"/>
                      <a:pt x="32" y="174"/>
                      <a:pt x="4" y="199"/>
                    </a:cubicBezTo>
                    <a:cubicBezTo>
                      <a:pt x="0" y="201"/>
                      <a:pt x="0" y="203"/>
                      <a:pt x="0" y="212"/>
                    </a:cubicBezTo>
                    <a:cubicBezTo>
                      <a:pt x="49" y="212"/>
                      <a:pt x="97" y="212"/>
                      <a:pt x="146" y="212"/>
                    </a:cubicBezTo>
                    <a:cubicBezTo>
                      <a:pt x="149" y="192"/>
                      <a:pt x="153" y="173"/>
                      <a:pt x="156" y="1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0" name=""/>
              <p:cNvSpPr/>
              <p:nvPr/>
            </p:nvSpPr>
            <p:spPr>
              <a:xfrm>
                <a:off x="2523240" y="382716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1090"/>
                    </a:moveTo>
                    <a:cubicBezTo>
                      <a:pt x="248" y="1089"/>
                      <a:pt x="246" y="1088"/>
                      <a:pt x="246" y="1086"/>
                    </a:cubicBezTo>
                    <a:cubicBezTo>
                      <a:pt x="228" y="1069"/>
                      <a:pt x="193" y="1040"/>
                      <a:pt x="159" y="990"/>
                    </a:cubicBezTo>
                    <a:cubicBezTo>
                      <a:pt x="79" y="872"/>
                      <a:pt x="42" y="724"/>
                      <a:pt x="42" y="548"/>
                    </a:cubicBezTo>
                    <a:cubicBezTo>
                      <a:pt x="42" y="425"/>
                      <a:pt x="60" y="266"/>
                      <a:pt x="143" y="131"/>
                    </a:cubicBezTo>
                    <a:cubicBezTo>
                      <a:pt x="183" y="66"/>
                      <a:pt x="223" y="29"/>
                      <a:pt x="246" y="8"/>
                    </a:cubicBezTo>
                    <a:cubicBezTo>
                      <a:pt x="248" y="6"/>
                      <a:pt x="248" y="6"/>
                      <a:pt x="248" y="5"/>
                    </a:cubicBezTo>
                    <a:cubicBezTo>
                      <a:pt x="248" y="0"/>
                      <a:pt x="244" y="0"/>
                      <a:pt x="238" y="0"/>
                    </a:cubicBezTo>
                    <a:cubicBezTo>
                      <a:pt x="231" y="0"/>
                      <a:pt x="229" y="0"/>
                      <a:pt x="222" y="6"/>
                    </a:cubicBezTo>
                    <a:cubicBezTo>
                      <a:pt x="53" y="147"/>
                      <a:pt x="0" y="355"/>
                      <a:pt x="0" y="547"/>
                    </a:cubicBezTo>
                    <a:cubicBezTo>
                      <a:pt x="0" y="726"/>
                      <a:pt x="46" y="907"/>
                      <a:pt x="173" y="1043"/>
                    </a:cubicBezTo>
                    <a:cubicBezTo>
                      <a:pt x="183" y="1055"/>
                      <a:pt x="202" y="1073"/>
                      <a:pt x="223" y="1090"/>
                    </a:cubicBezTo>
                    <a:cubicBezTo>
                      <a:pt x="229" y="1095"/>
                      <a:pt x="231" y="1095"/>
                      <a:pt x="238" y="1095"/>
                    </a:cubicBezTo>
                    <a:cubicBezTo>
                      <a:pt x="244" y="1095"/>
                      <a:pt x="248" y="1095"/>
                      <a:pt x="248" y="1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1" name=""/>
              <p:cNvSpPr/>
              <p:nvPr/>
            </p:nvSpPr>
            <p:spPr>
              <a:xfrm>
                <a:off x="2649960" y="3881880"/>
                <a:ext cx="98280" cy="74520"/>
              </a:xfrm>
              <a:custGeom>
                <a:avLst/>
                <a:gdLst/>
                <a:ahLst/>
                <a:rect l="0" t="0" r="r" b="b"/>
                <a:pathLst>
                  <a:path w="273" h="207">
                    <a:moveTo>
                      <a:pt x="30" y="174"/>
                    </a:moveTo>
                    <a:cubicBezTo>
                      <a:pt x="29" y="181"/>
                      <a:pt x="26" y="191"/>
                      <a:pt x="26" y="194"/>
                    </a:cubicBezTo>
                    <a:cubicBezTo>
                      <a:pt x="26" y="203"/>
                      <a:pt x="33" y="207"/>
                      <a:pt x="40" y="207"/>
                    </a:cubicBezTo>
                    <a:cubicBezTo>
                      <a:pt x="46" y="207"/>
                      <a:pt x="56" y="203"/>
                      <a:pt x="59" y="194"/>
                    </a:cubicBezTo>
                    <a:cubicBezTo>
                      <a:pt x="59" y="192"/>
                      <a:pt x="66" y="172"/>
                      <a:pt x="69" y="160"/>
                    </a:cubicBezTo>
                    <a:cubicBezTo>
                      <a:pt x="72" y="146"/>
                      <a:pt x="75" y="132"/>
                      <a:pt x="79" y="118"/>
                    </a:cubicBezTo>
                    <a:cubicBezTo>
                      <a:pt x="83" y="109"/>
                      <a:pt x="86" y="99"/>
                      <a:pt x="87" y="88"/>
                    </a:cubicBezTo>
                    <a:cubicBezTo>
                      <a:pt x="90" y="81"/>
                      <a:pt x="94" y="68"/>
                      <a:pt x="94" y="65"/>
                    </a:cubicBezTo>
                    <a:cubicBezTo>
                      <a:pt x="102" y="51"/>
                      <a:pt x="129" y="9"/>
                      <a:pt x="176" y="9"/>
                    </a:cubicBezTo>
                    <a:cubicBezTo>
                      <a:pt x="199" y="9"/>
                      <a:pt x="203" y="26"/>
                      <a:pt x="203" y="42"/>
                    </a:cubicBezTo>
                    <a:cubicBezTo>
                      <a:pt x="203" y="70"/>
                      <a:pt x="179" y="129"/>
                      <a:pt x="170" y="148"/>
                    </a:cubicBezTo>
                    <a:cubicBezTo>
                      <a:pt x="166" y="159"/>
                      <a:pt x="166" y="164"/>
                      <a:pt x="166" y="169"/>
                    </a:cubicBezTo>
                    <a:cubicBezTo>
                      <a:pt x="166" y="190"/>
                      <a:pt x="183" y="207"/>
                      <a:pt x="208" y="207"/>
                    </a:cubicBezTo>
                    <a:cubicBezTo>
                      <a:pt x="255" y="207"/>
                      <a:pt x="273" y="139"/>
                      <a:pt x="273" y="136"/>
                    </a:cubicBezTo>
                    <a:cubicBezTo>
                      <a:pt x="273" y="131"/>
                      <a:pt x="269" y="131"/>
                      <a:pt x="266" y="131"/>
                    </a:cubicBezTo>
                    <a:cubicBezTo>
                      <a:pt x="262" y="131"/>
                      <a:pt x="262" y="133"/>
                      <a:pt x="259" y="139"/>
                    </a:cubicBezTo>
                    <a:cubicBezTo>
                      <a:pt x="249" y="170"/>
                      <a:pt x="233" y="196"/>
                      <a:pt x="208" y="196"/>
                    </a:cubicBezTo>
                    <a:cubicBezTo>
                      <a:pt x="199" y="196"/>
                      <a:pt x="196" y="191"/>
                      <a:pt x="196" y="181"/>
                    </a:cubicBezTo>
                    <a:cubicBezTo>
                      <a:pt x="196" y="170"/>
                      <a:pt x="200" y="159"/>
                      <a:pt x="205" y="148"/>
                    </a:cubicBezTo>
                    <a:cubicBezTo>
                      <a:pt x="215" y="125"/>
                      <a:pt x="236" y="74"/>
                      <a:pt x="236" y="48"/>
                    </a:cubicBezTo>
                    <a:cubicBezTo>
                      <a:pt x="236" y="18"/>
                      <a:pt x="215" y="0"/>
                      <a:pt x="178" y="0"/>
                    </a:cubicBezTo>
                    <a:cubicBezTo>
                      <a:pt x="133" y="0"/>
                      <a:pt x="107" y="29"/>
                      <a:pt x="99" y="39"/>
                    </a:cubicBezTo>
                    <a:cubicBezTo>
                      <a:pt x="97" y="13"/>
                      <a:pt x="76" y="0"/>
                      <a:pt x="53" y="0"/>
                    </a:cubicBezTo>
                    <a:cubicBezTo>
                      <a:pt x="30" y="0"/>
                      <a:pt x="20" y="17"/>
                      <a:pt x="16" y="26"/>
                    </a:cubicBezTo>
                    <a:cubicBezTo>
                      <a:pt x="7" y="42"/>
                      <a:pt x="0" y="68"/>
                      <a:pt x="0" y="70"/>
                    </a:cubicBezTo>
                    <a:cubicBezTo>
                      <a:pt x="0" y="74"/>
                      <a:pt x="4" y="73"/>
                      <a:pt x="6" y="74"/>
                    </a:cubicBezTo>
                    <a:cubicBezTo>
                      <a:pt x="11" y="74"/>
                      <a:pt x="11" y="74"/>
                      <a:pt x="14" y="64"/>
                    </a:cubicBezTo>
                    <a:cubicBezTo>
                      <a:pt x="23" y="31"/>
                      <a:pt x="33" y="9"/>
                      <a:pt x="52" y="9"/>
                    </a:cubicBezTo>
                    <a:cubicBezTo>
                      <a:pt x="62" y="9"/>
                      <a:pt x="67" y="16"/>
                      <a:pt x="67" y="30"/>
                    </a:cubicBezTo>
                    <a:cubicBezTo>
                      <a:pt x="67" y="40"/>
                      <a:pt x="66" y="45"/>
                      <a:pt x="59" y="69"/>
                    </a:cubicBezTo>
                    <a:cubicBezTo>
                      <a:pt x="49" y="104"/>
                      <a:pt x="40" y="139"/>
                      <a:pt x="30" y="1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520" bIns="29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2" name=""/>
              <p:cNvSpPr/>
              <p:nvPr/>
            </p:nvSpPr>
            <p:spPr>
              <a:xfrm>
                <a:off x="2761560" y="3899160"/>
                <a:ext cx="51480" cy="81000"/>
              </a:xfrm>
              <a:custGeom>
                <a:avLst/>
                <a:gdLst/>
                <a:ahLst/>
                <a:rect l="0" t="0" r="r" b="b"/>
                <a:pathLst>
                  <a:path w="143" h="225">
                    <a:moveTo>
                      <a:pt x="70" y="9"/>
                    </a:moveTo>
                    <a:cubicBezTo>
                      <a:pt x="71" y="7"/>
                      <a:pt x="72" y="5"/>
                      <a:pt x="72" y="4"/>
                    </a:cubicBezTo>
                    <a:cubicBezTo>
                      <a:pt x="72" y="3"/>
                      <a:pt x="70" y="0"/>
                      <a:pt x="66" y="0"/>
                    </a:cubicBezTo>
                    <a:cubicBezTo>
                      <a:pt x="59" y="0"/>
                      <a:pt x="30" y="3"/>
                      <a:pt x="20" y="3"/>
                    </a:cubicBezTo>
                    <a:cubicBezTo>
                      <a:pt x="19" y="4"/>
                      <a:pt x="13" y="4"/>
                      <a:pt x="13" y="10"/>
                    </a:cubicBezTo>
                    <a:cubicBezTo>
                      <a:pt x="13" y="14"/>
                      <a:pt x="19" y="14"/>
                      <a:pt x="21" y="14"/>
                    </a:cubicBezTo>
                    <a:cubicBezTo>
                      <a:pt x="39" y="14"/>
                      <a:pt x="39" y="17"/>
                      <a:pt x="39" y="19"/>
                    </a:cubicBezTo>
                    <a:cubicBezTo>
                      <a:pt x="39" y="22"/>
                      <a:pt x="36" y="35"/>
                      <a:pt x="33" y="42"/>
                    </a:cubicBezTo>
                    <a:cubicBezTo>
                      <a:pt x="31" y="52"/>
                      <a:pt x="28" y="62"/>
                      <a:pt x="26" y="71"/>
                    </a:cubicBezTo>
                    <a:cubicBezTo>
                      <a:pt x="21" y="82"/>
                      <a:pt x="3" y="152"/>
                      <a:pt x="1" y="156"/>
                    </a:cubicBezTo>
                    <a:cubicBezTo>
                      <a:pt x="0" y="164"/>
                      <a:pt x="0" y="168"/>
                      <a:pt x="0" y="172"/>
                    </a:cubicBezTo>
                    <a:cubicBezTo>
                      <a:pt x="0" y="204"/>
                      <a:pt x="23" y="225"/>
                      <a:pt x="52" y="225"/>
                    </a:cubicBezTo>
                    <a:cubicBezTo>
                      <a:pt x="96" y="225"/>
                      <a:pt x="143" y="182"/>
                      <a:pt x="143" y="134"/>
                    </a:cubicBezTo>
                    <a:cubicBezTo>
                      <a:pt x="143" y="96"/>
                      <a:pt x="115" y="81"/>
                      <a:pt x="90" y="81"/>
                    </a:cubicBezTo>
                    <a:cubicBezTo>
                      <a:pt x="72" y="81"/>
                      <a:pt x="56" y="90"/>
                      <a:pt x="46" y="99"/>
                    </a:cubicBezTo>
                    <a:cubicBezTo>
                      <a:pt x="54" y="69"/>
                      <a:pt x="62" y="39"/>
                      <a:pt x="70" y="9"/>
                    </a:cubicBezTo>
                    <a:moveTo>
                      <a:pt x="53" y="216"/>
                    </a:moveTo>
                    <a:cubicBezTo>
                      <a:pt x="36" y="216"/>
                      <a:pt x="26" y="203"/>
                      <a:pt x="26" y="183"/>
                    </a:cubicBezTo>
                    <a:cubicBezTo>
                      <a:pt x="26" y="172"/>
                      <a:pt x="29" y="161"/>
                      <a:pt x="39" y="125"/>
                    </a:cubicBezTo>
                    <a:cubicBezTo>
                      <a:pt x="40" y="118"/>
                      <a:pt x="40" y="118"/>
                      <a:pt x="47" y="110"/>
                    </a:cubicBezTo>
                    <a:cubicBezTo>
                      <a:pt x="60" y="96"/>
                      <a:pt x="76" y="90"/>
                      <a:pt x="89" y="90"/>
                    </a:cubicBezTo>
                    <a:cubicBezTo>
                      <a:pt x="103" y="90"/>
                      <a:pt x="115" y="99"/>
                      <a:pt x="115" y="121"/>
                    </a:cubicBezTo>
                    <a:cubicBezTo>
                      <a:pt x="115" y="134"/>
                      <a:pt x="107" y="166"/>
                      <a:pt x="96" y="185"/>
                    </a:cubicBezTo>
                    <a:cubicBezTo>
                      <a:pt x="87" y="200"/>
                      <a:pt x="70" y="216"/>
                      <a:pt x="53" y="2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6000" bIns="36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3" name=""/>
              <p:cNvSpPr/>
              <p:nvPr/>
            </p:nvSpPr>
            <p:spPr>
              <a:xfrm>
                <a:off x="2640600" y="4021200"/>
                <a:ext cx="189720" cy="6480"/>
              </a:xfrm>
              <a:custGeom>
                <a:avLst/>
                <a:gdLst/>
                <a:ahLst/>
                <a:rect l="0" t="0" r="r" b="b"/>
                <a:pathLst>
                  <a:path w="527" h="18">
                    <a:moveTo>
                      <a:pt x="0" y="0"/>
                    </a:moveTo>
                    <a:cubicBezTo>
                      <a:pt x="176" y="0"/>
                      <a:pt x="351" y="0"/>
                      <a:pt x="527" y="0"/>
                    </a:cubicBezTo>
                    <a:cubicBezTo>
                      <a:pt x="527" y="6"/>
                      <a:pt x="527" y="12"/>
                      <a:pt x="527" y="18"/>
                    </a:cubicBezTo>
                    <a:cubicBezTo>
                      <a:pt x="351" y="18"/>
                      <a:pt x="176" y="18"/>
                      <a:pt x="0" y="18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520" bIns="-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4" name=""/>
              <p:cNvSpPr/>
              <p:nvPr/>
            </p:nvSpPr>
            <p:spPr>
              <a:xfrm>
                <a:off x="2645640" y="4105440"/>
                <a:ext cx="97920" cy="74520"/>
              </a:xfrm>
              <a:custGeom>
                <a:avLst/>
                <a:gdLst/>
                <a:ahLst/>
                <a:rect l="0" t="0" r="r" b="b"/>
                <a:pathLst>
                  <a:path w="272" h="207">
                    <a:moveTo>
                      <a:pt x="30" y="175"/>
                    </a:moveTo>
                    <a:cubicBezTo>
                      <a:pt x="29" y="182"/>
                      <a:pt x="26" y="192"/>
                      <a:pt x="26" y="195"/>
                    </a:cubicBezTo>
                    <a:cubicBezTo>
                      <a:pt x="26" y="203"/>
                      <a:pt x="31" y="207"/>
                      <a:pt x="40" y="207"/>
                    </a:cubicBezTo>
                    <a:cubicBezTo>
                      <a:pt x="46" y="207"/>
                      <a:pt x="54" y="203"/>
                      <a:pt x="59" y="194"/>
                    </a:cubicBezTo>
                    <a:cubicBezTo>
                      <a:pt x="62" y="182"/>
                      <a:pt x="64" y="172"/>
                      <a:pt x="67" y="160"/>
                    </a:cubicBezTo>
                    <a:cubicBezTo>
                      <a:pt x="71" y="146"/>
                      <a:pt x="75" y="133"/>
                      <a:pt x="79" y="120"/>
                    </a:cubicBezTo>
                    <a:cubicBezTo>
                      <a:pt x="82" y="109"/>
                      <a:pt x="84" y="99"/>
                      <a:pt x="87" y="88"/>
                    </a:cubicBezTo>
                    <a:cubicBezTo>
                      <a:pt x="90" y="81"/>
                      <a:pt x="93" y="68"/>
                      <a:pt x="94" y="66"/>
                    </a:cubicBezTo>
                    <a:cubicBezTo>
                      <a:pt x="102" y="52"/>
                      <a:pt x="129" y="10"/>
                      <a:pt x="176" y="10"/>
                    </a:cubicBezTo>
                    <a:cubicBezTo>
                      <a:pt x="199" y="10"/>
                      <a:pt x="203" y="27"/>
                      <a:pt x="203" y="42"/>
                    </a:cubicBezTo>
                    <a:cubicBezTo>
                      <a:pt x="203" y="70"/>
                      <a:pt x="179" y="129"/>
                      <a:pt x="170" y="148"/>
                    </a:cubicBezTo>
                    <a:cubicBezTo>
                      <a:pt x="166" y="159"/>
                      <a:pt x="166" y="165"/>
                      <a:pt x="166" y="169"/>
                    </a:cubicBezTo>
                    <a:cubicBezTo>
                      <a:pt x="166" y="191"/>
                      <a:pt x="183" y="207"/>
                      <a:pt x="206" y="207"/>
                    </a:cubicBezTo>
                    <a:cubicBezTo>
                      <a:pt x="253" y="207"/>
                      <a:pt x="272" y="140"/>
                      <a:pt x="272" y="136"/>
                    </a:cubicBezTo>
                    <a:cubicBezTo>
                      <a:pt x="272" y="133"/>
                      <a:pt x="268" y="133"/>
                      <a:pt x="266" y="133"/>
                    </a:cubicBezTo>
                    <a:cubicBezTo>
                      <a:pt x="262" y="133"/>
                      <a:pt x="262" y="134"/>
                      <a:pt x="259" y="140"/>
                    </a:cubicBezTo>
                    <a:cubicBezTo>
                      <a:pt x="249" y="172"/>
                      <a:pt x="232" y="198"/>
                      <a:pt x="208" y="198"/>
                    </a:cubicBezTo>
                    <a:cubicBezTo>
                      <a:pt x="199" y="198"/>
                      <a:pt x="196" y="192"/>
                      <a:pt x="196" y="182"/>
                    </a:cubicBezTo>
                    <a:cubicBezTo>
                      <a:pt x="196" y="170"/>
                      <a:pt x="200" y="160"/>
                      <a:pt x="205" y="149"/>
                    </a:cubicBezTo>
                    <a:cubicBezTo>
                      <a:pt x="215" y="125"/>
                      <a:pt x="235" y="75"/>
                      <a:pt x="235" y="49"/>
                    </a:cubicBezTo>
                    <a:cubicBezTo>
                      <a:pt x="235" y="18"/>
                      <a:pt x="213" y="0"/>
                      <a:pt x="178" y="0"/>
                    </a:cubicBezTo>
                    <a:cubicBezTo>
                      <a:pt x="132" y="0"/>
                      <a:pt x="107" y="30"/>
                      <a:pt x="99" y="40"/>
                    </a:cubicBezTo>
                    <a:cubicBezTo>
                      <a:pt x="96" y="14"/>
                      <a:pt x="76" y="0"/>
                      <a:pt x="53" y="0"/>
                    </a:cubicBezTo>
                    <a:cubicBezTo>
                      <a:pt x="30" y="0"/>
                      <a:pt x="20" y="18"/>
                      <a:pt x="16" y="26"/>
                    </a:cubicBezTo>
                    <a:cubicBezTo>
                      <a:pt x="7" y="42"/>
                      <a:pt x="0" y="69"/>
                      <a:pt x="0" y="70"/>
                    </a:cubicBezTo>
                    <a:cubicBezTo>
                      <a:pt x="0" y="75"/>
                      <a:pt x="4" y="75"/>
                      <a:pt x="6" y="75"/>
                    </a:cubicBezTo>
                    <a:cubicBezTo>
                      <a:pt x="11" y="75"/>
                      <a:pt x="11" y="74"/>
                      <a:pt x="14" y="65"/>
                    </a:cubicBezTo>
                    <a:cubicBezTo>
                      <a:pt x="23" y="32"/>
                      <a:pt x="33" y="10"/>
                      <a:pt x="52" y="10"/>
                    </a:cubicBezTo>
                    <a:cubicBezTo>
                      <a:pt x="62" y="10"/>
                      <a:pt x="67" y="16"/>
                      <a:pt x="67" y="31"/>
                    </a:cubicBezTo>
                    <a:cubicBezTo>
                      <a:pt x="67" y="40"/>
                      <a:pt x="66" y="45"/>
                      <a:pt x="59" y="70"/>
                    </a:cubicBezTo>
                    <a:cubicBezTo>
                      <a:pt x="49" y="105"/>
                      <a:pt x="40" y="140"/>
                      <a:pt x="30" y="1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520" bIns="29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5" name=""/>
              <p:cNvSpPr/>
              <p:nvPr/>
            </p:nvSpPr>
            <p:spPr>
              <a:xfrm>
                <a:off x="2756160" y="4126680"/>
                <a:ext cx="58680" cy="78480"/>
              </a:xfrm>
              <a:custGeom>
                <a:avLst/>
                <a:gdLst/>
                <a:ahLst/>
                <a:rect l="0" t="0" r="r" b="b"/>
                <a:pathLst>
                  <a:path w="163" h="218">
                    <a:moveTo>
                      <a:pt x="163" y="110"/>
                    </a:moveTo>
                    <a:cubicBezTo>
                      <a:pt x="163" y="75"/>
                      <a:pt x="157" y="49"/>
                      <a:pt x="142" y="27"/>
                    </a:cubicBezTo>
                    <a:cubicBezTo>
                      <a:pt x="132" y="13"/>
                      <a:pt x="109" y="0"/>
                      <a:pt x="82" y="0"/>
                    </a:cubicBezTo>
                    <a:cubicBezTo>
                      <a:pt x="0" y="0"/>
                      <a:pt x="0" y="88"/>
                      <a:pt x="0" y="110"/>
                    </a:cubicBezTo>
                    <a:cubicBezTo>
                      <a:pt x="0" y="133"/>
                      <a:pt x="0" y="218"/>
                      <a:pt x="82" y="218"/>
                    </a:cubicBezTo>
                    <a:cubicBezTo>
                      <a:pt x="163" y="218"/>
                      <a:pt x="163" y="133"/>
                      <a:pt x="163" y="110"/>
                    </a:cubicBezTo>
                    <a:moveTo>
                      <a:pt x="82" y="209"/>
                    </a:moveTo>
                    <a:cubicBezTo>
                      <a:pt x="64" y="209"/>
                      <a:pt x="43" y="200"/>
                      <a:pt x="36" y="174"/>
                    </a:cubicBezTo>
                    <a:cubicBezTo>
                      <a:pt x="31" y="156"/>
                      <a:pt x="31" y="130"/>
                      <a:pt x="31" y="105"/>
                    </a:cubicBezTo>
                    <a:cubicBezTo>
                      <a:pt x="31" y="83"/>
                      <a:pt x="31" y="58"/>
                      <a:pt x="37" y="40"/>
                    </a:cubicBezTo>
                    <a:cubicBezTo>
                      <a:pt x="44" y="16"/>
                      <a:pt x="67" y="9"/>
                      <a:pt x="82" y="9"/>
                    </a:cubicBezTo>
                    <a:cubicBezTo>
                      <a:pt x="100" y="9"/>
                      <a:pt x="119" y="19"/>
                      <a:pt x="125" y="38"/>
                    </a:cubicBezTo>
                    <a:cubicBezTo>
                      <a:pt x="130" y="55"/>
                      <a:pt x="130" y="78"/>
                      <a:pt x="130" y="105"/>
                    </a:cubicBezTo>
                    <a:cubicBezTo>
                      <a:pt x="130" y="130"/>
                      <a:pt x="130" y="153"/>
                      <a:pt x="126" y="173"/>
                    </a:cubicBezTo>
                    <a:cubicBezTo>
                      <a:pt x="119" y="203"/>
                      <a:pt x="94" y="209"/>
                      <a:pt x="82" y="2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3480" bIns="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6" name=""/>
              <p:cNvSpPr/>
              <p:nvPr/>
            </p:nvSpPr>
            <p:spPr>
              <a:xfrm>
                <a:off x="2858400" y="382716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548"/>
                    </a:moveTo>
                    <a:cubicBezTo>
                      <a:pt x="248" y="369"/>
                      <a:pt x="202" y="188"/>
                      <a:pt x="74" y="51"/>
                    </a:cubicBezTo>
                    <a:cubicBezTo>
                      <a:pt x="64" y="40"/>
                      <a:pt x="44" y="22"/>
                      <a:pt x="24" y="5"/>
                    </a:cubicBezTo>
                    <a:cubicBezTo>
                      <a:pt x="19" y="0"/>
                      <a:pt x="17" y="0"/>
                      <a:pt x="10" y="0"/>
                    </a:cubicBezTo>
                    <a:cubicBezTo>
                      <a:pt x="4" y="0"/>
                      <a:pt x="0" y="0"/>
                      <a:pt x="0" y="5"/>
                    </a:cubicBezTo>
                    <a:cubicBezTo>
                      <a:pt x="0" y="6"/>
                      <a:pt x="1" y="8"/>
                      <a:pt x="3" y="9"/>
                    </a:cubicBezTo>
                    <a:cubicBezTo>
                      <a:pt x="20" y="26"/>
                      <a:pt x="54" y="56"/>
                      <a:pt x="87" y="105"/>
                    </a:cubicBezTo>
                    <a:cubicBezTo>
                      <a:pt x="169" y="223"/>
                      <a:pt x="206" y="372"/>
                      <a:pt x="206" y="547"/>
                    </a:cubicBezTo>
                    <a:cubicBezTo>
                      <a:pt x="206" y="670"/>
                      <a:pt x="188" y="829"/>
                      <a:pt x="104" y="964"/>
                    </a:cubicBezTo>
                    <a:cubicBezTo>
                      <a:pt x="64" y="1029"/>
                      <a:pt x="23" y="1067"/>
                      <a:pt x="1" y="1086"/>
                    </a:cubicBezTo>
                    <a:cubicBezTo>
                      <a:pt x="1" y="1088"/>
                      <a:pt x="0" y="1089"/>
                      <a:pt x="0" y="1090"/>
                    </a:cubicBezTo>
                    <a:cubicBezTo>
                      <a:pt x="0" y="1095"/>
                      <a:pt x="4" y="1095"/>
                      <a:pt x="10" y="1095"/>
                    </a:cubicBezTo>
                    <a:cubicBezTo>
                      <a:pt x="17" y="1095"/>
                      <a:pt x="19" y="1095"/>
                      <a:pt x="26" y="1089"/>
                    </a:cubicBezTo>
                    <a:cubicBezTo>
                      <a:pt x="195" y="949"/>
                      <a:pt x="248" y="741"/>
                      <a:pt x="248" y="5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7" name=""/>
              <p:cNvSpPr/>
              <p:nvPr/>
            </p:nvSpPr>
            <p:spPr>
              <a:xfrm>
                <a:off x="2999160" y="3836160"/>
                <a:ext cx="85680" cy="5760"/>
              </a:xfrm>
              <a:custGeom>
                <a:avLst/>
                <a:gdLst/>
                <a:ahLst/>
                <a:rect l="0" t="0" r="r" b="b"/>
                <a:pathLst>
                  <a:path w="238" h="16">
                    <a:moveTo>
                      <a:pt x="223" y="16"/>
                    </a:moveTo>
                    <a:cubicBezTo>
                      <a:pt x="229" y="16"/>
                      <a:pt x="238" y="16"/>
                      <a:pt x="238" y="9"/>
                    </a:cubicBezTo>
                    <a:cubicBezTo>
                      <a:pt x="238" y="0"/>
                      <a:pt x="229" y="0"/>
                      <a:pt x="223" y="0"/>
                    </a:cubicBezTo>
                    <a:cubicBezTo>
                      <a:pt x="154" y="0"/>
                      <a:pt x="84" y="0"/>
                      <a:pt x="14" y="0"/>
                    </a:cubicBezTo>
                    <a:cubicBezTo>
                      <a:pt x="9" y="0"/>
                      <a:pt x="0" y="0"/>
                      <a:pt x="0" y="8"/>
                    </a:cubicBezTo>
                    <a:cubicBezTo>
                      <a:pt x="0" y="16"/>
                      <a:pt x="7" y="16"/>
                      <a:pt x="14" y="16"/>
                    </a:cubicBezTo>
                    <a:cubicBezTo>
                      <a:pt x="84" y="16"/>
                      <a:pt x="154" y="16"/>
                      <a:pt x="223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9240" bIns="-392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8" name=""/>
              <p:cNvSpPr/>
              <p:nvPr/>
            </p:nvSpPr>
            <p:spPr>
              <a:xfrm>
                <a:off x="3106440" y="3791520"/>
                <a:ext cx="56160" cy="76320"/>
              </a:xfrm>
              <a:custGeom>
                <a:avLst/>
                <a:gdLst/>
                <a:ahLst/>
                <a:rect l="0" t="0" r="r" b="b"/>
                <a:pathLst>
                  <a:path w="156" h="212">
                    <a:moveTo>
                      <a:pt x="156" y="153"/>
                    </a:moveTo>
                    <a:cubicBezTo>
                      <a:pt x="152" y="153"/>
                      <a:pt x="148" y="153"/>
                      <a:pt x="145" y="153"/>
                    </a:cubicBezTo>
                    <a:cubicBezTo>
                      <a:pt x="143" y="161"/>
                      <a:pt x="140" y="179"/>
                      <a:pt x="135" y="183"/>
                    </a:cubicBezTo>
                    <a:cubicBezTo>
                      <a:pt x="132" y="185"/>
                      <a:pt x="104" y="185"/>
                      <a:pt x="100" y="185"/>
                    </a:cubicBezTo>
                    <a:cubicBezTo>
                      <a:pt x="79" y="185"/>
                      <a:pt x="57" y="185"/>
                      <a:pt x="36" y="185"/>
                    </a:cubicBezTo>
                    <a:cubicBezTo>
                      <a:pt x="73" y="155"/>
                      <a:pt x="84" y="146"/>
                      <a:pt x="106" y="131"/>
                    </a:cubicBezTo>
                    <a:cubicBezTo>
                      <a:pt x="132" y="112"/>
                      <a:pt x="156" y="92"/>
                      <a:pt x="156" y="62"/>
                    </a:cubicBezTo>
                    <a:cubicBezTo>
                      <a:pt x="156" y="23"/>
                      <a:pt x="119" y="0"/>
                      <a:pt x="74" y="0"/>
                    </a:cubicBezTo>
                    <a:cubicBezTo>
                      <a:pt x="30" y="0"/>
                      <a:pt x="0" y="27"/>
                      <a:pt x="0" y="57"/>
                    </a:cubicBezTo>
                    <a:cubicBezTo>
                      <a:pt x="0" y="73"/>
                      <a:pt x="16" y="75"/>
                      <a:pt x="19" y="75"/>
                    </a:cubicBezTo>
                    <a:cubicBezTo>
                      <a:pt x="27" y="75"/>
                      <a:pt x="37" y="69"/>
                      <a:pt x="37" y="57"/>
                    </a:cubicBezTo>
                    <a:cubicBezTo>
                      <a:pt x="37" y="52"/>
                      <a:pt x="36" y="40"/>
                      <a:pt x="17" y="40"/>
                    </a:cubicBezTo>
                    <a:cubicBezTo>
                      <a:pt x="29" y="18"/>
                      <a:pt x="52" y="12"/>
                      <a:pt x="69" y="12"/>
                    </a:cubicBezTo>
                    <a:cubicBezTo>
                      <a:pt x="103" y="12"/>
                      <a:pt x="122" y="36"/>
                      <a:pt x="122" y="62"/>
                    </a:cubicBezTo>
                    <a:cubicBezTo>
                      <a:pt x="122" y="90"/>
                      <a:pt x="100" y="112"/>
                      <a:pt x="89" y="123"/>
                    </a:cubicBezTo>
                    <a:cubicBezTo>
                      <a:pt x="61" y="149"/>
                      <a:pt x="32" y="174"/>
                      <a:pt x="4" y="199"/>
                    </a:cubicBezTo>
                    <a:cubicBezTo>
                      <a:pt x="0" y="203"/>
                      <a:pt x="0" y="203"/>
                      <a:pt x="0" y="212"/>
                    </a:cubicBezTo>
                    <a:cubicBezTo>
                      <a:pt x="49" y="212"/>
                      <a:pt x="97" y="212"/>
                      <a:pt x="146" y="212"/>
                    </a:cubicBezTo>
                    <a:cubicBezTo>
                      <a:pt x="149" y="192"/>
                      <a:pt x="153" y="173"/>
                      <a:pt x="156" y="1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9" name=""/>
              <p:cNvSpPr/>
              <p:nvPr/>
            </p:nvSpPr>
            <p:spPr>
              <a:xfrm>
                <a:off x="3180600" y="3781800"/>
                <a:ext cx="54720" cy="114480"/>
              </a:xfrm>
              <a:custGeom>
                <a:avLst/>
                <a:gdLst/>
                <a:ahLst/>
                <a:rect l="0" t="0" r="r" b="b"/>
                <a:pathLst>
                  <a:path w="152" h="318">
                    <a:moveTo>
                      <a:pt x="149" y="13"/>
                    </a:moveTo>
                    <a:cubicBezTo>
                      <a:pt x="152" y="9"/>
                      <a:pt x="152" y="9"/>
                      <a:pt x="152" y="8"/>
                    </a:cubicBezTo>
                    <a:cubicBezTo>
                      <a:pt x="152" y="3"/>
                      <a:pt x="147" y="0"/>
                      <a:pt x="143" y="0"/>
                    </a:cubicBezTo>
                    <a:cubicBezTo>
                      <a:pt x="137" y="0"/>
                      <a:pt x="135" y="4"/>
                      <a:pt x="133" y="8"/>
                    </a:cubicBezTo>
                    <a:cubicBezTo>
                      <a:pt x="89" y="107"/>
                      <a:pt x="45" y="206"/>
                      <a:pt x="1" y="305"/>
                    </a:cubicBezTo>
                    <a:cubicBezTo>
                      <a:pt x="0" y="309"/>
                      <a:pt x="0" y="309"/>
                      <a:pt x="0" y="311"/>
                    </a:cubicBezTo>
                    <a:cubicBezTo>
                      <a:pt x="0" y="316"/>
                      <a:pt x="4" y="318"/>
                      <a:pt x="9" y="318"/>
                    </a:cubicBezTo>
                    <a:cubicBezTo>
                      <a:pt x="14" y="318"/>
                      <a:pt x="16" y="316"/>
                      <a:pt x="17" y="311"/>
                    </a:cubicBezTo>
                    <a:cubicBezTo>
                      <a:pt x="61" y="211"/>
                      <a:pt x="105" y="112"/>
                      <a:pt x="149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0" name=""/>
              <p:cNvSpPr/>
              <p:nvPr/>
            </p:nvSpPr>
            <p:spPr>
              <a:xfrm>
                <a:off x="3251880" y="3791520"/>
                <a:ext cx="58320" cy="78480"/>
              </a:xfrm>
              <a:custGeom>
                <a:avLst/>
                <a:gdLst/>
                <a:ahLst/>
                <a:rect l="0" t="0" r="r" b="b"/>
                <a:pathLst>
                  <a:path w="162" h="218">
                    <a:moveTo>
                      <a:pt x="77" y="105"/>
                    </a:moveTo>
                    <a:cubicBezTo>
                      <a:pt x="104" y="105"/>
                      <a:pt x="125" y="122"/>
                      <a:pt x="125" y="156"/>
                    </a:cubicBezTo>
                    <a:cubicBezTo>
                      <a:pt x="125" y="196"/>
                      <a:pt x="99" y="208"/>
                      <a:pt x="79" y="208"/>
                    </a:cubicBezTo>
                    <a:cubicBezTo>
                      <a:pt x="64" y="208"/>
                      <a:pt x="34" y="204"/>
                      <a:pt x="19" y="186"/>
                    </a:cubicBezTo>
                    <a:cubicBezTo>
                      <a:pt x="36" y="185"/>
                      <a:pt x="40" y="174"/>
                      <a:pt x="40" y="168"/>
                    </a:cubicBezTo>
                    <a:cubicBezTo>
                      <a:pt x="40" y="157"/>
                      <a:pt x="31" y="151"/>
                      <a:pt x="20" y="151"/>
                    </a:cubicBezTo>
                    <a:cubicBezTo>
                      <a:pt x="10" y="151"/>
                      <a:pt x="0" y="156"/>
                      <a:pt x="0" y="169"/>
                    </a:cubicBezTo>
                    <a:cubicBezTo>
                      <a:pt x="0" y="199"/>
                      <a:pt x="37" y="218"/>
                      <a:pt x="80" y="218"/>
                    </a:cubicBezTo>
                    <a:cubicBezTo>
                      <a:pt x="129" y="218"/>
                      <a:pt x="162" y="188"/>
                      <a:pt x="162" y="156"/>
                    </a:cubicBezTo>
                    <a:cubicBezTo>
                      <a:pt x="162" y="131"/>
                      <a:pt x="140" y="107"/>
                      <a:pt x="102" y="99"/>
                    </a:cubicBezTo>
                    <a:cubicBezTo>
                      <a:pt x="137" y="87"/>
                      <a:pt x="152" y="64"/>
                      <a:pt x="152" y="44"/>
                    </a:cubicBezTo>
                    <a:cubicBezTo>
                      <a:pt x="152" y="18"/>
                      <a:pt x="119" y="0"/>
                      <a:pt x="80" y="0"/>
                    </a:cubicBezTo>
                    <a:cubicBezTo>
                      <a:pt x="42" y="0"/>
                      <a:pt x="11" y="17"/>
                      <a:pt x="11" y="43"/>
                    </a:cubicBezTo>
                    <a:cubicBezTo>
                      <a:pt x="11" y="53"/>
                      <a:pt x="19" y="60"/>
                      <a:pt x="30" y="60"/>
                    </a:cubicBezTo>
                    <a:cubicBezTo>
                      <a:pt x="40" y="60"/>
                      <a:pt x="47" y="52"/>
                      <a:pt x="47" y="43"/>
                    </a:cubicBezTo>
                    <a:cubicBezTo>
                      <a:pt x="47" y="34"/>
                      <a:pt x="40" y="27"/>
                      <a:pt x="30" y="26"/>
                    </a:cubicBezTo>
                    <a:cubicBezTo>
                      <a:pt x="42" y="13"/>
                      <a:pt x="66" y="9"/>
                      <a:pt x="79" y="9"/>
                    </a:cubicBezTo>
                    <a:cubicBezTo>
                      <a:pt x="94" y="9"/>
                      <a:pt x="117" y="16"/>
                      <a:pt x="117" y="44"/>
                    </a:cubicBezTo>
                    <a:cubicBezTo>
                      <a:pt x="117" y="57"/>
                      <a:pt x="113" y="71"/>
                      <a:pt x="103" y="82"/>
                    </a:cubicBezTo>
                    <a:cubicBezTo>
                      <a:pt x="92" y="94"/>
                      <a:pt x="82" y="95"/>
                      <a:pt x="64" y="95"/>
                    </a:cubicBezTo>
                    <a:cubicBezTo>
                      <a:pt x="56" y="96"/>
                      <a:pt x="54" y="96"/>
                      <a:pt x="53" y="96"/>
                    </a:cubicBezTo>
                    <a:cubicBezTo>
                      <a:pt x="52" y="96"/>
                      <a:pt x="49" y="97"/>
                      <a:pt x="49" y="100"/>
                    </a:cubicBezTo>
                    <a:cubicBezTo>
                      <a:pt x="49" y="105"/>
                      <a:pt x="53" y="105"/>
                      <a:pt x="59" y="105"/>
                    </a:cubicBezTo>
                    <a:cubicBezTo>
                      <a:pt x="65" y="105"/>
                      <a:pt x="71" y="105"/>
                      <a:pt x="77" y="1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3480" bIns="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1" name=""/>
              <p:cNvSpPr/>
              <p:nvPr/>
            </p:nvSpPr>
            <p:spPr>
              <a:xfrm>
                <a:off x="3394080" y="382716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1090"/>
                    </a:moveTo>
                    <a:cubicBezTo>
                      <a:pt x="248" y="1089"/>
                      <a:pt x="248" y="1088"/>
                      <a:pt x="246" y="1086"/>
                    </a:cubicBezTo>
                    <a:cubicBezTo>
                      <a:pt x="228" y="1069"/>
                      <a:pt x="193" y="1040"/>
                      <a:pt x="160" y="990"/>
                    </a:cubicBezTo>
                    <a:cubicBezTo>
                      <a:pt x="79" y="872"/>
                      <a:pt x="43" y="724"/>
                      <a:pt x="43" y="548"/>
                    </a:cubicBezTo>
                    <a:cubicBezTo>
                      <a:pt x="43" y="425"/>
                      <a:pt x="60" y="266"/>
                      <a:pt x="143" y="131"/>
                    </a:cubicBezTo>
                    <a:cubicBezTo>
                      <a:pt x="183" y="66"/>
                      <a:pt x="225" y="29"/>
                      <a:pt x="246" y="8"/>
                    </a:cubicBezTo>
                    <a:cubicBezTo>
                      <a:pt x="248" y="6"/>
                      <a:pt x="248" y="6"/>
                      <a:pt x="248" y="5"/>
                    </a:cubicBezTo>
                    <a:cubicBezTo>
                      <a:pt x="248" y="0"/>
                      <a:pt x="245" y="0"/>
                      <a:pt x="238" y="0"/>
                    </a:cubicBezTo>
                    <a:cubicBezTo>
                      <a:pt x="230" y="0"/>
                      <a:pt x="229" y="0"/>
                      <a:pt x="222" y="6"/>
                    </a:cubicBezTo>
                    <a:cubicBezTo>
                      <a:pt x="53" y="147"/>
                      <a:pt x="0" y="355"/>
                      <a:pt x="0" y="547"/>
                    </a:cubicBezTo>
                    <a:cubicBezTo>
                      <a:pt x="0" y="726"/>
                      <a:pt x="46" y="907"/>
                      <a:pt x="173" y="1043"/>
                    </a:cubicBezTo>
                    <a:cubicBezTo>
                      <a:pt x="183" y="1055"/>
                      <a:pt x="203" y="1073"/>
                      <a:pt x="223" y="1090"/>
                    </a:cubicBezTo>
                    <a:cubicBezTo>
                      <a:pt x="229" y="1095"/>
                      <a:pt x="230" y="1095"/>
                      <a:pt x="238" y="1095"/>
                    </a:cubicBezTo>
                    <a:cubicBezTo>
                      <a:pt x="245" y="1095"/>
                      <a:pt x="248" y="1095"/>
                      <a:pt x="248" y="1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2" name=""/>
              <p:cNvSpPr/>
              <p:nvPr/>
            </p:nvSpPr>
            <p:spPr>
              <a:xfrm>
                <a:off x="3606120" y="3842280"/>
                <a:ext cx="131400" cy="112320"/>
              </a:xfrm>
              <a:custGeom>
                <a:avLst/>
                <a:gdLst/>
                <a:ahLst/>
                <a:rect l="0" t="0" r="r" b="b"/>
                <a:pathLst>
                  <a:path w="365" h="312">
                    <a:moveTo>
                      <a:pt x="282" y="52"/>
                    </a:moveTo>
                    <a:cubicBezTo>
                      <a:pt x="284" y="50"/>
                      <a:pt x="287" y="48"/>
                      <a:pt x="289" y="45"/>
                    </a:cubicBezTo>
                    <a:cubicBezTo>
                      <a:pt x="305" y="32"/>
                      <a:pt x="321" y="17"/>
                      <a:pt x="355" y="14"/>
                    </a:cubicBezTo>
                    <a:cubicBezTo>
                      <a:pt x="361" y="13"/>
                      <a:pt x="365" y="13"/>
                      <a:pt x="365" y="5"/>
                    </a:cubicBezTo>
                    <a:cubicBezTo>
                      <a:pt x="365" y="1"/>
                      <a:pt x="362" y="0"/>
                      <a:pt x="359" y="0"/>
                    </a:cubicBezTo>
                    <a:cubicBezTo>
                      <a:pt x="346" y="0"/>
                      <a:pt x="331" y="1"/>
                      <a:pt x="318" y="1"/>
                    </a:cubicBezTo>
                    <a:cubicBezTo>
                      <a:pt x="301" y="1"/>
                      <a:pt x="283" y="0"/>
                      <a:pt x="268" y="0"/>
                    </a:cubicBezTo>
                    <a:cubicBezTo>
                      <a:pt x="265" y="0"/>
                      <a:pt x="258" y="0"/>
                      <a:pt x="258" y="9"/>
                    </a:cubicBezTo>
                    <a:cubicBezTo>
                      <a:pt x="258" y="13"/>
                      <a:pt x="263" y="14"/>
                      <a:pt x="265" y="14"/>
                    </a:cubicBezTo>
                    <a:cubicBezTo>
                      <a:pt x="269" y="14"/>
                      <a:pt x="283" y="16"/>
                      <a:pt x="283" y="25"/>
                    </a:cubicBezTo>
                    <a:cubicBezTo>
                      <a:pt x="283" y="32"/>
                      <a:pt x="272" y="44"/>
                      <a:pt x="269" y="47"/>
                    </a:cubicBezTo>
                    <a:cubicBezTo>
                      <a:pt x="230" y="87"/>
                      <a:pt x="192" y="128"/>
                      <a:pt x="153" y="169"/>
                    </a:cubicBezTo>
                    <a:cubicBezTo>
                      <a:pt x="135" y="123"/>
                      <a:pt x="116" y="78"/>
                      <a:pt x="97" y="32"/>
                    </a:cubicBezTo>
                    <a:cubicBezTo>
                      <a:pt x="94" y="26"/>
                      <a:pt x="94" y="26"/>
                      <a:pt x="94" y="25"/>
                    </a:cubicBezTo>
                    <a:cubicBezTo>
                      <a:pt x="94" y="14"/>
                      <a:pt x="119" y="14"/>
                      <a:pt x="125" y="14"/>
                    </a:cubicBezTo>
                    <a:cubicBezTo>
                      <a:pt x="132" y="14"/>
                      <a:pt x="136" y="14"/>
                      <a:pt x="136" y="5"/>
                    </a:cubicBezTo>
                    <a:cubicBezTo>
                      <a:pt x="136" y="0"/>
                      <a:pt x="130" y="0"/>
                      <a:pt x="129" y="0"/>
                    </a:cubicBezTo>
                    <a:cubicBezTo>
                      <a:pt x="115" y="0"/>
                      <a:pt x="80" y="1"/>
                      <a:pt x="66" y="1"/>
                    </a:cubicBezTo>
                    <a:cubicBezTo>
                      <a:pt x="53" y="1"/>
                      <a:pt x="21" y="0"/>
                      <a:pt x="9" y="0"/>
                    </a:cubicBezTo>
                    <a:cubicBezTo>
                      <a:pt x="6" y="0"/>
                      <a:pt x="0" y="0"/>
                      <a:pt x="0" y="9"/>
                    </a:cubicBezTo>
                    <a:cubicBezTo>
                      <a:pt x="0" y="14"/>
                      <a:pt x="4" y="14"/>
                      <a:pt x="11" y="14"/>
                    </a:cubicBezTo>
                    <a:cubicBezTo>
                      <a:pt x="42" y="14"/>
                      <a:pt x="43" y="18"/>
                      <a:pt x="47" y="30"/>
                    </a:cubicBezTo>
                    <a:cubicBezTo>
                      <a:pt x="68" y="80"/>
                      <a:pt x="89" y="130"/>
                      <a:pt x="110" y="179"/>
                    </a:cubicBezTo>
                    <a:cubicBezTo>
                      <a:pt x="110" y="181"/>
                      <a:pt x="112" y="186"/>
                      <a:pt x="112" y="187"/>
                    </a:cubicBezTo>
                    <a:cubicBezTo>
                      <a:pt x="112" y="188"/>
                      <a:pt x="92" y="262"/>
                      <a:pt x="89" y="270"/>
                    </a:cubicBezTo>
                    <a:cubicBezTo>
                      <a:pt x="83" y="296"/>
                      <a:pt x="82" y="298"/>
                      <a:pt x="42" y="298"/>
                    </a:cubicBezTo>
                    <a:cubicBezTo>
                      <a:pt x="33" y="298"/>
                      <a:pt x="29" y="298"/>
                      <a:pt x="29" y="307"/>
                    </a:cubicBezTo>
                    <a:cubicBezTo>
                      <a:pt x="29" y="312"/>
                      <a:pt x="34" y="312"/>
                      <a:pt x="36" y="312"/>
                    </a:cubicBezTo>
                    <a:cubicBezTo>
                      <a:pt x="50" y="312"/>
                      <a:pt x="84" y="311"/>
                      <a:pt x="99" y="311"/>
                    </a:cubicBezTo>
                    <a:cubicBezTo>
                      <a:pt x="113" y="311"/>
                      <a:pt x="149" y="312"/>
                      <a:pt x="163" y="312"/>
                    </a:cubicBezTo>
                    <a:cubicBezTo>
                      <a:pt x="166" y="312"/>
                      <a:pt x="173" y="312"/>
                      <a:pt x="173" y="303"/>
                    </a:cubicBezTo>
                    <a:cubicBezTo>
                      <a:pt x="173" y="298"/>
                      <a:pt x="167" y="298"/>
                      <a:pt x="159" y="298"/>
                    </a:cubicBezTo>
                    <a:cubicBezTo>
                      <a:pt x="157" y="298"/>
                      <a:pt x="147" y="298"/>
                      <a:pt x="139" y="296"/>
                    </a:cubicBezTo>
                    <a:cubicBezTo>
                      <a:pt x="129" y="296"/>
                      <a:pt x="126" y="295"/>
                      <a:pt x="126" y="290"/>
                    </a:cubicBezTo>
                    <a:cubicBezTo>
                      <a:pt x="126" y="286"/>
                      <a:pt x="130" y="270"/>
                      <a:pt x="133" y="261"/>
                    </a:cubicBezTo>
                    <a:cubicBezTo>
                      <a:pt x="139" y="240"/>
                      <a:pt x="145" y="218"/>
                      <a:pt x="150" y="196"/>
                    </a:cubicBezTo>
                    <a:cubicBezTo>
                      <a:pt x="153" y="187"/>
                      <a:pt x="153" y="186"/>
                      <a:pt x="157" y="182"/>
                    </a:cubicBezTo>
                    <a:cubicBezTo>
                      <a:pt x="199" y="139"/>
                      <a:pt x="240" y="95"/>
                      <a:pt x="282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3" name=""/>
              <p:cNvSpPr/>
              <p:nvPr/>
            </p:nvSpPr>
            <p:spPr>
              <a:xfrm>
                <a:off x="3511440" y="4021200"/>
                <a:ext cx="322200" cy="6480"/>
              </a:xfrm>
              <a:custGeom>
                <a:avLst/>
                <a:gdLst/>
                <a:ahLst/>
                <a:rect l="0" t="0" r="r" b="b"/>
                <a:pathLst>
                  <a:path w="895" h="18">
                    <a:moveTo>
                      <a:pt x="0" y="0"/>
                    </a:moveTo>
                    <a:cubicBezTo>
                      <a:pt x="298" y="0"/>
                      <a:pt x="596" y="0"/>
                      <a:pt x="895" y="0"/>
                    </a:cubicBezTo>
                    <a:cubicBezTo>
                      <a:pt x="895" y="6"/>
                      <a:pt x="895" y="12"/>
                      <a:pt x="895" y="18"/>
                    </a:cubicBezTo>
                    <a:cubicBezTo>
                      <a:pt x="596" y="18"/>
                      <a:pt x="298" y="18"/>
                      <a:pt x="0" y="18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520" bIns="-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4" name=""/>
              <p:cNvSpPr/>
              <p:nvPr/>
            </p:nvSpPr>
            <p:spPr>
              <a:xfrm>
                <a:off x="3518640" y="4068720"/>
                <a:ext cx="76320" cy="113040"/>
              </a:xfrm>
              <a:custGeom>
                <a:avLst/>
                <a:gdLst/>
                <a:ahLst/>
                <a:rect l="0" t="0" r="r" b="b"/>
                <a:pathLst>
                  <a:path w="212" h="314">
                    <a:moveTo>
                      <a:pt x="212" y="159"/>
                    </a:moveTo>
                    <a:cubicBezTo>
                      <a:pt x="212" y="122"/>
                      <a:pt x="209" y="86"/>
                      <a:pt x="192" y="52"/>
                    </a:cubicBezTo>
                    <a:cubicBezTo>
                      <a:pt x="169" y="8"/>
                      <a:pt x="127" y="0"/>
                      <a:pt x="106" y="0"/>
                    </a:cubicBezTo>
                    <a:cubicBezTo>
                      <a:pt x="76" y="0"/>
                      <a:pt x="39" y="13"/>
                      <a:pt x="19" y="55"/>
                    </a:cubicBezTo>
                    <a:cubicBezTo>
                      <a:pt x="3" y="87"/>
                      <a:pt x="0" y="122"/>
                      <a:pt x="0" y="159"/>
                    </a:cubicBezTo>
                    <a:cubicBezTo>
                      <a:pt x="0" y="192"/>
                      <a:pt x="1" y="234"/>
                      <a:pt x="23" y="269"/>
                    </a:cubicBezTo>
                    <a:cubicBezTo>
                      <a:pt x="44" y="305"/>
                      <a:pt x="80" y="314"/>
                      <a:pt x="106" y="314"/>
                    </a:cubicBezTo>
                    <a:cubicBezTo>
                      <a:pt x="133" y="314"/>
                      <a:pt x="170" y="305"/>
                      <a:pt x="193" y="261"/>
                    </a:cubicBezTo>
                    <a:cubicBezTo>
                      <a:pt x="209" y="230"/>
                      <a:pt x="212" y="195"/>
                      <a:pt x="212" y="159"/>
                    </a:cubicBezTo>
                    <a:moveTo>
                      <a:pt x="106" y="304"/>
                    </a:moveTo>
                    <a:cubicBezTo>
                      <a:pt x="86" y="304"/>
                      <a:pt x="56" y="294"/>
                      <a:pt x="47" y="249"/>
                    </a:cubicBezTo>
                    <a:cubicBezTo>
                      <a:pt x="42" y="222"/>
                      <a:pt x="42" y="181"/>
                      <a:pt x="42" y="153"/>
                    </a:cubicBezTo>
                    <a:cubicBezTo>
                      <a:pt x="42" y="123"/>
                      <a:pt x="42" y="94"/>
                      <a:pt x="46" y="69"/>
                    </a:cubicBezTo>
                    <a:cubicBezTo>
                      <a:pt x="54" y="14"/>
                      <a:pt x="93" y="10"/>
                      <a:pt x="106" y="10"/>
                    </a:cubicBezTo>
                    <a:cubicBezTo>
                      <a:pt x="122" y="10"/>
                      <a:pt x="155" y="19"/>
                      <a:pt x="165" y="64"/>
                    </a:cubicBezTo>
                    <a:cubicBezTo>
                      <a:pt x="170" y="90"/>
                      <a:pt x="170" y="125"/>
                      <a:pt x="170" y="153"/>
                    </a:cubicBezTo>
                    <a:cubicBezTo>
                      <a:pt x="170" y="187"/>
                      <a:pt x="170" y="218"/>
                      <a:pt x="165" y="247"/>
                    </a:cubicBezTo>
                    <a:cubicBezTo>
                      <a:pt x="156" y="291"/>
                      <a:pt x="127" y="304"/>
                      <a:pt x="106" y="3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5" name=""/>
              <p:cNvSpPr/>
              <p:nvPr/>
            </p:nvSpPr>
            <p:spPr>
              <a:xfrm>
                <a:off x="3617640" y="4160880"/>
                <a:ext cx="19080" cy="17280"/>
              </a:xfrm>
              <a:custGeom>
                <a:avLst/>
                <a:gdLst/>
                <a:ahLst/>
                <a:rect l="0" t="0" r="r" b="b"/>
                <a:pathLst>
                  <a:path w="53" h="48">
                    <a:moveTo>
                      <a:pt x="53" y="25"/>
                    </a:moveTo>
                    <a:cubicBezTo>
                      <a:pt x="53" y="12"/>
                      <a:pt x="42" y="0"/>
                      <a:pt x="27" y="0"/>
                    </a:cubicBezTo>
                    <a:cubicBezTo>
                      <a:pt x="12" y="0"/>
                      <a:pt x="0" y="12"/>
                      <a:pt x="0" y="25"/>
                    </a:cubicBezTo>
                    <a:cubicBezTo>
                      <a:pt x="0" y="38"/>
                      <a:pt x="12" y="48"/>
                      <a:pt x="27" y="48"/>
                    </a:cubicBezTo>
                    <a:cubicBezTo>
                      <a:pt x="42" y="48"/>
                      <a:pt x="53" y="38"/>
                      <a:pt x="53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27720" bIns="-277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6" name=""/>
              <p:cNvSpPr/>
              <p:nvPr/>
            </p:nvSpPr>
            <p:spPr>
              <a:xfrm>
                <a:off x="3659400" y="4068720"/>
                <a:ext cx="76320" cy="113040"/>
              </a:xfrm>
              <a:custGeom>
                <a:avLst/>
                <a:gdLst/>
                <a:ahLst/>
                <a:rect l="0" t="0" r="r" b="b"/>
                <a:pathLst>
                  <a:path w="212" h="314">
                    <a:moveTo>
                      <a:pt x="212" y="159"/>
                    </a:moveTo>
                    <a:cubicBezTo>
                      <a:pt x="212" y="122"/>
                      <a:pt x="209" y="86"/>
                      <a:pt x="192" y="52"/>
                    </a:cubicBezTo>
                    <a:cubicBezTo>
                      <a:pt x="169" y="8"/>
                      <a:pt x="127" y="0"/>
                      <a:pt x="106" y="0"/>
                    </a:cubicBezTo>
                    <a:cubicBezTo>
                      <a:pt x="76" y="0"/>
                      <a:pt x="40" y="13"/>
                      <a:pt x="19" y="55"/>
                    </a:cubicBezTo>
                    <a:cubicBezTo>
                      <a:pt x="3" y="87"/>
                      <a:pt x="0" y="122"/>
                      <a:pt x="0" y="159"/>
                    </a:cubicBezTo>
                    <a:cubicBezTo>
                      <a:pt x="0" y="192"/>
                      <a:pt x="3" y="234"/>
                      <a:pt x="23" y="269"/>
                    </a:cubicBezTo>
                    <a:cubicBezTo>
                      <a:pt x="44" y="305"/>
                      <a:pt x="82" y="314"/>
                      <a:pt x="106" y="314"/>
                    </a:cubicBezTo>
                    <a:cubicBezTo>
                      <a:pt x="133" y="314"/>
                      <a:pt x="172" y="305"/>
                      <a:pt x="193" y="261"/>
                    </a:cubicBezTo>
                    <a:cubicBezTo>
                      <a:pt x="209" y="230"/>
                      <a:pt x="212" y="195"/>
                      <a:pt x="212" y="159"/>
                    </a:cubicBezTo>
                    <a:moveTo>
                      <a:pt x="106" y="304"/>
                    </a:moveTo>
                    <a:cubicBezTo>
                      <a:pt x="86" y="304"/>
                      <a:pt x="57" y="294"/>
                      <a:pt x="47" y="249"/>
                    </a:cubicBezTo>
                    <a:cubicBezTo>
                      <a:pt x="42" y="222"/>
                      <a:pt x="42" y="181"/>
                      <a:pt x="42" y="153"/>
                    </a:cubicBezTo>
                    <a:cubicBezTo>
                      <a:pt x="42" y="123"/>
                      <a:pt x="42" y="94"/>
                      <a:pt x="46" y="69"/>
                    </a:cubicBezTo>
                    <a:cubicBezTo>
                      <a:pt x="56" y="14"/>
                      <a:pt x="93" y="10"/>
                      <a:pt x="106" y="10"/>
                    </a:cubicBezTo>
                    <a:cubicBezTo>
                      <a:pt x="123" y="10"/>
                      <a:pt x="156" y="19"/>
                      <a:pt x="165" y="64"/>
                    </a:cubicBezTo>
                    <a:cubicBezTo>
                      <a:pt x="170" y="90"/>
                      <a:pt x="170" y="125"/>
                      <a:pt x="170" y="153"/>
                    </a:cubicBezTo>
                    <a:cubicBezTo>
                      <a:pt x="170" y="187"/>
                      <a:pt x="170" y="218"/>
                      <a:pt x="165" y="247"/>
                    </a:cubicBezTo>
                    <a:cubicBezTo>
                      <a:pt x="157" y="291"/>
                      <a:pt x="129" y="304"/>
                      <a:pt x="106" y="3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7" name=""/>
              <p:cNvSpPr/>
              <p:nvPr/>
            </p:nvSpPr>
            <p:spPr>
              <a:xfrm>
                <a:off x="3752280" y="4068720"/>
                <a:ext cx="72000" cy="113040"/>
              </a:xfrm>
              <a:custGeom>
                <a:avLst/>
                <a:gdLst/>
                <a:ahLst/>
                <a:rect l="0" t="0" r="r" b="b"/>
                <a:pathLst>
                  <a:path w="200" h="314">
                    <a:moveTo>
                      <a:pt x="200" y="213"/>
                    </a:moveTo>
                    <a:cubicBezTo>
                      <a:pt x="200" y="159"/>
                      <a:pt x="159" y="113"/>
                      <a:pt x="104" y="113"/>
                    </a:cubicBezTo>
                    <a:cubicBezTo>
                      <a:pt x="80" y="113"/>
                      <a:pt x="59" y="120"/>
                      <a:pt x="42" y="136"/>
                    </a:cubicBezTo>
                    <a:cubicBezTo>
                      <a:pt x="42" y="107"/>
                      <a:pt x="42" y="77"/>
                      <a:pt x="42" y="47"/>
                    </a:cubicBezTo>
                    <a:cubicBezTo>
                      <a:pt x="52" y="49"/>
                      <a:pt x="67" y="53"/>
                      <a:pt x="83" y="53"/>
                    </a:cubicBezTo>
                    <a:cubicBezTo>
                      <a:pt x="146" y="53"/>
                      <a:pt x="180" y="12"/>
                      <a:pt x="180" y="5"/>
                    </a:cubicBezTo>
                    <a:cubicBezTo>
                      <a:pt x="180" y="3"/>
                      <a:pt x="179" y="0"/>
                      <a:pt x="176" y="0"/>
                    </a:cubicBezTo>
                    <a:cubicBezTo>
                      <a:pt x="175" y="0"/>
                      <a:pt x="175" y="0"/>
                      <a:pt x="172" y="3"/>
                    </a:cubicBezTo>
                    <a:cubicBezTo>
                      <a:pt x="162" y="6"/>
                      <a:pt x="137" y="16"/>
                      <a:pt x="103" y="16"/>
                    </a:cubicBezTo>
                    <a:cubicBezTo>
                      <a:pt x="83" y="16"/>
                      <a:pt x="60" y="12"/>
                      <a:pt x="36" y="3"/>
                    </a:cubicBezTo>
                    <a:cubicBezTo>
                      <a:pt x="33" y="1"/>
                      <a:pt x="31" y="1"/>
                      <a:pt x="30" y="1"/>
                    </a:cubicBezTo>
                    <a:cubicBezTo>
                      <a:pt x="26" y="1"/>
                      <a:pt x="26" y="5"/>
                      <a:pt x="26" y="12"/>
                    </a:cubicBezTo>
                    <a:cubicBezTo>
                      <a:pt x="26" y="57"/>
                      <a:pt x="26" y="102"/>
                      <a:pt x="26" y="147"/>
                    </a:cubicBezTo>
                    <a:cubicBezTo>
                      <a:pt x="26" y="156"/>
                      <a:pt x="26" y="159"/>
                      <a:pt x="33" y="159"/>
                    </a:cubicBezTo>
                    <a:cubicBezTo>
                      <a:pt x="36" y="159"/>
                      <a:pt x="37" y="157"/>
                      <a:pt x="39" y="155"/>
                    </a:cubicBezTo>
                    <a:cubicBezTo>
                      <a:pt x="44" y="148"/>
                      <a:pt x="63" y="123"/>
                      <a:pt x="103" y="123"/>
                    </a:cubicBezTo>
                    <a:cubicBezTo>
                      <a:pt x="130" y="123"/>
                      <a:pt x="143" y="144"/>
                      <a:pt x="146" y="152"/>
                    </a:cubicBezTo>
                    <a:cubicBezTo>
                      <a:pt x="155" y="169"/>
                      <a:pt x="156" y="187"/>
                      <a:pt x="156" y="209"/>
                    </a:cubicBezTo>
                    <a:cubicBezTo>
                      <a:pt x="156" y="226"/>
                      <a:pt x="156" y="253"/>
                      <a:pt x="143" y="272"/>
                    </a:cubicBezTo>
                    <a:cubicBezTo>
                      <a:pt x="132" y="290"/>
                      <a:pt x="113" y="301"/>
                      <a:pt x="90" y="301"/>
                    </a:cubicBezTo>
                    <a:cubicBezTo>
                      <a:pt x="53" y="301"/>
                      <a:pt x="24" y="278"/>
                      <a:pt x="16" y="251"/>
                    </a:cubicBezTo>
                    <a:cubicBezTo>
                      <a:pt x="17" y="251"/>
                      <a:pt x="19" y="252"/>
                      <a:pt x="24" y="252"/>
                    </a:cubicBezTo>
                    <a:cubicBezTo>
                      <a:pt x="42" y="252"/>
                      <a:pt x="50" y="240"/>
                      <a:pt x="50" y="229"/>
                    </a:cubicBezTo>
                    <a:cubicBezTo>
                      <a:pt x="50" y="218"/>
                      <a:pt x="42" y="207"/>
                      <a:pt x="24" y="207"/>
                    </a:cubicBezTo>
                    <a:cubicBezTo>
                      <a:pt x="17" y="207"/>
                      <a:pt x="0" y="211"/>
                      <a:pt x="0" y="231"/>
                    </a:cubicBezTo>
                    <a:cubicBezTo>
                      <a:pt x="0" y="270"/>
                      <a:pt x="34" y="314"/>
                      <a:pt x="90" y="314"/>
                    </a:cubicBezTo>
                    <a:cubicBezTo>
                      <a:pt x="149" y="314"/>
                      <a:pt x="200" y="270"/>
                      <a:pt x="200" y="2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8" name=""/>
              <p:cNvSpPr/>
              <p:nvPr/>
            </p:nvSpPr>
            <p:spPr>
              <a:xfrm>
                <a:off x="3861360" y="382716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548"/>
                    </a:moveTo>
                    <a:cubicBezTo>
                      <a:pt x="248" y="369"/>
                      <a:pt x="203" y="188"/>
                      <a:pt x="74" y="51"/>
                    </a:cubicBezTo>
                    <a:cubicBezTo>
                      <a:pt x="64" y="40"/>
                      <a:pt x="46" y="22"/>
                      <a:pt x="26" y="5"/>
                    </a:cubicBezTo>
                    <a:cubicBezTo>
                      <a:pt x="19" y="0"/>
                      <a:pt x="19" y="0"/>
                      <a:pt x="11" y="0"/>
                    </a:cubicBezTo>
                    <a:cubicBezTo>
                      <a:pt x="6" y="0"/>
                      <a:pt x="0" y="0"/>
                      <a:pt x="0" y="5"/>
                    </a:cubicBezTo>
                    <a:cubicBezTo>
                      <a:pt x="0" y="6"/>
                      <a:pt x="3" y="8"/>
                      <a:pt x="3" y="9"/>
                    </a:cubicBezTo>
                    <a:cubicBezTo>
                      <a:pt x="21" y="26"/>
                      <a:pt x="54" y="56"/>
                      <a:pt x="89" y="105"/>
                    </a:cubicBezTo>
                    <a:cubicBezTo>
                      <a:pt x="169" y="223"/>
                      <a:pt x="206" y="372"/>
                      <a:pt x="206" y="547"/>
                    </a:cubicBezTo>
                    <a:cubicBezTo>
                      <a:pt x="206" y="670"/>
                      <a:pt x="188" y="829"/>
                      <a:pt x="104" y="964"/>
                    </a:cubicBezTo>
                    <a:cubicBezTo>
                      <a:pt x="66" y="1029"/>
                      <a:pt x="24" y="1067"/>
                      <a:pt x="3" y="1086"/>
                    </a:cubicBezTo>
                    <a:cubicBezTo>
                      <a:pt x="1" y="1088"/>
                      <a:pt x="0" y="1089"/>
                      <a:pt x="0" y="1090"/>
                    </a:cubicBezTo>
                    <a:cubicBezTo>
                      <a:pt x="0" y="1095"/>
                      <a:pt x="6" y="1095"/>
                      <a:pt x="11" y="1095"/>
                    </a:cubicBezTo>
                    <a:cubicBezTo>
                      <a:pt x="19" y="1095"/>
                      <a:pt x="19" y="1095"/>
                      <a:pt x="27" y="1089"/>
                    </a:cubicBezTo>
                    <a:cubicBezTo>
                      <a:pt x="195" y="949"/>
                      <a:pt x="248" y="741"/>
                      <a:pt x="248" y="5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9" name=""/>
              <p:cNvSpPr/>
              <p:nvPr/>
            </p:nvSpPr>
            <p:spPr>
              <a:xfrm>
                <a:off x="4002120" y="3836160"/>
                <a:ext cx="86040" cy="5760"/>
              </a:xfrm>
              <a:custGeom>
                <a:avLst/>
                <a:gdLst/>
                <a:ahLst/>
                <a:rect l="0" t="0" r="r" b="b"/>
                <a:pathLst>
                  <a:path w="239" h="16">
                    <a:moveTo>
                      <a:pt x="225" y="16"/>
                    </a:moveTo>
                    <a:cubicBezTo>
                      <a:pt x="230" y="16"/>
                      <a:pt x="239" y="16"/>
                      <a:pt x="239" y="9"/>
                    </a:cubicBezTo>
                    <a:cubicBezTo>
                      <a:pt x="239" y="0"/>
                      <a:pt x="230" y="0"/>
                      <a:pt x="225" y="0"/>
                    </a:cubicBezTo>
                    <a:cubicBezTo>
                      <a:pt x="155" y="0"/>
                      <a:pt x="84" y="0"/>
                      <a:pt x="14" y="0"/>
                    </a:cubicBezTo>
                    <a:cubicBezTo>
                      <a:pt x="9" y="0"/>
                      <a:pt x="0" y="0"/>
                      <a:pt x="0" y="8"/>
                    </a:cubicBezTo>
                    <a:cubicBezTo>
                      <a:pt x="0" y="16"/>
                      <a:pt x="9" y="16"/>
                      <a:pt x="14" y="16"/>
                    </a:cubicBezTo>
                    <a:cubicBezTo>
                      <a:pt x="84" y="16"/>
                      <a:pt x="155" y="16"/>
                      <a:pt x="225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9240" bIns="-392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0" name=""/>
              <p:cNvSpPr/>
              <p:nvPr/>
            </p:nvSpPr>
            <p:spPr>
              <a:xfrm>
                <a:off x="4109760" y="3791520"/>
                <a:ext cx="56160" cy="76320"/>
              </a:xfrm>
              <a:custGeom>
                <a:avLst/>
                <a:gdLst/>
                <a:ahLst/>
                <a:rect l="0" t="0" r="r" b="b"/>
                <a:pathLst>
                  <a:path w="156" h="212">
                    <a:moveTo>
                      <a:pt x="156" y="153"/>
                    </a:moveTo>
                    <a:cubicBezTo>
                      <a:pt x="152" y="153"/>
                      <a:pt x="147" y="153"/>
                      <a:pt x="143" y="153"/>
                    </a:cubicBezTo>
                    <a:cubicBezTo>
                      <a:pt x="143" y="161"/>
                      <a:pt x="139" y="179"/>
                      <a:pt x="135" y="183"/>
                    </a:cubicBezTo>
                    <a:cubicBezTo>
                      <a:pt x="132" y="185"/>
                      <a:pt x="104" y="185"/>
                      <a:pt x="100" y="185"/>
                    </a:cubicBezTo>
                    <a:cubicBezTo>
                      <a:pt x="78" y="185"/>
                      <a:pt x="56" y="185"/>
                      <a:pt x="34" y="185"/>
                    </a:cubicBezTo>
                    <a:cubicBezTo>
                      <a:pt x="72" y="155"/>
                      <a:pt x="84" y="146"/>
                      <a:pt x="104" y="131"/>
                    </a:cubicBezTo>
                    <a:cubicBezTo>
                      <a:pt x="132" y="112"/>
                      <a:pt x="156" y="92"/>
                      <a:pt x="156" y="62"/>
                    </a:cubicBezTo>
                    <a:cubicBezTo>
                      <a:pt x="156" y="23"/>
                      <a:pt x="119" y="0"/>
                      <a:pt x="73" y="0"/>
                    </a:cubicBezTo>
                    <a:cubicBezTo>
                      <a:pt x="30" y="0"/>
                      <a:pt x="0" y="27"/>
                      <a:pt x="0" y="57"/>
                    </a:cubicBezTo>
                    <a:cubicBezTo>
                      <a:pt x="0" y="73"/>
                      <a:pt x="14" y="75"/>
                      <a:pt x="19" y="75"/>
                    </a:cubicBezTo>
                    <a:cubicBezTo>
                      <a:pt x="27" y="75"/>
                      <a:pt x="37" y="69"/>
                      <a:pt x="37" y="57"/>
                    </a:cubicBezTo>
                    <a:cubicBezTo>
                      <a:pt x="37" y="52"/>
                      <a:pt x="34" y="40"/>
                      <a:pt x="16" y="40"/>
                    </a:cubicBezTo>
                    <a:cubicBezTo>
                      <a:pt x="27" y="18"/>
                      <a:pt x="52" y="12"/>
                      <a:pt x="67" y="12"/>
                    </a:cubicBezTo>
                    <a:cubicBezTo>
                      <a:pt x="103" y="12"/>
                      <a:pt x="122" y="36"/>
                      <a:pt x="122" y="62"/>
                    </a:cubicBezTo>
                    <a:cubicBezTo>
                      <a:pt x="122" y="90"/>
                      <a:pt x="100" y="112"/>
                      <a:pt x="89" y="123"/>
                    </a:cubicBezTo>
                    <a:cubicBezTo>
                      <a:pt x="60" y="149"/>
                      <a:pt x="31" y="174"/>
                      <a:pt x="3" y="199"/>
                    </a:cubicBezTo>
                    <a:cubicBezTo>
                      <a:pt x="0" y="203"/>
                      <a:pt x="0" y="203"/>
                      <a:pt x="0" y="212"/>
                    </a:cubicBezTo>
                    <a:cubicBezTo>
                      <a:pt x="48" y="212"/>
                      <a:pt x="96" y="212"/>
                      <a:pt x="145" y="212"/>
                    </a:cubicBezTo>
                    <a:cubicBezTo>
                      <a:pt x="148" y="192"/>
                      <a:pt x="152" y="173"/>
                      <a:pt x="156" y="1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1" name=""/>
              <p:cNvSpPr/>
              <p:nvPr/>
            </p:nvSpPr>
            <p:spPr>
              <a:xfrm>
                <a:off x="4183560" y="3781800"/>
                <a:ext cx="54720" cy="114480"/>
              </a:xfrm>
              <a:custGeom>
                <a:avLst/>
                <a:gdLst/>
                <a:ahLst/>
                <a:rect l="0" t="0" r="r" b="b"/>
                <a:pathLst>
                  <a:path w="152" h="318">
                    <a:moveTo>
                      <a:pt x="150" y="13"/>
                    </a:moveTo>
                    <a:cubicBezTo>
                      <a:pt x="152" y="9"/>
                      <a:pt x="152" y="9"/>
                      <a:pt x="152" y="8"/>
                    </a:cubicBezTo>
                    <a:cubicBezTo>
                      <a:pt x="152" y="3"/>
                      <a:pt x="147" y="0"/>
                      <a:pt x="143" y="0"/>
                    </a:cubicBezTo>
                    <a:cubicBezTo>
                      <a:pt x="137" y="0"/>
                      <a:pt x="136" y="4"/>
                      <a:pt x="135" y="8"/>
                    </a:cubicBezTo>
                    <a:cubicBezTo>
                      <a:pt x="91" y="107"/>
                      <a:pt x="47" y="206"/>
                      <a:pt x="3" y="305"/>
                    </a:cubicBezTo>
                    <a:cubicBezTo>
                      <a:pt x="0" y="309"/>
                      <a:pt x="0" y="309"/>
                      <a:pt x="0" y="311"/>
                    </a:cubicBezTo>
                    <a:cubicBezTo>
                      <a:pt x="0" y="316"/>
                      <a:pt x="6" y="318"/>
                      <a:pt x="9" y="318"/>
                    </a:cubicBezTo>
                    <a:cubicBezTo>
                      <a:pt x="16" y="318"/>
                      <a:pt x="17" y="316"/>
                      <a:pt x="19" y="311"/>
                    </a:cubicBezTo>
                    <a:cubicBezTo>
                      <a:pt x="63" y="211"/>
                      <a:pt x="106" y="112"/>
                      <a:pt x="150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2" name=""/>
              <p:cNvSpPr/>
              <p:nvPr/>
            </p:nvSpPr>
            <p:spPr>
              <a:xfrm>
                <a:off x="4255200" y="3791520"/>
                <a:ext cx="58320" cy="78480"/>
              </a:xfrm>
              <a:custGeom>
                <a:avLst/>
                <a:gdLst/>
                <a:ahLst/>
                <a:rect l="0" t="0" r="r" b="b"/>
                <a:pathLst>
                  <a:path w="162" h="218">
                    <a:moveTo>
                      <a:pt x="77" y="105"/>
                    </a:moveTo>
                    <a:cubicBezTo>
                      <a:pt x="104" y="105"/>
                      <a:pt x="125" y="122"/>
                      <a:pt x="125" y="156"/>
                    </a:cubicBezTo>
                    <a:cubicBezTo>
                      <a:pt x="125" y="196"/>
                      <a:pt x="99" y="208"/>
                      <a:pt x="79" y="208"/>
                    </a:cubicBezTo>
                    <a:cubicBezTo>
                      <a:pt x="64" y="208"/>
                      <a:pt x="33" y="204"/>
                      <a:pt x="19" y="186"/>
                    </a:cubicBezTo>
                    <a:cubicBezTo>
                      <a:pt x="34" y="185"/>
                      <a:pt x="39" y="174"/>
                      <a:pt x="39" y="168"/>
                    </a:cubicBezTo>
                    <a:cubicBezTo>
                      <a:pt x="39" y="157"/>
                      <a:pt x="30" y="151"/>
                      <a:pt x="20" y="151"/>
                    </a:cubicBezTo>
                    <a:cubicBezTo>
                      <a:pt x="10" y="151"/>
                      <a:pt x="0" y="156"/>
                      <a:pt x="0" y="169"/>
                    </a:cubicBezTo>
                    <a:cubicBezTo>
                      <a:pt x="0" y="199"/>
                      <a:pt x="36" y="218"/>
                      <a:pt x="79" y="218"/>
                    </a:cubicBezTo>
                    <a:cubicBezTo>
                      <a:pt x="127" y="218"/>
                      <a:pt x="162" y="188"/>
                      <a:pt x="162" y="156"/>
                    </a:cubicBezTo>
                    <a:cubicBezTo>
                      <a:pt x="162" y="131"/>
                      <a:pt x="139" y="107"/>
                      <a:pt x="100" y="99"/>
                    </a:cubicBezTo>
                    <a:cubicBezTo>
                      <a:pt x="137" y="87"/>
                      <a:pt x="150" y="64"/>
                      <a:pt x="150" y="44"/>
                    </a:cubicBezTo>
                    <a:cubicBezTo>
                      <a:pt x="150" y="18"/>
                      <a:pt x="120" y="0"/>
                      <a:pt x="80" y="0"/>
                    </a:cubicBezTo>
                    <a:cubicBezTo>
                      <a:pt x="41" y="0"/>
                      <a:pt x="10" y="17"/>
                      <a:pt x="10" y="43"/>
                    </a:cubicBezTo>
                    <a:cubicBezTo>
                      <a:pt x="10" y="53"/>
                      <a:pt x="19" y="60"/>
                      <a:pt x="29" y="60"/>
                    </a:cubicBezTo>
                    <a:cubicBezTo>
                      <a:pt x="40" y="60"/>
                      <a:pt x="47" y="52"/>
                      <a:pt x="47" y="43"/>
                    </a:cubicBezTo>
                    <a:cubicBezTo>
                      <a:pt x="47" y="34"/>
                      <a:pt x="40" y="27"/>
                      <a:pt x="29" y="26"/>
                    </a:cubicBezTo>
                    <a:cubicBezTo>
                      <a:pt x="42" y="13"/>
                      <a:pt x="66" y="9"/>
                      <a:pt x="79" y="9"/>
                    </a:cubicBezTo>
                    <a:cubicBezTo>
                      <a:pt x="94" y="9"/>
                      <a:pt x="116" y="16"/>
                      <a:pt x="116" y="44"/>
                    </a:cubicBezTo>
                    <a:cubicBezTo>
                      <a:pt x="116" y="57"/>
                      <a:pt x="112" y="71"/>
                      <a:pt x="103" y="82"/>
                    </a:cubicBezTo>
                    <a:cubicBezTo>
                      <a:pt x="90" y="94"/>
                      <a:pt x="82" y="95"/>
                      <a:pt x="63" y="95"/>
                    </a:cubicBezTo>
                    <a:cubicBezTo>
                      <a:pt x="54" y="96"/>
                      <a:pt x="54" y="96"/>
                      <a:pt x="52" y="96"/>
                    </a:cubicBezTo>
                    <a:cubicBezTo>
                      <a:pt x="51" y="97"/>
                      <a:pt x="49" y="97"/>
                      <a:pt x="49" y="100"/>
                    </a:cubicBezTo>
                    <a:cubicBezTo>
                      <a:pt x="49" y="105"/>
                      <a:pt x="52" y="105"/>
                      <a:pt x="57" y="105"/>
                    </a:cubicBezTo>
                    <a:cubicBezTo>
                      <a:pt x="64" y="105"/>
                      <a:pt x="71" y="105"/>
                      <a:pt x="77" y="1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3480" bIns="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3" name=""/>
              <p:cNvSpPr/>
              <p:nvPr/>
            </p:nvSpPr>
            <p:spPr>
              <a:xfrm>
                <a:off x="4397400" y="382716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1090"/>
                    </a:moveTo>
                    <a:cubicBezTo>
                      <a:pt x="248" y="1089"/>
                      <a:pt x="246" y="1088"/>
                      <a:pt x="245" y="1086"/>
                    </a:cubicBezTo>
                    <a:cubicBezTo>
                      <a:pt x="226" y="1069"/>
                      <a:pt x="193" y="1040"/>
                      <a:pt x="159" y="990"/>
                    </a:cubicBezTo>
                    <a:cubicBezTo>
                      <a:pt x="79" y="872"/>
                      <a:pt x="42" y="724"/>
                      <a:pt x="42" y="548"/>
                    </a:cubicBezTo>
                    <a:cubicBezTo>
                      <a:pt x="42" y="425"/>
                      <a:pt x="60" y="266"/>
                      <a:pt x="143" y="131"/>
                    </a:cubicBezTo>
                    <a:cubicBezTo>
                      <a:pt x="182" y="66"/>
                      <a:pt x="223" y="29"/>
                      <a:pt x="246" y="8"/>
                    </a:cubicBezTo>
                    <a:cubicBezTo>
                      <a:pt x="248" y="6"/>
                      <a:pt x="248" y="6"/>
                      <a:pt x="248" y="5"/>
                    </a:cubicBezTo>
                    <a:cubicBezTo>
                      <a:pt x="248" y="0"/>
                      <a:pt x="243" y="0"/>
                      <a:pt x="236" y="0"/>
                    </a:cubicBezTo>
                    <a:cubicBezTo>
                      <a:pt x="229" y="0"/>
                      <a:pt x="229" y="0"/>
                      <a:pt x="220" y="6"/>
                    </a:cubicBezTo>
                    <a:cubicBezTo>
                      <a:pt x="53" y="147"/>
                      <a:pt x="0" y="355"/>
                      <a:pt x="0" y="547"/>
                    </a:cubicBezTo>
                    <a:cubicBezTo>
                      <a:pt x="0" y="726"/>
                      <a:pt x="44" y="907"/>
                      <a:pt x="173" y="1043"/>
                    </a:cubicBezTo>
                    <a:cubicBezTo>
                      <a:pt x="183" y="1055"/>
                      <a:pt x="202" y="1073"/>
                      <a:pt x="223" y="1090"/>
                    </a:cubicBezTo>
                    <a:cubicBezTo>
                      <a:pt x="229" y="1095"/>
                      <a:pt x="229" y="1095"/>
                      <a:pt x="236" y="1095"/>
                    </a:cubicBezTo>
                    <a:cubicBezTo>
                      <a:pt x="243" y="1095"/>
                      <a:pt x="248" y="1095"/>
                      <a:pt x="248" y="1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4" name=""/>
              <p:cNvSpPr/>
              <p:nvPr/>
            </p:nvSpPr>
            <p:spPr>
              <a:xfrm>
                <a:off x="4556520" y="3836520"/>
                <a:ext cx="133920" cy="117720"/>
              </a:xfrm>
              <a:custGeom>
                <a:avLst/>
                <a:gdLst/>
                <a:ahLst/>
                <a:rect l="0" t="0" r="r" b="b"/>
                <a:pathLst>
                  <a:path w="372" h="327">
                    <a:moveTo>
                      <a:pt x="199" y="9"/>
                    </a:moveTo>
                    <a:cubicBezTo>
                      <a:pt x="196" y="3"/>
                      <a:pt x="195" y="0"/>
                      <a:pt x="186" y="0"/>
                    </a:cubicBezTo>
                    <a:cubicBezTo>
                      <a:pt x="178" y="0"/>
                      <a:pt x="176" y="3"/>
                      <a:pt x="173" y="9"/>
                    </a:cubicBezTo>
                    <a:cubicBezTo>
                      <a:pt x="116" y="112"/>
                      <a:pt x="60" y="215"/>
                      <a:pt x="3" y="318"/>
                    </a:cubicBezTo>
                    <a:cubicBezTo>
                      <a:pt x="0" y="322"/>
                      <a:pt x="1" y="322"/>
                      <a:pt x="0" y="324"/>
                    </a:cubicBezTo>
                    <a:cubicBezTo>
                      <a:pt x="0" y="327"/>
                      <a:pt x="3" y="327"/>
                      <a:pt x="11" y="327"/>
                    </a:cubicBezTo>
                    <a:cubicBezTo>
                      <a:pt x="128" y="327"/>
                      <a:pt x="244" y="327"/>
                      <a:pt x="361" y="327"/>
                    </a:cubicBezTo>
                    <a:cubicBezTo>
                      <a:pt x="369" y="327"/>
                      <a:pt x="372" y="327"/>
                      <a:pt x="372" y="324"/>
                    </a:cubicBezTo>
                    <a:cubicBezTo>
                      <a:pt x="371" y="322"/>
                      <a:pt x="372" y="322"/>
                      <a:pt x="369" y="318"/>
                    </a:cubicBezTo>
                    <a:cubicBezTo>
                      <a:pt x="313" y="215"/>
                      <a:pt x="256" y="112"/>
                      <a:pt x="199" y="9"/>
                    </a:cubicBezTo>
                    <a:moveTo>
                      <a:pt x="170" y="45"/>
                    </a:moveTo>
                    <a:cubicBezTo>
                      <a:pt x="215" y="128"/>
                      <a:pt x="260" y="210"/>
                      <a:pt x="305" y="292"/>
                    </a:cubicBezTo>
                    <a:cubicBezTo>
                      <a:pt x="215" y="292"/>
                      <a:pt x="125" y="292"/>
                      <a:pt x="34" y="292"/>
                    </a:cubicBezTo>
                    <a:cubicBezTo>
                      <a:pt x="80" y="210"/>
                      <a:pt x="125" y="128"/>
                      <a:pt x="170" y="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5" name=""/>
              <p:cNvSpPr/>
              <p:nvPr/>
            </p:nvSpPr>
            <p:spPr>
              <a:xfrm>
                <a:off x="4698720" y="3928320"/>
                <a:ext cx="71280" cy="73080"/>
              </a:xfrm>
              <a:custGeom>
                <a:avLst/>
                <a:gdLst/>
                <a:ahLst/>
                <a:rect l="0" t="0" r="r" b="b"/>
                <a:pathLst>
                  <a:path w="198" h="203">
                    <a:moveTo>
                      <a:pt x="27" y="181"/>
                    </a:moveTo>
                    <a:cubicBezTo>
                      <a:pt x="24" y="188"/>
                      <a:pt x="24" y="191"/>
                      <a:pt x="10" y="191"/>
                    </a:cubicBezTo>
                    <a:cubicBezTo>
                      <a:pt x="6" y="191"/>
                      <a:pt x="0" y="191"/>
                      <a:pt x="0" y="199"/>
                    </a:cubicBezTo>
                    <a:cubicBezTo>
                      <a:pt x="0" y="201"/>
                      <a:pt x="4" y="203"/>
                      <a:pt x="6" y="203"/>
                    </a:cubicBezTo>
                    <a:cubicBezTo>
                      <a:pt x="14" y="203"/>
                      <a:pt x="26" y="201"/>
                      <a:pt x="36" y="201"/>
                    </a:cubicBezTo>
                    <a:cubicBezTo>
                      <a:pt x="47" y="201"/>
                      <a:pt x="62" y="203"/>
                      <a:pt x="73" y="203"/>
                    </a:cubicBezTo>
                    <a:cubicBezTo>
                      <a:pt x="76" y="203"/>
                      <a:pt x="80" y="201"/>
                      <a:pt x="80" y="196"/>
                    </a:cubicBezTo>
                    <a:cubicBezTo>
                      <a:pt x="80" y="191"/>
                      <a:pt x="74" y="191"/>
                      <a:pt x="70" y="191"/>
                    </a:cubicBezTo>
                    <a:cubicBezTo>
                      <a:pt x="63" y="191"/>
                      <a:pt x="53" y="191"/>
                      <a:pt x="53" y="187"/>
                    </a:cubicBezTo>
                    <a:cubicBezTo>
                      <a:pt x="53" y="186"/>
                      <a:pt x="56" y="178"/>
                      <a:pt x="57" y="173"/>
                    </a:cubicBezTo>
                    <a:cubicBezTo>
                      <a:pt x="62" y="156"/>
                      <a:pt x="66" y="139"/>
                      <a:pt x="70" y="125"/>
                    </a:cubicBezTo>
                    <a:cubicBezTo>
                      <a:pt x="74" y="131"/>
                      <a:pt x="86" y="144"/>
                      <a:pt x="106" y="144"/>
                    </a:cubicBezTo>
                    <a:cubicBezTo>
                      <a:pt x="149" y="144"/>
                      <a:pt x="198" y="101"/>
                      <a:pt x="198" y="53"/>
                    </a:cubicBezTo>
                    <a:cubicBezTo>
                      <a:pt x="198" y="16"/>
                      <a:pt x="169" y="0"/>
                      <a:pt x="145" y="0"/>
                    </a:cubicBezTo>
                    <a:cubicBezTo>
                      <a:pt x="123" y="0"/>
                      <a:pt x="104" y="13"/>
                      <a:pt x="94" y="22"/>
                    </a:cubicBezTo>
                    <a:cubicBezTo>
                      <a:pt x="89" y="4"/>
                      <a:pt x="69" y="0"/>
                      <a:pt x="59" y="0"/>
                    </a:cubicBezTo>
                    <a:cubicBezTo>
                      <a:pt x="44" y="0"/>
                      <a:pt x="36" y="8"/>
                      <a:pt x="30" y="17"/>
                    </a:cubicBezTo>
                    <a:cubicBezTo>
                      <a:pt x="23" y="27"/>
                      <a:pt x="17" y="47"/>
                      <a:pt x="17" y="49"/>
                    </a:cubicBezTo>
                    <a:cubicBezTo>
                      <a:pt x="17" y="53"/>
                      <a:pt x="21" y="52"/>
                      <a:pt x="23" y="53"/>
                    </a:cubicBezTo>
                    <a:cubicBezTo>
                      <a:pt x="29" y="53"/>
                      <a:pt x="29" y="52"/>
                      <a:pt x="31" y="44"/>
                    </a:cubicBezTo>
                    <a:cubicBezTo>
                      <a:pt x="37" y="25"/>
                      <a:pt x="43" y="9"/>
                      <a:pt x="57" y="9"/>
                    </a:cubicBezTo>
                    <a:cubicBezTo>
                      <a:pt x="66" y="9"/>
                      <a:pt x="69" y="16"/>
                      <a:pt x="69" y="25"/>
                    </a:cubicBezTo>
                    <a:cubicBezTo>
                      <a:pt x="69" y="29"/>
                      <a:pt x="67" y="32"/>
                      <a:pt x="67" y="34"/>
                    </a:cubicBezTo>
                    <a:cubicBezTo>
                      <a:pt x="54" y="83"/>
                      <a:pt x="41" y="132"/>
                      <a:pt x="27" y="181"/>
                    </a:cubicBezTo>
                    <a:moveTo>
                      <a:pt x="94" y="39"/>
                    </a:moveTo>
                    <a:cubicBezTo>
                      <a:pt x="115" y="14"/>
                      <a:pt x="132" y="9"/>
                      <a:pt x="143" y="9"/>
                    </a:cubicBezTo>
                    <a:cubicBezTo>
                      <a:pt x="157" y="9"/>
                      <a:pt x="169" y="18"/>
                      <a:pt x="169" y="40"/>
                    </a:cubicBezTo>
                    <a:cubicBezTo>
                      <a:pt x="169" y="53"/>
                      <a:pt x="162" y="86"/>
                      <a:pt x="150" y="104"/>
                    </a:cubicBezTo>
                    <a:cubicBezTo>
                      <a:pt x="142" y="120"/>
                      <a:pt x="125" y="135"/>
                      <a:pt x="106" y="135"/>
                    </a:cubicBezTo>
                    <a:cubicBezTo>
                      <a:pt x="82" y="135"/>
                      <a:pt x="76" y="110"/>
                      <a:pt x="76" y="108"/>
                    </a:cubicBezTo>
                    <a:cubicBezTo>
                      <a:pt x="76" y="107"/>
                      <a:pt x="76" y="104"/>
                      <a:pt x="76" y="103"/>
                    </a:cubicBezTo>
                    <a:cubicBezTo>
                      <a:pt x="82" y="81"/>
                      <a:pt x="88" y="60"/>
                      <a:pt x="94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8080" bIns="280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6" name=""/>
              <p:cNvSpPr/>
              <p:nvPr/>
            </p:nvSpPr>
            <p:spPr>
              <a:xfrm>
                <a:off x="4800960" y="3831120"/>
                <a:ext cx="41760" cy="164520"/>
              </a:xfrm>
              <a:custGeom>
                <a:avLst/>
                <a:gdLst/>
                <a:ahLst/>
                <a:rect l="0" t="0" r="r" b="b"/>
                <a:pathLst>
                  <a:path w="116" h="457">
                    <a:moveTo>
                      <a:pt x="116" y="452"/>
                    </a:moveTo>
                    <a:cubicBezTo>
                      <a:pt x="116" y="451"/>
                      <a:pt x="116" y="450"/>
                      <a:pt x="107" y="442"/>
                    </a:cubicBezTo>
                    <a:cubicBezTo>
                      <a:pt x="46" y="385"/>
                      <a:pt x="29" y="299"/>
                      <a:pt x="29" y="229"/>
                    </a:cubicBezTo>
                    <a:cubicBezTo>
                      <a:pt x="29" y="149"/>
                      <a:pt x="49" y="70"/>
                      <a:pt x="110" y="13"/>
                    </a:cubicBezTo>
                    <a:cubicBezTo>
                      <a:pt x="116" y="8"/>
                      <a:pt x="116" y="6"/>
                      <a:pt x="116" y="5"/>
                    </a:cubicBezTo>
                    <a:cubicBezTo>
                      <a:pt x="116" y="1"/>
                      <a:pt x="115" y="0"/>
                      <a:pt x="112" y="0"/>
                    </a:cubicBezTo>
                    <a:cubicBezTo>
                      <a:pt x="106" y="0"/>
                      <a:pt x="62" y="31"/>
                      <a:pt x="31" y="90"/>
                    </a:cubicBezTo>
                    <a:cubicBezTo>
                      <a:pt x="6" y="140"/>
                      <a:pt x="0" y="191"/>
                      <a:pt x="0" y="229"/>
                    </a:cubicBezTo>
                    <a:cubicBezTo>
                      <a:pt x="0" y="264"/>
                      <a:pt x="6" y="320"/>
                      <a:pt x="33" y="372"/>
                    </a:cubicBezTo>
                    <a:cubicBezTo>
                      <a:pt x="63" y="428"/>
                      <a:pt x="106" y="457"/>
                      <a:pt x="112" y="457"/>
                    </a:cubicBezTo>
                    <a:cubicBezTo>
                      <a:pt x="115" y="457"/>
                      <a:pt x="116" y="456"/>
                      <a:pt x="116" y="4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7" name=""/>
              <p:cNvSpPr/>
              <p:nvPr/>
            </p:nvSpPr>
            <p:spPr>
              <a:xfrm>
                <a:off x="4860000" y="3845160"/>
                <a:ext cx="76320" cy="113040"/>
              </a:xfrm>
              <a:custGeom>
                <a:avLst/>
                <a:gdLst/>
                <a:ahLst/>
                <a:rect l="0" t="0" r="r" b="b"/>
                <a:pathLst>
                  <a:path w="212" h="314">
                    <a:moveTo>
                      <a:pt x="212" y="157"/>
                    </a:moveTo>
                    <a:cubicBezTo>
                      <a:pt x="212" y="121"/>
                      <a:pt x="210" y="84"/>
                      <a:pt x="192" y="51"/>
                    </a:cubicBezTo>
                    <a:cubicBezTo>
                      <a:pt x="169" y="8"/>
                      <a:pt x="127" y="0"/>
                      <a:pt x="107" y="0"/>
                    </a:cubicBezTo>
                    <a:cubicBezTo>
                      <a:pt x="77" y="0"/>
                      <a:pt x="40" y="12"/>
                      <a:pt x="20" y="55"/>
                    </a:cubicBezTo>
                    <a:cubicBezTo>
                      <a:pt x="3" y="86"/>
                      <a:pt x="0" y="121"/>
                      <a:pt x="0" y="157"/>
                    </a:cubicBezTo>
                    <a:cubicBezTo>
                      <a:pt x="0" y="192"/>
                      <a:pt x="3" y="233"/>
                      <a:pt x="23" y="268"/>
                    </a:cubicBezTo>
                    <a:cubicBezTo>
                      <a:pt x="44" y="305"/>
                      <a:pt x="82" y="314"/>
                      <a:pt x="106" y="314"/>
                    </a:cubicBezTo>
                    <a:cubicBezTo>
                      <a:pt x="133" y="314"/>
                      <a:pt x="172" y="304"/>
                      <a:pt x="193" y="261"/>
                    </a:cubicBezTo>
                    <a:cubicBezTo>
                      <a:pt x="210" y="230"/>
                      <a:pt x="212" y="194"/>
                      <a:pt x="212" y="157"/>
                    </a:cubicBezTo>
                    <a:moveTo>
                      <a:pt x="106" y="304"/>
                    </a:moveTo>
                    <a:cubicBezTo>
                      <a:pt x="87" y="304"/>
                      <a:pt x="57" y="292"/>
                      <a:pt x="49" y="248"/>
                    </a:cubicBezTo>
                    <a:cubicBezTo>
                      <a:pt x="43" y="221"/>
                      <a:pt x="43" y="179"/>
                      <a:pt x="43" y="152"/>
                    </a:cubicBezTo>
                    <a:cubicBezTo>
                      <a:pt x="43" y="123"/>
                      <a:pt x="43" y="94"/>
                      <a:pt x="46" y="69"/>
                    </a:cubicBezTo>
                    <a:cubicBezTo>
                      <a:pt x="56" y="14"/>
                      <a:pt x="94" y="10"/>
                      <a:pt x="106" y="10"/>
                    </a:cubicBezTo>
                    <a:cubicBezTo>
                      <a:pt x="123" y="10"/>
                      <a:pt x="156" y="18"/>
                      <a:pt x="166" y="64"/>
                    </a:cubicBezTo>
                    <a:cubicBezTo>
                      <a:pt x="170" y="88"/>
                      <a:pt x="170" y="123"/>
                      <a:pt x="170" y="152"/>
                    </a:cubicBezTo>
                    <a:cubicBezTo>
                      <a:pt x="170" y="187"/>
                      <a:pt x="170" y="217"/>
                      <a:pt x="165" y="247"/>
                    </a:cubicBezTo>
                    <a:cubicBezTo>
                      <a:pt x="157" y="290"/>
                      <a:pt x="129" y="304"/>
                      <a:pt x="106" y="3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8" name=""/>
              <p:cNvSpPr/>
              <p:nvPr/>
            </p:nvSpPr>
            <p:spPr>
              <a:xfrm>
                <a:off x="4954320" y="3831120"/>
                <a:ext cx="41760" cy="164520"/>
              </a:xfrm>
              <a:custGeom>
                <a:avLst/>
                <a:gdLst/>
                <a:ahLst/>
                <a:rect l="0" t="0" r="r" b="b"/>
                <a:pathLst>
                  <a:path w="116" h="457">
                    <a:moveTo>
                      <a:pt x="116" y="229"/>
                    </a:moveTo>
                    <a:cubicBezTo>
                      <a:pt x="116" y="194"/>
                      <a:pt x="110" y="138"/>
                      <a:pt x="83" y="86"/>
                    </a:cubicBezTo>
                    <a:cubicBezTo>
                      <a:pt x="53" y="30"/>
                      <a:pt x="10" y="0"/>
                      <a:pt x="4" y="0"/>
                    </a:cubicBezTo>
                    <a:cubicBezTo>
                      <a:pt x="1" y="0"/>
                      <a:pt x="0" y="3"/>
                      <a:pt x="0" y="5"/>
                    </a:cubicBezTo>
                    <a:cubicBezTo>
                      <a:pt x="0" y="6"/>
                      <a:pt x="0" y="8"/>
                      <a:pt x="9" y="16"/>
                    </a:cubicBezTo>
                    <a:cubicBezTo>
                      <a:pt x="59" y="61"/>
                      <a:pt x="87" y="134"/>
                      <a:pt x="87" y="229"/>
                    </a:cubicBezTo>
                    <a:cubicBezTo>
                      <a:pt x="87" y="307"/>
                      <a:pt x="69" y="387"/>
                      <a:pt x="6" y="444"/>
                    </a:cubicBezTo>
                    <a:cubicBezTo>
                      <a:pt x="0" y="450"/>
                      <a:pt x="0" y="451"/>
                      <a:pt x="0" y="452"/>
                    </a:cubicBezTo>
                    <a:cubicBezTo>
                      <a:pt x="0" y="455"/>
                      <a:pt x="1" y="457"/>
                      <a:pt x="4" y="457"/>
                    </a:cubicBezTo>
                    <a:cubicBezTo>
                      <a:pt x="10" y="457"/>
                      <a:pt x="54" y="426"/>
                      <a:pt x="84" y="368"/>
                    </a:cubicBezTo>
                    <a:cubicBezTo>
                      <a:pt x="110" y="318"/>
                      <a:pt x="116" y="268"/>
                      <a:pt x="116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9" name=""/>
              <p:cNvSpPr/>
              <p:nvPr/>
            </p:nvSpPr>
            <p:spPr>
              <a:xfrm>
                <a:off x="4514760" y="4021200"/>
                <a:ext cx="532800" cy="6480"/>
              </a:xfrm>
              <a:custGeom>
                <a:avLst/>
                <a:gdLst/>
                <a:ahLst/>
                <a:rect l="0" t="0" r="r" b="b"/>
                <a:pathLst>
                  <a:path w="1480" h="18">
                    <a:moveTo>
                      <a:pt x="0" y="0"/>
                    </a:moveTo>
                    <a:cubicBezTo>
                      <a:pt x="493" y="0"/>
                      <a:pt x="987" y="0"/>
                      <a:pt x="1480" y="0"/>
                    </a:cubicBezTo>
                    <a:cubicBezTo>
                      <a:pt x="1480" y="6"/>
                      <a:pt x="1480" y="12"/>
                      <a:pt x="1480" y="18"/>
                    </a:cubicBezTo>
                    <a:cubicBezTo>
                      <a:pt x="987" y="18"/>
                      <a:pt x="493" y="18"/>
                      <a:pt x="0" y="18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520" bIns="-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60" name=""/>
              <p:cNvSpPr/>
              <p:nvPr/>
            </p:nvSpPr>
            <p:spPr>
              <a:xfrm>
                <a:off x="4530960" y="4068720"/>
                <a:ext cx="59760" cy="109440"/>
              </a:xfrm>
              <a:custGeom>
                <a:avLst/>
                <a:gdLst/>
                <a:ahLst/>
                <a:rect l="0" t="0" r="r" b="b"/>
                <a:pathLst>
                  <a:path w="166" h="304">
                    <a:moveTo>
                      <a:pt x="103" y="13"/>
                    </a:moveTo>
                    <a:cubicBezTo>
                      <a:pt x="103" y="1"/>
                      <a:pt x="103" y="0"/>
                      <a:pt x="92" y="0"/>
                    </a:cubicBezTo>
                    <a:cubicBezTo>
                      <a:pt x="60" y="30"/>
                      <a:pt x="16" y="30"/>
                      <a:pt x="0" y="30"/>
                    </a:cubicBezTo>
                    <a:cubicBezTo>
                      <a:pt x="0" y="35"/>
                      <a:pt x="0" y="39"/>
                      <a:pt x="0" y="44"/>
                    </a:cubicBezTo>
                    <a:cubicBezTo>
                      <a:pt x="10" y="44"/>
                      <a:pt x="40" y="44"/>
                      <a:pt x="66" y="32"/>
                    </a:cubicBezTo>
                    <a:cubicBezTo>
                      <a:pt x="66" y="111"/>
                      <a:pt x="66" y="190"/>
                      <a:pt x="66" y="269"/>
                    </a:cubicBezTo>
                    <a:cubicBezTo>
                      <a:pt x="66" y="285"/>
                      <a:pt x="64" y="291"/>
                      <a:pt x="19" y="291"/>
                    </a:cubicBezTo>
                    <a:cubicBezTo>
                      <a:pt x="13" y="291"/>
                      <a:pt x="8" y="291"/>
                      <a:pt x="3" y="291"/>
                    </a:cubicBezTo>
                    <a:cubicBezTo>
                      <a:pt x="3" y="295"/>
                      <a:pt x="3" y="300"/>
                      <a:pt x="3" y="304"/>
                    </a:cubicBezTo>
                    <a:cubicBezTo>
                      <a:pt x="20" y="303"/>
                      <a:pt x="64" y="303"/>
                      <a:pt x="84" y="303"/>
                    </a:cubicBezTo>
                    <a:cubicBezTo>
                      <a:pt x="104" y="303"/>
                      <a:pt x="149" y="303"/>
                      <a:pt x="166" y="304"/>
                    </a:cubicBezTo>
                    <a:cubicBezTo>
                      <a:pt x="166" y="300"/>
                      <a:pt x="166" y="295"/>
                      <a:pt x="166" y="291"/>
                    </a:cubicBezTo>
                    <a:cubicBezTo>
                      <a:pt x="161" y="291"/>
                      <a:pt x="156" y="291"/>
                      <a:pt x="150" y="291"/>
                    </a:cubicBezTo>
                    <a:cubicBezTo>
                      <a:pt x="104" y="291"/>
                      <a:pt x="103" y="286"/>
                      <a:pt x="103" y="269"/>
                    </a:cubicBezTo>
                    <a:cubicBezTo>
                      <a:pt x="103" y="184"/>
                      <a:pt x="103" y="98"/>
                      <a:pt x="103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61" name=""/>
              <p:cNvSpPr/>
              <p:nvPr/>
            </p:nvSpPr>
            <p:spPr>
              <a:xfrm>
                <a:off x="4672080" y="4065840"/>
                <a:ext cx="152640" cy="112320"/>
              </a:xfrm>
              <a:custGeom>
                <a:avLst/>
                <a:gdLst/>
                <a:ahLst/>
                <a:rect l="0" t="0" r="r" b="b"/>
                <a:pathLst>
                  <a:path w="424" h="312">
                    <a:moveTo>
                      <a:pt x="103" y="10"/>
                    </a:moveTo>
                    <a:cubicBezTo>
                      <a:pt x="99" y="0"/>
                      <a:pt x="97" y="0"/>
                      <a:pt x="86" y="0"/>
                    </a:cubicBezTo>
                    <a:cubicBezTo>
                      <a:pt x="57" y="0"/>
                      <a:pt x="29" y="0"/>
                      <a:pt x="0" y="0"/>
                    </a:cubicBezTo>
                    <a:cubicBezTo>
                      <a:pt x="0" y="5"/>
                      <a:pt x="0" y="10"/>
                      <a:pt x="0" y="14"/>
                    </a:cubicBezTo>
                    <a:cubicBezTo>
                      <a:pt x="4" y="14"/>
                      <a:pt x="9" y="14"/>
                      <a:pt x="13" y="14"/>
                    </a:cubicBezTo>
                    <a:cubicBezTo>
                      <a:pt x="52" y="14"/>
                      <a:pt x="53" y="19"/>
                      <a:pt x="53" y="36"/>
                    </a:cubicBezTo>
                    <a:cubicBezTo>
                      <a:pt x="53" y="113"/>
                      <a:pt x="53" y="189"/>
                      <a:pt x="53" y="265"/>
                    </a:cubicBezTo>
                    <a:cubicBezTo>
                      <a:pt x="53" y="277"/>
                      <a:pt x="53" y="299"/>
                      <a:pt x="0" y="299"/>
                    </a:cubicBezTo>
                    <a:cubicBezTo>
                      <a:pt x="0" y="303"/>
                      <a:pt x="0" y="308"/>
                      <a:pt x="0" y="312"/>
                    </a:cubicBezTo>
                    <a:cubicBezTo>
                      <a:pt x="19" y="312"/>
                      <a:pt x="44" y="311"/>
                      <a:pt x="60" y="311"/>
                    </a:cubicBezTo>
                    <a:cubicBezTo>
                      <a:pt x="77" y="311"/>
                      <a:pt x="100" y="312"/>
                      <a:pt x="119" y="312"/>
                    </a:cubicBezTo>
                    <a:cubicBezTo>
                      <a:pt x="119" y="308"/>
                      <a:pt x="119" y="303"/>
                      <a:pt x="119" y="299"/>
                    </a:cubicBezTo>
                    <a:cubicBezTo>
                      <a:pt x="67" y="299"/>
                      <a:pt x="67" y="277"/>
                      <a:pt x="67" y="265"/>
                    </a:cubicBezTo>
                    <a:cubicBezTo>
                      <a:pt x="67" y="183"/>
                      <a:pt x="67" y="100"/>
                      <a:pt x="67" y="18"/>
                    </a:cubicBezTo>
                    <a:cubicBezTo>
                      <a:pt x="108" y="113"/>
                      <a:pt x="148" y="208"/>
                      <a:pt x="189" y="303"/>
                    </a:cubicBezTo>
                    <a:cubicBezTo>
                      <a:pt x="190" y="308"/>
                      <a:pt x="193" y="312"/>
                      <a:pt x="199" y="312"/>
                    </a:cubicBezTo>
                    <a:cubicBezTo>
                      <a:pt x="203" y="312"/>
                      <a:pt x="206" y="309"/>
                      <a:pt x="208" y="304"/>
                    </a:cubicBezTo>
                    <a:cubicBezTo>
                      <a:pt x="249" y="207"/>
                      <a:pt x="290" y="111"/>
                      <a:pt x="331" y="14"/>
                    </a:cubicBezTo>
                    <a:lnTo>
                      <a:pt x="332" y="14"/>
                    </a:lnTo>
                    <a:cubicBezTo>
                      <a:pt x="332" y="102"/>
                      <a:pt x="332" y="189"/>
                      <a:pt x="332" y="277"/>
                    </a:cubicBezTo>
                    <a:cubicBezTo>
                      <a:pt x="332" y="294"/>
                      <a:pt x="331" y="299"/>
                      <a:pt x="292" y="299"/>
                    </a:cubicBezTo>
                    <a:cubicBezTo>
                      <a:pt x="288" y="299"/>
                      <a:pt x="284" y="299"/>
                      <a:pt x="281" y="299"/>
                    </a:cubicBezTo>
                    <a:cubicBezTo>
                      <a:pt x="281" y="303"/>
                      <a:pt x="281" y="308"/>
                      <a:pt x="281" y="312"/>
                    </a:cubicBezTo>
                    <a:cubicBezTo>
                      <a:pt x="299" y="311"/>
                      <a:pt x="332" y="311"/>
                      <a:pt x="352" y="311"/>
                    </a:cubicBezTo>
                    <a:cubicBezTo>
                      <a:pt x="372" y="311"/>
                      <a:pt x="405" y="311"/>
                      <a:pt x="424" y="312"/>
                    </a:cubicBezTo>
                    <a:cubicBezTo>
                      <a:pt x="424" y="308"/>
                      <a:pt x="424" y="303"/>
                      <a:pt x="424" y="299"/>
                    </a:cubicBezTo>
                    <a:cubicBezTo>
                      <a:pt x="420" y="299"/>
                      <a:pt x="416" y="299"/>
                      <a:pt x="412" y="299"/>
                    </a:cubicBezTo>
                    <a:cubicBezTo>
                      <a:pt x="374" y="299"/>
                      <a:pt x="372" y="294"/>
                      <a:pt x="372" y="277"/>
                    </a:cubicBezTo>
                    <a:cubicBezTo>
                      <a:pt x="372" y="197"/>
                      <a:pt x="372" y="117"/>
                      <a:pt x="372" y="36"/>
                    </a:cubicBezTo>
                    <a:cubicBezTo>
                      <a:pt x="372" y="19"/>
                      <a:pt x="374" y="14"/>
                      <a:pt x="412" y="14"/>
                    </a:cubicBezTo>
                    <a:cubicBezTo>
                      <a:pt x="416" y="14"/>
                      <a:pt x="420" y="14"/>
                      <a:pt x="424" y="14"/>
                    </a:cubicBezTo>
                    <a:cubicBezTo>
                      <a:pt x="424" y="10"/>
                      <a:pt x="424" y="5"/>
                      <a:pt x="424" y="0"/>
                    </a:cubicBezTo>
                    <a:cubicBezTo>
                      <a:pt x="396" y="0"/>
                      <a:pt x="367" y="0"/>
                      <a:pt x="339" y="0"/>
                    </a:cubicBezTo>
                    <a:cubicBezTo>
                      <a:pt x="326" y="0"/>
                      <a:pt x="326" y="1"/>
                      <a:pt x="322" y="9"/>
                    </a:cubicBezTo>
                    <a:cubicBezTo>
                      <a:pt x="285" y="95"/>
                      <a:pt x="249" y="181"/>
                      <a:pt x="212" y="266"/>
                    </a:cubicBezTo>
                    <a:cubicBezTo>
                      <a:pt x="176" y="181"/>
                      <a:pt x="139" y="96"/>
                      <a:pt x="103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62" name=""/>
              <p:cNvSpPr/>
              <p:nvPr/>
            </p:nvSpPr>
            <p:spPr>
              <a:xfrm>
                <a:off x="4836240" y="4104720"/>
                <a:ext cx="70200" cy="75240"/>
              </a:xfrm>
              <a:custGeom>
                <a:avLst/>
                <a:gdLst/>
                <a:ahLst/>
                <a:rect l="0" t="0" r="r" b="b"/>
                <a:pathLst>
                  <a:path w="195" h="209">
                    <a:moveTo>
                      <a:pt x="43" y="90"/>
                    </a:moveTo>
                    <a:cubicBezTo>
                      <a:pt x="46" y="22"/>
                      <a:pt x="89" y="10"/>
                      <a:pt x="106" y="10"/>
                    </a:cubicBezTo>
                    <a:cubicBezTo>
                      <a:pt x="157" y="10"/>
                      <a:pt x="162" y="71"/>
                      <a:pt x="162" y="90"/>
                    </a:cubicBezTo>
                    <a:cubicBezTo>
                      <a:pt x="122" y="90"/>
                      <a:pt x="83" y="90"/>
                      <a:pt x="43" y="90"/>
                    </a:cubicBezTo>
                    <a:moveTo>
                      <a:pt x="43" y="99"/>
                    </a:moveTo>
                    <a:cubicBezTo>
                      <a:pt x="90" y="99"/>
                      <a:pt x="136" y="99"/>
                      <a:pt x="183" y="99"/>
                    </a:cubicBezTo>
                    <a:cubicBezTo>
                      <a:pt x="193" y="99"/>
                      <a:pt x="195" y="99"/>
                      <a:pt x="195" y="90"/>
                    </a:cubicBezTo>
                    <a:cubicBezTo>
                      <a:pt x="195" y="44"/>
                      <a:pt x="167" y="0"/>
                      <a:pt x="106" y="0"/>
                    </a:cubicBezTo>
                    <a:cubicBezTo>
                      <a:pt x="47" y="0"/>
                      <a:pt x="0" y="47"/>
                      <a:pt x="0" y="104"/>
                    </a:cubicBezTo>
                    <a:cubicBezTo>
                      <a:pt x="0" y="165"/>
                      <a:pt x="53" y="209"/>
                      <a:pt x="112" y="209"/>
                    </a:cubicBezTo>
                    <a:cubicBezTo>
                      <a:pt x="173" y="209"/>
                      <a:pt x="195" y="159"/>
                      <a:pt x="195" y="151"/>
                    </a:cubicBezTo>
                    <a:cubicBezTo>
                      <a:pt x="195" y="146"/>
                      <a:pt x="192" y="144"/>
                      <a:pt x="189" y="144"/>
                    </a:cubicBezTo>
                    <a:cubicBezTo>
                      <a:pt x="185" y="144"/>
                      <a:pt x="183" y="147"/>
                      <a:pt x="182" y="151"/>
                    </a:cubicBezTo>
                    <a:cubicBezTo>
                      <a:pt x="165" y="198"/>
                      <a:pt x="119" y="198"/>
                      <a:pt x="115" y="198"/>
                    </a:cubicBezTo>
                    <a:cubicBezTo>
                      <a:pt x="89" y="198"/>
                      <a:pt x="69" y="185"/>
                      <a:pt x="57" y="168"/>
                    </a:cubicBezTo>
                    <a:cubicBezTo>
                      <a:pt x="43" y="146"/>
                      <a:pt x="43" y="116"/>
                      <a:pt x="43" y="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0240" bIns="302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63" name=""/>
              <p:cNvSpPr/>
              <p:nvPr/>
            </p:nvSpPr>
            <p:spPr>
              <a:xfrm>
                <a:off x="4915080" y="4065840"/>
                <a:ext cx="128880" cy="115920"/>
              </a:xfrm>
              <a:custGeom>
                <a:avLst/>
                <a:gdLst/>
                <a:ahLst/>
                <a:rect l="0" t="0" r="r" b="b"/>
                <a:pathLst>
                  <a:path w="358" h="322">
                    <a:moveTo>
                      <a:pt x="303" y="45"/>
                    </a:moveTo>
                    <a:cubicBezTo>
                      <a:pt x="311" y="29"/>
                      <a:pt x="324" y="16"/>
                      <a:pt x="358" y="14"/>
                    </a:cubicBezTo>
                    <a:cubicBezTo>
                      <a:pt x="358" y="10"/>
                      <a:pt x="358" y="5"/>
                      <a:pt x="358" y="0"/>
                    </a:cubicBezTo>
                    <a:cubicBezTo>
                      <a:pt x="342" y="1"/>
                      <a:pt x="322" y="3"/>
                      <a:pt x="309" y="3"/>
                    </a:cubicBezTo>
                    <a:cubicBezTo>
                      <a:pt x="295" y="3"/>
                      <a:pt x="265" y="1"/>
                      <a:pt x="252" y="0"/>
                    </a:cubicBezTo>
                    <a:cubicBezTo>
                      <a:pt x="252" y="5"/>
                      <a:pt x="252" y="10"/>
                      <a:pt x="252" y="14"/>
                    </a:cubicBezTo>
                    <a:cubicBezTo>
                      <a:pt x="278" y="16"/>
                      <a:pt x="289" y="27"/>
                      <a:pt x="289" y="38"/>
                    </a:cubicBezTo>
                    <a:cubicBezTo>
                      <a:pt x="289" y="42"/>
                      <a:pt x="288" y="44"/>
                      <a:pt x="286" y="47"/>
                    </a:cubicBezTo>
                    <a:cubicBezTo>
                      <a:pt x="256" y="120"/>
                      <a:pt x="225" y="193"/>
                      <a:pt x="195" y="266"/>
                    </a:cubicBezTo>
                    <a:cubicBezTo>
                      <a:pt x="163" y="190"/>
                      <a:pt x="131" y="113"/>
                      <a:pt x="99" y="36"/>
                    </a:cubicBezTo>
                    <a:cubicBezTo>
                      <a:pt x="96" y="30"/>
                      <a:pt x="97" y="31"/>
                      <a:pt x="96" y="29"/>
                    </a:cubicBezTo>
                    <a:cubicBezTo>
                      <a:pt x="96" y="14"/>
                      <a:pt x="125" y="14"/>
                      <a:pt x="136" y="14"/>
                    </a:cubicBezTo>
                    <a:cubicBezTo>
                      <a:pt x="136" y="10"/>
                      <a:pt x="136" y="5"/>
                      <a:pt x="136" y="0"/>
                    </a:cubicBezTo>
                    <a:cubicBezTo>
                      <a:pt x="119" y="3"/>
                      <a:pt x="83" y="3"/>
                      <a:pt x="64" y="3"/>
                    </a:cubicBezTo>
                    <a:cubicBezTo>
                      <a:pt x="40" y="3"/>
                      <a:pt x="19" y="1"/>
                      <a:pt x="0" y="0"/>
                    </a:cubicBezTo>
                    <a:cubicBezTo>
                      <a:pt x="0" y="5"/>
                      <a:pt x="0" y="10"/>
                      <a:pt x="0" y="14"/>
                    </a:cubicBezTo>
                    <a:cubicBezTo>
                      <a:pt x="33" y="14"/>
                      <a:pt x="43" y="14"/>
                      <a:pt x="50" y="32"/>
                    </a:cubicBezTo>
                    <a:cubicBezTo>
                      <a:pt x="89" y="126"/>
                      <a:pt x="127" y="219"/>
                      <a:pt x="166" y="312"/>
                    </a:cubicBezTo>
                    <a:cubicBezTo>
                      <a:pt x="170" y="321"/>
                      <a:pt x="173" y="322"/>
                      <a:pt x="179" y="322"/>
                    </a:cubicBezTo>
                    <a:cubicBezTo>
                      <a:pt x="188" y="322"/>
                      <a:pt x="189" y="320"/>
                      <a:pt x="192" y="313"/>
                    </a:cubicBezTo>
                    <a:cubicBezTo>
                      <a:pt x="229" y="224"/>
                      <a:pt x="266" y="135"/>
                      <a:pt x="303" y="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64" name=""/>
              <p:cNvSpPr/>
              <p:nvPr/>
            </p:nvSpPr>
            <p:spPr>
              <a:xfrm>
                <a:off x="5076000" y="3827160"/>
                <a:ext cx="89280" cy="394200"/>
              </a:xfrm>
              <a:custGeom>
                <a:avLst/>
                <a:gdLst/>
                <a:ahLst/>
                <a:rect l="0" t="0" r="r" b="b"/>
                <a:pathLst>
                  <a:path w="248" h="1095">
                    <a:moveTo>
                      <a:pt x="248" y="548"/>
                    </a:moveTo>
                    <a:cubicBezTo>
                      <a:pt x="248" y="369"/>
                      <a:pt x="202" y="188"/>
                      <a:pt x="74" y="51"/>
                    </a:cubicBezTo>
                    <a:cubicBezTo>
                      <a:pt x="64" y="40"/>
                      <a:pt x="44" y="22"/>
                      <a:pt x="24" y="5"/>
                    </a:cubicBezTo>
                    <a:cubicBezTo>
                      <a:pt x="19" y="0"/>
                      <a:pt x="17" y="0"/>
                      <a:pt x="10" y="0"/>
                    </a:cubicBezTo>
                    <a:cubicBezTo>
                      <a:pt x="4" y="0"/>
                      <a:pt x="0" y="0"/>
                      <a:pt x="0" y="5"/>
                    </a:cubicBezTo>
                    <a:cubicBezTo>
                      <a:pt x="0" y="6"/>
                      <a:pt x="1" y="8"/>
                      <a:pt x="3" y="9"/>
                    </a:cubicBezTo>
                    <a:cubicBezTo>
                      <a:pt x="20" y="26"/>
                      <a:pt x="54" y="56"/>
                      <a:pt x="87" y="105"/>
                    </a:cubicBezTo>
                    <a:cubicBezTo>
                      <a:pt x="169" y="223"/>
                      <a:pt x="206" y="372"/>
                      <a:pt x="206" y="547"/>
                    </a:cubicBezTo>
                    <a:cubicBezTo>
                      <a:pt x="206" y="670"/>
                      <a:pt x="188" y="829"/>
                      <a:pt x="104" y="964"/>
                    </a:cubicBezTo>
                    <a:cubicBezTo>
                      <a:pt x="64" y="1029"/>
                      <a:pt x="23" y="1067"/>
                      <a:pt x="1" y="1086"/>
                    </a:cubicBezTo>
                    <a:cubicBezTo>
                      <a:pt x="1" y="1088"/>
                      <a:pt x="0" y="1089"/>
                      <a:pt x="0" y="1090"/>
                    </a:cubicBezTo>
                    <a:cubicBezTo>
                      <a:pt x="0" y="1095"/>
                      <a:pt x="4" y="1095"/>
                      <a:pt x="10" y="1095"/>
                    </a:cubicBezTo>
                    <a:cubicBezTo>
                      <a:pt x="17" y="1095"/>
                      <a:pt x="19" y="1095"/>
                      <a:pt x="26" y="1089"/>
                    </a:cubicBezTo>
                    <a:cubicBezTo>
                      <a:pt x="195" y="949"/>
                      <a:pt x="248" y="741"/>
                      <a:pt x="248" y="5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65" name=""/>
              <p:cNvSpPr/>
              <p:nvPr/>
            </p:nvSpPr>
            <p:spPr>
              <a:xfrm>
                <a:off x="5211000" y="3791520"/>
                <a:ext cx="56160" cy="76320"/>
              </a:xfrm>
              <a:custGeom>
                <a:avLst/>
                <a:gdLst/>
                <a:ahLst/>
                <a:rect l="0" t="0" r="r" b="b"/>
                <a:pathLst>
                  <a:path w="156" h="212">
                    <a:moveTo>
                      <a:pt x="156" y="153"/>
                    </a:moveTo>
                    <a:cubicBezTo>
                      <a:pt x="152" y="153"/>
                      <a:pt x="147" y="153"/>
                      <a:pt x="143" y="153"/>
                    </a:cubicBezTo>
                    <a:cubicBezTo>
                      <a:pt x="142" y="161"/>
                      <a:pt x="139" y="179"/>
                      <a:pt x="135" y="183"/>
                    </a:cubicBezTo>
                    <a:cubicBezTo>
                      <a:pt x="132" y="185"/>
                      <a:pt x="104" y="185"/>
                      <a:pt x="99" y="185"/>
                    </a:cubicBezTo>
                    <a:cubicBezTo>
                      <a:pt x="77" y="185"/>
                      <a:pt x="56" y="185"/>
                      <a:pt x="34" y="185"/>
                    </a:cubicBezTo>
                    <a:cubicBezTo>
                      <a:pt x="72" y="155"/>
                      <a:pt x="84" y="146"/>
                      <a:pt x="104" y="131"/>
                    </a:cubicBezTo>
                    <a:cubicBezTo>
                      <a:pt x="132" y="112"/>
                      <a:pt x="156" y="92"/>
                      <a:pt x="156" y="62"/>
                    </a:cubicBezTo>
                    <a:cubicBezTo>
                      <a:pt x="156" y="23"/>
                      <a:pt x="117" y="0"/>
                      <a:pt x="73" y="0"/>
                    </a:cubicBezTo>
                    <a:cubicBezTo>
                      <a:pt x="29" y="0"/>
                      <a:pt x="0" y="27"/>
                      <a:pt x="0" y="57"/>
                    </a:cubicBezTo>
                    <a:cubicBezTo>
                      <a:pt x="0" y="73"/>
                      <a:pt x="14" y="75"/>
                      <a:pt x="19" y="75"/>
                    </a:cubicBezTo>
                    <a:cubicBezTo>
                      <a:pt x="27" y="75"/>
                      <a:pt x="37" y="69"/>
                      <a:pt x="37" y="57"/>
                    </a:cubicBezTo>
                    <a:cubicBezTo>
                      <a:pt x="37" y="52"/>
                      <a:pt x="34" y="40"/>
                      <a:pt x="16" y="40"/>
                    </a:cubicBezTo>
                    <a:cubicBezTo>
                      <a:pt x="27" y="18"/>
                      <a:pt x="52" y="12"/>
                      <a:pt x="67" y="12"/>
                    </a:cubicBezTo>
                    <a:cubicBezTo>
                      <a:pt x="103" y="12"/>
                      <a:pt x="122" y="36"/>
                      <a:pt x="122" y="62"/>
                    </a:cubicBezTo>
                    <a:cubicBezTo>
                      <a:pt x="122" y="90"/>
                      <a:pt x="99" y="112"/>
                      <a:pt x="89" y="123"/>
                    </a:cubicBezTo>
                    <a:cubicBezTo>
                      <a:pt x="60" y="149"/>
                      <a:pt x="31" y="174"/>
                      <a:pt x="3" y="199"/>
                    </a:cubicBezTo>
                    <a:cubicBezTo>
                      <a:pt x="0" y="203"/>
                      <a:pt x="0" y="203"/>
                      <a:pt x="0" y="212"/>
                    </a:cubicBezTo>
                    <a:cubicBezTo>
                      <a:pt x="48" y="212"/>
                      <a:pt x="96" y="212"/>
                      <a:pt x="145" y="212"/>
                    </a:cubicBezTo>
                    <a:cubicBezTo>
                      <a:pt x="148" y="192"/>
                      <a:pt x="152" y="173"/>
                      <a:pt x="156" y="1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66" name=""/>
              <p:cNvSpPr/>
              <p:nvPr/>
            </p:nvSpPr>
            <p:spPr>
              <a:xfrm>
                <a:off x="5384520" y="3949920"/>
                <a:ext cx="123120" cy="119160"/>
              </a:xfrm>
              <a:custGeom>
                <a:avLst/>
                <a:gdLst/>
                <a:ahLst/>
                <a:rect l="0" t="0" r="r" b="b"/>
                <a:pathLst>
                  <a:path w="342" h="331">
                    <a:moveTo>
                      <a:pt x="271" y="292"/>
                    </a:moveTo>
                    <a:cubicBezTo>
                      <a:pt x="278" y="303"/>
                      <a:pt x="298" y="321"/>
                      <a:pt x="303" y="321"/>
                    </a:cubicBezTo>
                    <a:cubicBezTo>
                      <a:pt x="308" y="321"/>
                      <a:pt x="308" y="317"/>
                      <a:pt x="308" y="311"/>
                    </a:cubicBezTo>
                    <a:cubicBezTo>
                      <a:pt x="308" y="284"/>
                      <a:pt x="308" y="258"/>
                      <a:pt x="308" y="231"/>
                    </a:cubicBezTo>
                    <a:cubicBezTo>
                      <a:pt x="308" y="213"/>
                      <a:pt x="309" y="211"/>
                      <a:pt x="342" y="211"/>
                    </a:cubicBezTo>
                    <a:cubicBezTo>
                      <a:pt x="342" y="206"/>
                      <a:pt x="342" y="202"/>
                      <a:pt x="342" y="198"/>
                    </a:cubicBezTo>
                    <a:cubicBezTo>
                      <a:pt x="324" y="198"/>
                      <a:pt x="296" y="199"/>
                      <a:pt x="281" y="199"/>
                    </a:cubicBezTo>
                    <a:cubicBezTo>
                      <a:pt x="261" y="199"/>
                      <a:pt x="218" y="199"/>
                      <a:pt x="199" y="198"/>
                    </a:cubicBezTo>
                    <a:cubicBezTo>
                      <a:pt x="199" y="202"/>
                      <a:pt x="199" y="206"/>
                      <a:pt x="199" y="211"/>
                    </a:cubicBezTo>
                    <a:cubicBezTo>
                      <a:pt x="205" y="211"/>
                      <a:pt x="210" y="211"/>
                      <a:pt x="216" y="211"/>
                    </a:cubicBezTo>
                    <a:cubicBezTo>
                      <a:pt x="261" y="211"/>
                      <a:pt x="262" y="216"/>
                      <a:pt x="262" y="233"/>
                    </a:cubicBezTo>
                    <a:cubicBezTo>
                      <a:pt x="262" y="243"/>
                      <a:pt x="262" y="253"/>
                      <a:pt x="262" y="262"/>
                    </a:cubicBezTo>
                    <a:cubicBezTo>
                      <a:pt x="262" y="313"/>
                      <a:pt x="199" y="317"/>
                      <a:pt x="185" y="317"/>
                    </a:cubicBezTo>
                    <a:cubicBezTo>
                      <a:pt x="152" y="317"/>
                      <a:pt x="53" y="301"/>
                      <a:pt x="53" y="165"/>
                    </a:cubicBezTo>
                    <a:cubicBezTo>
                      <a:pt x="53" y="29"/>
                      <a:pt x="152" y="14"/>
                      <a:pt x="182" y="14"/>
                    </a:cubicBezTo>
                    <a:cubicBezTo>
                      <a:pt x="235" y="14"/>
                      <a:pt x="281" y="55"/>
                      <a:pt x="291" y="122"/>
                    </a:cubicBezTo>
                    <a:cubicBezTo>
                      <a:pt x="292" y="129"/>
                      <a:pt x="292" y="130"/>
                      <a:pt x="299" y="130"/>
                    </a:cubicBezTo>
                    <a:cubicBezTo>
                      <a:pt x="308" y="130"/>
                      <a:pt x="308" y="129"/>
                      <a:pt x="308" y="120"/>
                    </a:cubicBezTo>
                    <a:cubicBezTo>
                      <a:pt x="308" y="83"/>
                      <a:pt x="308" y="47"/>
                      <a:pt x="308" y="10"/>
                    </a:cubicBezTo>
                    <a:cubicBezTo>
                      <a:pt x="308" y="3"/>
                      <a:pt x="308" y="0"/>
                      <a:pt x="302" y="0"/>
                    </a:cubicBezTo>
                    <a:cubicBezTo>
                      <a:pt x="299" y="0"/>
                      <a:pt x="298" y="0"/>
                      <a:pt x="293" y="5"/>
                    </a:cubicBezTo>
                    <a:cubicBezTo>
                      <a:pt x="285" y="16"/>
                      <a:pt x="277" y="28"/>
                      <a:pt x="269" y="39"/>
                    </a:cubicBezTo>
                    <a:cubicBezTo>
                      <a:pt x="252" y="25"/>
                      <a:pt x="225" y="0"/>
                      <a:pt x="176" y="0"/>
                    </a:cubicBezTo>
                    <a:cubicBezTo>
                      <a:pt x="82" y="0"/>
                      <a:pt x="0" y="71"/>
                      <a:pt x="0" y="165"/>
                    </a:cubicBezTo>
                    <a:cubicBezTo>
                      <a:pt x="0" y="259"/>
                      <a:pt x="82" y="331"/>
                      <a:pt x="176" y="331"/>
                    </a:cubicBezTo>
                    <a:cubicBezTo>
                      <a:pt x="213" y="331"/>
                      <a:pt x="253" y="320"/>
                      <a:pt x="271" y="2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67" name=""/>
              <p:cNvSpPr/>
              <p:nvPr/>
            </p:nvSpPr>
            <p:spPr>
              <a:xfrm>
                <a:off x="5532480" y="4048200"/>
                <a:ext cx="21240" cy="48960"/>
              </a:xfrm>
              <a:custGeom>
                <a:avLst/>
                <a:gdLst/>
                <a:ahLst/>
                <a:rect l="0" t="0" r="r" b="b"/>
                <a:pathLst>
                  <a:path w="59" h="136">
                    <a:moveTo>
                      <a:pt x="59" y="48"/>
                    </a:moveTo>
                    <a:cubicBezTo>
                      <a:pt x="59" y="18"/>
                      <a:pt x="46" y="0"/>
                      <a:pt x="26" y="0"/>
                    </a:cubicBezTo>
                    <a:cubicBezTo>
                      <a:pt x="10" y="0"/>
                      <a:pt x="0" y="12"/>
                      <a:pt x="0" y="25"/>
                    </a:cubicBezTo>
                    <a:cubicBezTo>
                      <a:pt x="0" y="36"/>
                      <a:pt x="10" y="48"/>
                      <a:pt x="26" y="48"/>
                    </a:cubicBezTo>
                    <a:cubicBezTo>
                      <a:pt x="31" y="48"/>
                      <a:pt x="39" y="47"/>
                      <a:pt x="44" y="43"/>
                    </a:cubicBezTo>
                    <a:cubicBezTo>
                      <a:pt x="46" y="42"/>
                      <a:pt x="45" y="42"/>
                      <a:pt x="46" y="42"/>
                    </a:cubicBezTo>
                    <a:cubicBezTo>
                      <a:pt x="47" y="42"/>
                      <a:pt x="47" y="42"/>
                      <a:pt x="47" y="48"/>
                    </a:cubicBezTo>
                    <a:cubicBezTo>
                      <a:pt x="47" y="82"/>
                      <a:pt x="30" y="109"/>
                      <a:pt x="13" y="125"/>
                    </a:cubicBezTo>
                    <a:cubicBezTo>
                      <a:pt x="7" y="130"/>
                      <a:pt x="7" y="130"/>
                      <a:pt x="7" y="131"/>
                    </a:cubicBezTo>
                    <a:cubicBezTo>
                      <a:pt x="7" y="135"/>
                      <a:pt x="10" y="136"/>
                      <a:pt x="13" y="136"/>
                    </a:cubicBezTo>
                    <a:cubicBezTo>
                      <a:pt x="19" y="136"/>
                      <a:pt x="59" y="101"/>
                      <a:pt x="59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960" bIns="3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368" name=""/>
          <p:cNvGrpSpPr/>
          <p:nvPr/>
        </p:nvGrpSpPr>
        <p:grpSpPr>
          <a:xfrm>
            <a:off x="8507880" y="2622600"/>
            <a:ext cx="393120" cy="237600"/>
            <a:chOff x="8507880" y="2622600"/>
            <a:chExt cx="393120" cy="237600"/>
          </a:xfrm>
        </p:grpSpPr>
        <p:grpSp>
          <p:nvGrpSpPr>
            <p:cNvPr id="369" name=""/>
            <p:cNvGrpSpPr/>
            <p:nvPr/>
          </p:nvGrpSpPr>
          <p:grpSpPr>
            <a:xfrm>
              <a:off x="8507880" y="2622600"/>
              <a:ext cx="393120" cy="237600"/>
              <a:chOff x="8507880" y="2622600"/>
              <a:chExt cx="393120" cy="237600"/>
            </a:xfrm>
          </p:grpSpPr>
          <p:sp>
            <p:nvSpPr>
              <p:cNvPr id="370" name=""/>
              <p:cNvSpPr/>
              <p:nvPr/>
            </p:nvSpPr>
            <p:spPr>
              <a:xfrm>
                <a:off x="8521560" y="2637000"/>
                <a:ext cx="365760" cy="208440"/>
              </a:xfrm>
              <a:custGeom>
                <a:avLst/>
                <a:gdLst/>
                <a:ahLst/>
                <a:rect l="0" t="0" r="r" b="b"/>
                <a:pathLst>
                  <a:path w="1016" h="579">
                    <a:moveTo>
                      <a:pt x="0" y="0"/>
                    </a:moveTo>
                    <a:cubicBezTo>
                      <a:pt x="339" y="0"/>
                      <a:pt x="678" y="0"/>
                      <a:pt x="1016" y="0"/>
                    </a:cubicBezTo>
                    <a:cubicBezTo>
                      <a:pt x="1016" y="193"/>
                      <a:pt x="1016" y="386"/>
                      <a:pt x="1016" y="579"/>
                    </a:cubicBezTo>
                    <a:cubicBezTo>
                      <a:pt x="678" y="579"/>
                      <a:pt x="339" y="579"/>
                      <a:pt x="0" y="579"/>
                    </a:cubicBezTo>
                    <a:cubicBezTo>
                      <a:pt x="0" y="386"/>
                      <a:pt x="0" y="19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71" name=""/>
              <p:cNvSpPr/>
              <p:nvPr/>
            </p:nvSpPr>
            <p:spPr>
              <a:xfrm>
                <a:off x="8507880" y="2622600"/>
                <a:ext cx="223560" cy="193320"/>
              </a:xfrm>
              <a:custGeom>
                <a:avLst/>
                <a:gdLst/>
                <a:ahLst/>
                <a:rect l="0" t="0" r="r" b="b"/>
                <a:pathLst>
                  <a:path w="621" h="537">
                    <a:moveTo>
                      <a:pt x="534" y="61"/>
                    </a:moveTo>
                    <a:cubicBezTo>
                      <a:pt x="541" y="31"/>
                      <a:pt x="543" y="25"/>
                      <a:pt x="595" y="25"/>
                    </a:cubicBezTo>
                    <a:cubicBezTo>
                      <a:pt x="614" y="25"/>
                      <a:pt x="621" y="25"/>
                      <a:pt x="621" y="9"/>
                    </a:cubicBezTo>
                    <a:cubicBezTo>
                      <a:pt x="621" y="0"/>
                      <a:pt x="612" y="0"/>
                      <a:pt x="610" y="0"/>
                    </a:cubicBezTo>
                    <a:cubicBezTo>
                      <a:pt x="589" y="0"/>
                      <a:pt x="537" y="2"/>
                      <a:pt x="515" y="2"/>
                    </a:cubicBezTo>
                    <a:cubicBezTo>
                      <a:pt x="494" y="2"/>
                      <a:pt x="442" y="0"/>
                      <a:pt x="421" y="0"/>
                    </a:cubicBezTo>
                    <a:cubicBezTo>
                      <a:pt x="414" y="0"/>
                      <a:pt x="406" y="0"/>
                      <a:pt x="406" y="16"/>
                    </a:cubicBezTo>
                    <a:cubicBezTo>
                      <a:pt x="406" y="25"/>
                      <a:pt x="414" y="25"/>
                      <a:pt x="427" y="25"/>
                    </a:cubicBezTo>
                    <a:cubicBezTo>
                      <a:pt x="429" y="25"/>
                      <a:pt x="444" y="25"/>
                      <a:pt x="457" y="27"/>
                    </a:cubicBezTo>
                    <a:cubicBezTo>
                      <a:pt x="469" y="27"/>
                      <a:pt x="476" y="29"/>
                      <a:pt x="476" y="38"/>
                    </a:cubicBezTo>
                    <a:cubicBezTo>
                      <a:pt x="476" y="43"/>
                      <a:pt x="476" y="43"/>
                      <a:pt x="473" y="54"/>
                    </a:cubicBezTo>
                    <a:cubicBezTo>
                      <a:pt x="459" y="117"/>
                      <a:pt x="444" y="181"/>
                      <a:pt x="429" y="245"/>
                    </a:cubicBezTo>
                    <a:cubicBezTo>
                      <a:pt x="354" y="245"/>
                      <a:pt x="279" y="245"/>
                      <a:pt x="204" y="245"/>
                    </a:cubicBezTo>
                    <a:cubicBezTo>
                      <a:pt x="218" y="183"/>
                      <a:pt x="232" y="122"/>
                      <a:pt x="246" y="61"/>
                    </a:cubicBezTo>
                    <a:cubicBezTo>
                      <a:pt x="255" y="31"/>
                      <a:pt x="257" y="25"/>
                      <a:pt x="309" y="25"/>
                    </a:cubicBezTo>
                    <a:cubicBezTo>
                      <a:pt x="328" y="25"/>
                      <a:pt x="335" y="25"/>
                      <a:pt x="335" y="9"/>
                    </a:cubicBezTo>
                    <a:cubicBezTo>
                      <a:pt x="335" y="0"/>
                      <a:pt x="326" y="0"/>
                      <a:pt x="324" y="0"/>
                    </a:cubicBezTo>
                    <a:cubicBezTo>
                      <a:pt x="303" y="0"/>
                      <a:pt x="250" y="2"/>
                      <a:pt x="229" y="2"/>
                    </a:cubicBezTo>
                    <a:cubicBezTo>
                      <a:pt x="208" y="2"/>
                      <a:pt x="156" y="0"/>
                      <a:pt x="135" y="0"/>
                    </a:cubicBezTo>
                    <a:cubicBezTo>
                      <a:pt x="128" y="0"/>
                      <a:pt x="120" y="0"/>
                      <a:pt x="120" y="16"/>
                    </a:cubicBezTo>
                    <a:cubicBezTo>
                      <a:pt x="120" y="25"/>
                      <a:pt x="126" y="25"/>
                      <a:pt x="141" y="25"/>
                    </a:cubicBezTo>
                    <a:cubicBezTo>
                      <a:pt x="143" y="25"/>
                      <a:pt x="156" y="25"/>
                      <a:pt x="168" y="27"/>
                    </a:cubicBezTo>
                    <a:cubicBezTo>
                      <a:pt x="183" y="27"/>
                      <a:pt x="189" y="29"/>
                      <a:pt x="189" y="38"/>
                    </a:cubicBezTo>
                    <a:cubicBezTo>
                      <a:pt x="189" y="43"/>
                      <a:pt x="187" y="45"/>
                      <a:pt x="185" y="54"/>
                    </a:cubicBezTo>
                    <a:cubicBezTo>
                      <a:pt x="152" y="195"/>
                      <a:pt x="119" y="335"/>
                      <a:pt x="86" y="476"/>
                    </a:cubicBezTo>
                    <a:cubicBezTo>
                      <a:pt x="80" y="505"/>
                      <a:pt x="78" y="512"/>
                      <a:pt x="19" y="512"/>
                    </a:cubicBezTo>
                    <a:cubicBezTo>
                      <a:pt x="6" y="512"/>
                      <a:pt x="0" y="512"/>
                      <a:pt x="0" y="528"/>
                    </a:cubicBezTo>
                    <a:cubicBezTo>
                      <a:pt x="0" y="537"/>
                      <a:pt x="8" y="537"/>
                      <a:pt x="11" y="537"/>
                    </a:cubicBezTo>
                    <a:cubicBezTo>
                      <a:pt x="32" y="537"/>
                      <a:pt x="84" y="534"/>
                      <a:pt x="103" y="534"/>
                    </a:cubicBezTo>
                    <a:cubicBezTo>
                      <a:pt x="120" y="534"/>
                      <a:pt x="135" y="534"/>
                      <a:pt x="151" y="534"/>
                    </a:cubicBezTo>
                    <a:cubicBezTo>
                      <a:pt x="168" y="534"/>
                      <a:pt x="183" y="537"/>
                      <a:pt x="200" y="537"/>
                    </a:cubicBezTo>
                    <a:cubicBezTo>
                      <a:pt x="204" y="537"/>
                      <a:pt x="215" y="537"/>
                      <a:pt x="215" y="521"/>
                    </a:cubicBezTo>
                    <a:cubicBezTo>
                      <a:pt x="215" y="512"/>
                      <a:pt x="206" y="512"/>
                      <a:pt x="194" y="512"/>
                    </a:cubicBezTo>
                    <a:cubicBezTo>
                      <a:pt x="166" y="512"/>
                      <a:pt x="145" y="512"/>
                      <a:pt x="145" y="498"/>
                    </a:cubicBezTo>
                    <a:cubicBezTo>
                      <a:pt x="145" y="494"/>
                      <a:pt x="147" y="489"/>
                      <a:pt x="147" y="485"/>
                    </a:cubicBezTo>
                    <a:cubicBezTo>
                      <a:pt x="164" y="413"/>
                      <a:pt x="181" y="341"/>
                      <a:pt x="198" y="269"/>
                    </a:cubicBezTo>
                    <a:cubicBezTo>
                      <a:pt x="273" y="269"/>
                      <a:pt x="348" y="269"/>
                      <a:pt x="423" y="269"/>
                    </a:cubicBezTo>
                    <a:cubicBezTo>
                      <a:pt x="391" y="400"/>
                      <a:pt x="375" y="474"/>
                      <a:pt x="372" y="487"/>
                    </a:cubicBezTo>
                    <a:cubicBezTo>
                      <a:pt x="364" y="512"/>
                      <a:pt x="349" y="512"/>
                      <a:pt x="305" y="512"/>
                    </a:cubicBezTo>
                    <a:cubicBezTo>
                      <a:pt x="295" y="512"/>
                      <a:pt x="286" y="512"/>
                      <a:pt x="286" y="528"/>
                    </a:cubicBezTo>
                    <a:cubicBezTo>
                      <a:pt x="286" y="537"/>
                      <a:pt x="293" y="534"/>
                      <a:pt x="297" y="537"/>
                    </a:cubicBezTo>
                    <a:cubicBezTo>
                      <a:pt x="318" y="537"/>
                      <a:pt x="370" y="534"/>
                      <a:pt x="391" y="534"/>
                    </a:cubicBezTo>
                    <a:cubicBezTo>
                      <a:pt x="406" y="534"/>
                      <a:pt x="423" y="534"/>
                      <a:pt x="438" y="534"/>
                    </a:cubicBezTo>
                    <a:cubicBezTo>
                      <a:pt x="454" y="534"/>
                      <a:pt x="471" y="537"/>
                      <a:pt x="486" y="537"/>
                    </a:cubicBezTo>
                    <a:cubicBezTo>
                      <a:pt x="492" y="537"/>
                      <a:pt x="501" y="537"/>
                      <a:pt x="501" y="521"/>
                    </a:cubicBezTo>
                    <a:cubicBezTo>
                      <a:pt x="501" y="512"/>
                      <a:pt x="494" y="512"/>
                      <a:pt x="480" y="512"/>
                    </a:cubicBezTo>
                    <a:cubicBezTo>
                      <a:pt x="452" y="512"/>
                      <a:pt x="431" y="512"/>
                      <a:pt x="431" y="498"/>
                    </a:cubicBezTo>
                    <a:cubicBezTo>
                      <a:pt x="431" y="494"/>
                      <a:pt x="433" y="489"/>
                      <a:pt x="433" y="485"/>
                    </a:cubicBezTo>
                    <a:cubicBezTo>
                      <a:pt x="467" y="343"/>
                      <a:pt x="501" y="202"/>
                      <a:pt x="534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72" name=""/>
              <p:cNvSpPr/>
              <p:nvPr/>
            </p:nvSpPr>
            <p:spPr>
              <a:xfrm>
                <a:off x="8729640" y="2771280"/>
                <a:ext cx="80280" cy="88920"/>
              </a:xfrm>
              <a:custGeom>
                <a:avLst/>
                <a:gdLst/>
                <a:ahLst/>
                <a:rect l="0" t="0" r="r" b="b"/>
                <a:pathLst>
                  <a:path w="223" h="247">
                    <a:moveTo>
                      <a:pt x="194" y="31"/>
                    </a:moveTo>
                    <a:cubicBezTo>
                      <a:pt x="175" y="34"/>
                      <a:pt x="168" y="49"/>
                      <a:pt x="168" y="61"/>
                    </a:cubicBezTo>
                    <a:cubicBezTo>
                      <a:pt x="168" y="76"/>
                      <a:pt x="179" y="81"/>
                      <a:pt x="187" y="81"/>
                    </a:cubicBezTo>
                    <a:cubicBezTo>
                      <a:pt x="200" y="81"/>
                      <a:pt x="217" y="74"/>
                      <a:pt x="217" y="47"/>
                    </a:cubicBezTo>
                    <a:cubicBezTo>
                      <a:pt x="217" y="9"/>
                      <a:pt x="177" y="0"/>
                      <a:pt x="149" y="0"/>
                    </a:cubicBezTo>
                    <a:cubicBezTo>
                      <a:pt x="72" y="0"/>
                      <a:pt x="0" y="74"/>
                      <a:pt x="0" y="150"/>
                    </a:cubicBezTo>
                    <a:cubicBezTo>
                      <a:pt x="0" y="198"/>
                      <a:pt x="32" y="247"/>
                      <a:pt x="95" y="247"/>
                    </a:cubicBezTo>
                    <a:cubicBezTo>
                      <a:pt x="183" y="247"/>
                      <a:pt x="223" y="193"/>
                      <a:pt x="223" y="184"/>
                    </a:cubicBezTo>
                    <a:cubicBezTo>
                      <a:pt x="223" y="182"/>
                      <a:pt x="219" y="175"/>
                      <a:pt x="215" y="175"/>
                    </a:cubicBezTo>
                    <a:cubicBezTo>
                      <a:pt x="210" y="175"/>
                      <a:pt x="210" y="177"/>
                      <a:pt x="206" y="182"/>
                    </a:cubicBezTo>
                    <a:cubicBezTo>
                      <a:pt x="166" y="231"/>
                      <a:pt x="105" y="231"/>
                      <a:pt x="97" y="231"/>
                    </a:cubicBezTo>
                    <a:cubicBezTo>
                      <a:pt x="59" y="231"/>
                      <a:pt x="42" y="204"/>
                      <a:pt x="42" y="171"/>
                    </a:cubicBezTo>
                    <a:cubicBezTo>
                      <a:pt x="42" y="155"/>
                      <a:pt x="50" y="94"/>
                      <a:pt x="76" y="56"/>
                    </a:cubicBezTo>
                    <a:cubicBezTo>
                      <a:pt x="97" y="29"/>
                      <a:pt x="124" y="13"/>
                      <a:pt x="149" y="13"/>
                    </a:cubicBezTo>
                    <a:cubicBezTo>
                      <a:pt x="156" y="13"/>
                      <a:pt x="181" y="16"/>
                      <a:pt x="194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3920" bIns="43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73" name=""/>
              <p:cNvSpPr/>
              <p:nvPr/>
            </p:nvSpPr>
            <p:spPr>
              <a:xfrm>
                <a:off x="8833680" y="2727000"/>
                <a:ext cx="67320" cy="131760"/>
              </a:xfrm>
              <a:custGeom>
                <a:avLst/>
                <a:gdLst/>
                <a:ahLst/>
                <a:rect l="0" t="0" r="r" b="b"/>
                <a:pathLst>
                  <a:path w="187" h="366">
                    <a:moveTo>
                      <a:pt x="116" y="16"/>
                    </a:moveTo>
                    <a:cubicBezTo>
                      <a:pt x="116" y="0"/>
                      <a:pt x="116" y="0"/>
                      <a:pt x="101" y="0"/>
                    </a:cubicBezTo>
                    <a:cubicBezTo>
                      <a:pt x="67" y="34"/>
                      <a:pt x="21" y="36"/>
                      <a:pt x="0" y="36"/>
                    </a:cubicBezTo>
                    <a:cubicBezTo>
                      <a:pt x="0" y="42"/>
                      <a:pt x="0" y="48"/>
                      <a:pt x="0" y="54"/>
                    </a:cubicBezTo>
                    <a:cubicBezTo>
                      <a:pt x="13" y="54"/>
                      <a:pt x="46" y="54"/>
                      <a:pt x="74" y="40"/>
                    </a:cubicBezTo>
                    <a:cubicBezTo>
                      <a:pt x="74" y="133"/>
                      <a:pt x="74" y="226"/>
                      <a:pt x="74" y="319"/>
                    </a:cubicBezTo>
                    <a:cubicBezTo>
                      <a:pt x="74" y="339"/>
                      <a:pt x="74" y="346"/>
                      <a:pt x="23" y="346"/>
                    </a:cubicBezTo>
                    <a:cubicBezTo>
                      <a:pt x="16" y="346"/>
                      <a:pt x="9" y="346"/>
                      <a:pt x="2" y="346"/>
                    </a:cubicBezTo>
                    <a:cubicBezTo>
                      <a:pt x="2" y="352"/>
                      <a:pt x="2" y="359"/>
                      <a:pt x="2" y="366"/>
                    </a:cubicBezTo>
                    <a:cubicBezTo>
                      <a:pt x="13" y="364"/>
                      <a:pt x="76" y="364"/>
                      <a:pt x="95" y="364"/>
                    </a:cubicBezTo>
                    <a:cubicBezTo>
                      <a:pt x="112" y="364"/>
                      <a:pt x="177" y="364"/>
                      <a:pt x="187" y="366"/>
                    </a:cubicBezTo>
                    <a:cubicBezTo>
                      <a:pt x="187" y="359"/>
                      <a:pt x="187" y="352"/>
                      <a:pt x="187" y="346"/>
                    </a:cubicBezTo>
                    <a:cubicBezTo>
                      <a:pt x="181" y="346"/>
                      <a:pt x="175" y="346"/>
                      <a:pt x="168" y="346"/>
                    </a:cubicBezTo>
                    <a:cubicBezTo>
                      <a:pt x="116" y="346"/>
                      <a:pt x="116" y="339"/>
                      <a:pt x="116" y="319"/>
                    </a:cubicBezTo>
                    <a:cubicBezTo>
                      <a:pt x="116" y="218"/>
                      <a:pt x="116" y="117"/>
                      <a:pt x="116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374" name=""/>
          <p:cNvGrpSpPr/>
          <p:nvPr/>
        </p:nvGrpSpPr>
        <p:grpSpPr>
          <a:xfrm>
            <a:off x="5931000" y="3822840"/>
            <a:ext cx="429840" cy="255960"/>
            <a:chOff x="5931000" y="3822840"/>
            <a:chExt cx="429840" cy="255960"/>
          </a:xfrm>
        </p:grpSpPr>
        <p:grpSp>
          <p:nvGrpSpPr>
            <p:cNvPr id="375" name=""/>
            <p:cNvGrpSpPr/>
            <p:nvPr/>
          </p:nvGrpSpPr>
          <p:grpSpPr>
            <a:xfrm>
              <a:off x="5931000" y="3822840"/>
              <a:ext cx="429840" cy="255960"/>
              <a:chOff x="5931000" y="3822840"/>
              <a:chExt cx="429840" cy="255960"/>
            </a:xfrm>
          </p:grpSpPr>
          <p:sp>
            <p:nvSpPr>
              <p:cNvPr id="376" name=""/>
              <p:cNvSpPr/>
              <p:nvPr/>
            </p:nvSpPr>
            <p:spPr>
              <a:xfrm>
                <a:off x="5945760" y="3838680"/>
                <a:ext cx="399960" cy="224640"/>
              </a:xfrm>
              <a:custGeom>
                <a:avLst/>
                <a:gdLst/>
                <a:ahLst/>
                <a:rect l="0" t="0" r="r" b="b"/>
                <a:pathLst>
                  <a:path w="1111" h="624">
                    <a:moveTo>
                      <a:pt x="0" y="0"/>
                    </a:moveTo>
                    <a:cubicBezTo>
                      <a:pt x="370" y="0"/>
                      <a:pt x="741" y="0"/>
                      <a:pt x="1111" y="0"/>
                    </a:cubicBezTo>
                    <a:cubicBezTo>
                      <a:pt x="1111" y="208"/>
                      <a:pt x="1111" y="416"/>
                      <a:pt x="1111" y="624"/>
                    </a:cubicBezTo>
                    <a:cubicBezTo>
                      <a:pt x="741" y="624"/>
                      <a:pt x="370" y="624"/>
                      <a:pt x="0" y="624"/>
                    </a:cubicBezTo>
                    <a:cubicBezTo>
                      <a:pt x="0" y="416"/>
                      <a:pt x="0" y="2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77" name=""/>
              <p:cNvSpPr/>
              <p:nvPr/>
            </p:nvSpPr>
            <p:spPr>
              <a:xfrm>
                <a:off x="5931000" y="3822840"/>
                <a:ext cx="244440" cy="208080"/>
              </a:xfrm>
              <a:custGeom>
                <a:avLst/>
                <a:gdLst/>
                <a:ahLst/>
                <a:rect l="0" t="0" r="r" b="b"/>
                <a:pathLst>
                  <a:path w="679" h="578">
                    <a:moveTo>
                      <a:pt x="584" y="65"/>
                    </a:moveTo>
                    <a:cubicBezTo>
                      <a:pt x="591" y="34"/>
                      <a:pt x="594" y="27"/>
                      <a:pt x="651" y="27"/>
                    </a:cubicBezTo>
                    <a:cubicBezTo>
                      <a:pt x="672" y="27"/>
                      <a:pt x="679" y="27"/>
                      <a:pt x="679" y="10"/>
                    </a:cubicBezTo>
                    <a:cubicBezTo>
                      <a:pt x="679" y="0"/>
                      <a:pt x="669" y="0"/>
                      <a:pt x="667" y="0"/>
                    </a:cubicBezTo>
                    <a:cubicBezTo>
                      <a:pt x="644" y="0"/>
                      <a:pt x="587" y="2"/>
                      <a:pt x="564" y="2"/>
                    </a:cubicBezTo>
                    <a:cubicBezTo>
                      <a:pt x="541" y="2"/>
                      <a:pt x="483" y="0"/>
                      <a:pt x="460" y="0"/>
                    </a:cubicBezTo>
                    <a:cubicBezTo>
                      <a:pt x="453" y="0"/>
                      <a:pt x="444" y="0"/>
                      <a:pt x="444" y="17"/>
                    </a:cubicBezTo>
                    <a:cubicBezTo>
                      <a:pt x="444" y="27"/>
                      <a:pt x="453" y="27"/>
                      <a:pt x="467" y="27"/>
                    </a:cubicBezTo>
                    <a:cubicBezTo>
                      <a:pt x="469" y="27"/>
                      <a:pt x="485" y="27"/>
                      <a:pt x="499" y="29"/>
                    </a:cubicBezTo>
                    <a:cubicBezTo>
                      <a:pt x="513" y="29"/>
                      <a:pt x="520" y="31"/>
                      <a:pt x="520" y="41"/>
                    </a:cubicBezTo>
                    <a:cubicBezTo>
                      <a:pt x="520" y="46"/>
                      <a:pt x="520" y="46"/>
                      <a:pt x="518" y="58"/>
                    </a:cubicBezTo>
                    <a:cubicBezTo>
                      <a:pt x="502" y="127"/>
                      <a:pt x="485" y="195"/>
                      <a:pt x="469" y="264"/>
                    </a:cubicBezTo>
                    <a:cubicBezTo>
                      <a:pt x="387" y="264"/>
                      <a:pt x="305" y="264"/>
                      <a:pt x="223" y="264"/>
                    </a:cubicBezTo>
                    <a:cubicBezTo>
                      <a:pt x="238" y="198"/>
                      <a:pt x="254" y="131"/>
                      <a:pt x="269" y="65"/>
                    </a:cubicBezTo>
                    <a:cubicBezTo>
                      <a:pt x="278" y="34"/>
                      <a:pt x="281" y="27"/>
                      <a:pt x="338" y="27"/>
                    </a:cubicBezTo>
                    <a:cubicBezTo>
                      <a:pt x="359" y="27"/>
                      <a:pt x="366" y="27"/>
                      <a:pt x="366" y="10"/>
                    </a:cubicBezTo>
                    <a:cubicBezTo>
                      <a:pt x="366" y="0"/>
                      <a:pt x="357" y="0"/>
                      <a:pt x="354" y="0"/>
                    </a:cubicBezTo>
                    <a:cubicBezTo>
                      <a:pt x="331" y="0"/>
                      <a:pt x="274" y="2"/>
                      <a:pt x="251" y="2"/>
                    </a:cubicBezTo>
                    <a:cubicBezTo>
                      <a:pt x="228" y="2"/>
                      <a:pt x="170" y="0"/>
                      <a:pt x="147" y="0"/>
                    </a:cubicBezTo>
                    <a:cubicBezTo>
                      <a:pt x="140" y="0"/>
                      <a:pt x="131" y="0"/>
                      <a:pt x="131" y="17"/>
                    </a:cubicBezTo>
                    <a:cubicBezTo>
                      <a:pt x="131" y="27"/>
                      <a:pt x="138" y="27"/>
                      <a:pt x="154" y="27"/>
                    </a:cubicBezTo>
                    <a:cubicBezTo>
                      <a:pt x="156" y="27"/>
                      <a:pt x="170" y="27"/>
                      <a:pt x="184" y="29"/>
                    </a:cubicBezTo>
                    <a:cubicBezTo>
                      <a:pt x="200" y="29"/>
                      <a:pt x="207" y="31"/>
                      <a:pt x="207" y="41"/>
                    </a:cubicBezTo>
                    <a:cubicBezTo>
                      <a:pt x="207" y="46"/>
                      <a:pt x="205" y="48"/>
                      <a:pt x="202" y="58"/>
                    </a:cubicBezTo>
                    <a:cubicBezTo>
                      <a:pt x="166" y="210"/>
                      <a:pt x="130" y="361"/>
                      <a:pt x="94" y="513"/>
                    </a:cubicBezTo>
                    <a:cubicBezTo>
                      <a:pt x="87" y="544"/>
                      <a:pt x="85" y="551"/>
                      <a:pt x="21" y="551"/>
                    </a:cubicBezTo>
                    <a:cubicBezTo>
                      <a:pt x="7" y="551"/>
                      <a:pt x="0" y="551"/>
                      <a:pt x="0" y="568"/>
                    </a:cubicBezTo>
                    <a:cubicBezTo>
                      <a:pt x="0" y="578"/>
                      <a:pt x="9" y="578"/>
                      <a:pt x="12" y="578"/>
                    </a:cubicBezTo>
                    <a:cubicBezTo>
                      <a:pt x="35" y="578"/>
                      <a:pt x="92" y="576"/>
                      <a:pt x="113" y="576"/>
                    </a:cubicBezTo>
                    <a:cubicBezTo>
                      <a:pt x="131" y="576"/>
                      <a:pt x="147" y="576"/>
                      <a:pt x="166" y="576"/>
                    </a:cubicBezTo>
                    <a:cubicBezTo>
                      <a:pt x="184" y="576"/>
                      <a:pt x="200" y="578"/>
                      <a:pt x="219" y="578"/>
                    </a:cubicBezTo>
                    <a:cubicBezTo>
                      <a:pt x="223" y="578"/>
                      <a:pt x="235" y="578"/>
                      <a:pt x="235" y="561"/>
                    </a:cubicBezTo>
                    <a:cubicBezTo>
                      <a:pt x="235" y="551"/>
                      <a:pt x="225" y="551"/>
                      <a:pt x="212" y="551"/>
                    </a:cubicBezTo>
                    <a:cubicBezTo>
                      <a:pt x="182" y="551"/>
                      <a:pt x="159" y="551"/>
                      <a:pt x="159" y="537"/>
                    </a:cubicBezTo>
                    <a:cubicBezTo>
                      <a:pt x="159" y="532"/>
                      <a:pt x="161" y="527"/>
                      <a:pt x="161" y="522"/>
                    </a:cubicBezTo>
                    <a:cubicBezTo>
                      <a:pt x="179" y="445"/>
                      <a:pt x="198" y="368"/>
                      <a:pt x="216" y="290"/>
                    </a:cubicBezTo>
                    <a:cubicBezTo>
                      <a:pt x="298" y="290"/>
                      <a:pt x="380" y="290"/>
                      <a:pt x="462" y="290"/>
                    </a:cubicBezTo>
                    <a:cubicBezTo>
                      <a:pt x="428" y="430"/>
                      <a:pt x="410" y="510"/>
                      <a:pt x="407" y="525"/>
                    </a:cubicBezTo>
                    <a:cubicBezTo>
                      <a:pt x="398" y="551"/>
                      <a:pt x="382" y="551"/>
                      <a:pt x="334" y="551"/>
                    </a:cubicBezTo>
                    <a:cubicBezTo>
                      <a:pt x="322" y="551"/>
                      <a:pt x="313" y="551"/>
                      <a:pt x="313" y="568"/>
                    </a:cubicBezTo>
                    <a:cubicBezTo>
                      <a:pt x="313" y="578"/>
                      <a:pt x="321" y="575"/>
                      <a:pt x="324" y="578"/>
                    </a:cubicBezTo>
                    <a:cubicBezTo>
                      <a:pt x="347" y="578"/>
                      <a:pt x="405" y="576"/>
                      <a:pt x="428" y="576"/>
                    </a:cubicBezTo>
                    <a:cubicBezTo>
                      <a:pt x="444" y="576"/>
                      <a:pt x="462" y="576"/>
                      <a:pt x="479" y="576"/>
                    </a:cubicBezTo>
                    <a:cubicBezTo>
                      <a:pt x="497" y="576"/>
                      <a:pt x="515" y="578"/>
                      <a:pt x="531" y="578"/>
                    </a:cubicBezTo>
                    <a:cubicBezTo>
                      <a:pt x="538" y="578"/>
                      <a:pt x="548" y="578"/>
                      <a:pt x="548" y="561"/>
                    </a:cubicBezTo>
                    <a:cubicBezTo>
                      <a:pt x="548" y="551"/>
                      <a:pt x="541" y="551"/>
                      <a:pt x="525" y="551"/>
                    </a:cubicBezTo>
                    <a:cubicBezTo>
                      <a:pt x="495" y="551"/>
                      <a:pt x="472" y="551"/>
                      <a:pt x="472" y="537"/>
                    </a:cubicBezTo>
                    <a:cubicBezTo>
                      <a:pt x="472" y="532"/>
                      <a:pt x="474" y="527"/>
                      <a:pt x="474" y="522"/>
                    </a:cubicBezTo>
                    <a:cubicBezTo>
                      <a:pt x="511" y="370"/>
                      <a:pt x="548" y="218"/>
                      <a:pt x="584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78" name=""/>
              <p:cNvSpPr/>
              <p:nvPr/>
            </p:nvSpPr>
            <p:spPr>
              <a:xfrm>
                <a:off x="6173640" y="3983040"/>
                <a:ext cx="87840" cy="95760"/>
              </a:xfrm>
              <a:custGeom>
                <a:avLst/>
                <a:gdLst/>
                <a:ahLst/>
                <a:rect l="0" t="0" r="r" b="b"/>
                <a:pathLst>
                  <a:path w="244" h="266">
                    <a:moveTo>
                      <a:pt x="212" y="34"/>
                    </a:moveTo>
                    <a:cubicBezTo>
                      <a:pt x="191" y="36"/>
                      <a:pt x="184" y="53"/>
                      <a:pt x="184" y="65"/>
                    </a:cubicBezTo>
                    <a:cubicBezTo>
                      <a:pt x="184" y="82"/>
                      <a:pt x="196" y="87"/>
                      <a:pt x="205" y="87"/>
                    </a:cubicBezTo>
                    <a:cubicBezTo>
                      <a:pt x="219" y="87"/>
                      <a:pt x="237" y="80"/>
                      <a:pt x="237" y="51"/>
                    </a:cubicBezTo>
                    <a:cubicBezTo>
                      <a:pt x="237" y="10"/>
                      <a:pt x="193" y="0"/>
                      <a:pt x="163" y="0"/>
                    </a:cubicBezTo>
                    <a:cubicBezTo>
                      <a:pt x="78" y="0"/>
                      <a:pt x="0" y="80"/>
                      <a:pt x="0" y="162"/>
                    </a:cubicBezTo>
                    <a:cubicBezTo>
                      <a:pt x="0" y="213"/>
                      <a:pt x="35" y="266"/>
                      <a:pt x="104" y="266"/>
                    </a:cubicBezTo>
                    <a:cubicBezTo>
                      <a:pt x="200" y="266"/>
                      <a:pt x="244" y="208"/>
                      <a:pt x="244" y="198"/>
                    </a:cubicBezTo>
                    <a:cubicBezTo>
                      <a:pt x="244" y="196"/>
                      <a:pt x="239" y="189"/>
                      <a:pt x="235" y="189"/>
                    </a:cubicBezTo>
                    <a:cubicBezTo>
                      <a:pt x="230" y="189"/>
                      <a:pt x="230" y="191"/>
                      <a:pt x="225" y="196"/>
                    </a:cubicBezTo>
                    <a:cubicBezTo>
                      <a:pt x="182" y="249"/>
                      <a:pt x="115" y="249"/>
                      <a:pt x="106" y="249"/>
                    </a:cubicBezTo>
                    <a:cubicBezTo>
                      <a:pt x="64" y="249"/>
                      <a:pt x="46" y="220"/>
                      <a:pt x="46" y="184"/>
                    </a:cubicBezTo>
                    <a:cubicBezTo>
                      <a:pt x="46" y="167"/>
                      <a:pt x="55" y="102"/>
                      <a:pt x="83" y="60"/>
                    </a:cubicBezTo>
                    <a:cubicBezTo>
                      <a:pt x="106" y="31"/>
                      <a:pt x="136" y="15"/>
                      <a:pt x="163" y="15"/>
                    </a:cubicBezTo>
                    <a:cubicBezTo>
                      <a:pt x="170" y="15"/>
                      <a:pt x="198" y="17"/>
                      <a:pt x="212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79" name=""/>
              <p:cNvSpPr/>
              <p:nvPr/>
            </p:nvSpPr>
            <p:spPr>
              <a:xfrm>
                <a:off x="6287040" y="3935160"/>
                <a:ext cx="73800" cy="141840"/>
              </a:xfrm>
              <a:custGeom>
                <a:avLst/>
                <a:gdLst/>
                <a:ahLst/>
                <a:rect l="0" t="0" r="r" b="b"/>
                <a:pathLst>
                  <a:path w="205" h="394">
                    <a:moveTo>
                      <a:pt x="127" y="17"/>
                    </a:moveTo>
                    <a:cubicBezTo>
                      <a:pt x="127" y="0"/>
                      <a:pt x="127" y="0"/>
                      <a:pt x="110" y="0"/>
                    </a:cubicBezTo>
                    <a:cubicBezTo>
                      <a:pt x="74" y="36"/>
                      <a:pt x="23" y="39"/>
                      <a:pt x="0" y="39"/>
                    </a:cubicBezTo>
                    <a:cubicBezTo>
                      <a:pt x="0" y="45"/>
                      <a:pt x="0" y="52"/>
                      <a:pt x="0" y="58"/>
                    </a:cubicBezTo>
                    <a:cubicBezTo>
                      <a:pt x="14" y="58"/>
                      <a:pt x="51" y="58"/>
                      <a:pt x="81" y="44"/>
                    </a:cubicBezTo>
                    <a:cubicBezTo>
                      <a:pt x="81" y="143"/>
                      <a:pt x="81" y="243"/>
                      <a:pt x="81" y="343"/>
                    </a:cubicBezTo>
                    <a:cubicBezTo>
                      <a:pt x="81" y="365"/>
                      <a:pt x="81" y="372"/>
                      <a:pt x="25" y="372"/>
                    </a:cubicBezTo>
                    <a:cubicBezTo>
                      <a:pt x="18" y="372"/>
                      <a:pt x="10" y="372"/>
                      <a:pt x="2" y="372"/>
                    </a:cubicBezTo>
                    <a:cubicBezTo>
                      <a:pt x="2" y="380"/>
                      <a:pt x="2" y="387"/>
                      <a:pt x="2" y="394"/>
                    </a:cubicBezTo>
                    <a:cubicBezTo>
                      <a:pt x="14" y="392"/>
                      <a:pt x="83" y="392"/>
                      <a:pt x="104" y="392"/>
                    </a:cubicBezTo>
                    <a:cubicBezTo>
                      <a:pt x="122" y="392"/>
                      <a:pt x="193" y="392"/>
                      <a:pt x="205" y="394"/>
                    </a:cubicBezTo>
                    <a:cubicBezTo>
                      <a:pt x="205" y="387"/>
                      <a:pt x="205" y="380"/>
                      <a:pt x="205" y="372"/>
                    </a:cubicBezTo>
                    <a:cubicBezTo>
                      <a:pt x="198" y="372"/>
                      <a:pt x="191" y="372"/>
                      <a:pt x="184" y="372"/>
                    </a:cubicBezTo>
                    <a:cubicBezTo>
                      <a:pt x="127" y="372"/>
                      <a:pt x="127" y="365"/>
                      <a:pt x="127" y="343"/>
                    </a:cubicBezTo>
                    <a:cubicBezTo>
                      <a:pt x="127" y="235"/>
                      <a:pt x="127" y="126"/>
                      <a:pt x="127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FB6A90F-84C1-4F1B-981F-1C6E59EA4895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504000" y="22536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SF-SC neutron star magnetohydrodynamics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Many formulations of SF-SC neutron star MHD (e.g., Glampedakis et al. 2011, Graber et al. 2015, Gusakov and Dommes 2016, PR and Wasserman 2020)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Smaller number of magnetic field simulations (Elfritz et al. 2016, Passamonti et al. 2017, Bransgrove et al. 2018)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AD6E2F4-A80A-4BFE-8778-4D04DA3054ED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Magnetic evolution of SF-SC neutron star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297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Crust-core boundary condition: often incorrectly (for simplicity) assume type I SC core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Evolution of continuous magnetic field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≠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evolution of flux tube-confined field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Field should be advected with flux tubes: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84" name=""/>
          <p:cNvGrpSpPr/>
          <p:nvPr/>
        </p:nvGrpSpPr>
        <p:grpSpPr>
          <a:xfrm>
            <a:off x="3342600" y="3624840"/>
            <a:ext cx="3359520" cy="743040"/>
            <a:chOff x="3342600" y="3624840"/>
            <a:chExt cx="3359520" cy="743040"/>
          </a:xfrm>
        </p:grpSpPr>
        <p:grpSp>
          <p:nvGrpSpPr>
            <p:cNvPr id="385" name=""/>
            <p:cNvGrpSpPr/>
            <p:nvPr/>
          </p:nvGrpSpPr>
          <p:grpSpPr>
            <a:xfrm>
              <a:off x="3342600" y="3624840"/>
              <a:ext cx="3359520" cy="743040"/>
              <a:chOff x="3342600" y="3624840"/>
              <a:chExt cx="3359520" cy="743040"/>
            </a:xfrm>
          </p:grpSpPr>
          <p:sp>
            <p:nvSpPr>
              <p:cNvPr id="386" name=""/>
              <p:cNvSpPr/>
              <p:nvPr/>
            </p:nvSpPr>
            <p:spPr>
              <a:xfrm>
                <a:off x="3360600" y="3642840"/>
                <a:ext cx="3323160" cy="706680"/>
              </a:xfrm>
              <a:custGeom>
                <a:avLst/>
                <a:gdLst/>
                <a:ahLst/>
                <a:rect l="0" t="0" r="r" b="b"/>
                <a:pathLst>
                  <a:path w="9231" h="1963">
                    <a:moveTo>
                      <a:pt x="0" y="0"/>
                    </a:moveTo>
                    <a:cubicBezTo>
                      <a:pt x="3077" y="0"/>
                      <a:pt x="6154" y="0"/>
                      <a:pt x="9231" y="0"/>
                    </a:cubicBezTo>
                    <a:cubicBezTo>
                      <a:pt x="9231" y="654"/>
                      <a:pt x="9231" y="1309"/>
                      <a:pt x="9231" y="1963"/>
                    </a:cubicBezTo>
                    <a:cubicBezTo>
                      <a:pt x="6154" y="1963"/>
                      <a:pt x="3077" y="1963"/>
                      <a:pt x="0" y="1963"/>
                    </a:cubicBezTo>
                    <a:cubicBezTo>
                      <a:pt x="0" y="1309"/>
                      <a:pt x="0" y="6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87" name=""/>
              <p:cNvSpPr/>
              <p:nvPr/>
            </p:nvSpPr>
            <p:spPr>
              <a:xfrm>
                <a:off x="3356640" y="3624840"/>
                <a:ext cx="186480" cy="260640"/>
              </a:xfrm>
              <a:custGeom>
                <a:avLst/>
                <a:gdLst/>
                <a:ahLst/>
                <a:rect l="0" t="0" r="r" b="b"/>
                <a:pathLst>
                  <a:path w="518" h="724">
                    <a:moveTo>
                      <a:pt x="417" y="372"/>
                    </a:moveTo>
                    <a:cubicBezTo>
                      <a:pt x="406" y="310"/>
                      <a:pt x="367" y="255"/>
                      <a:pt x="291" y="255"/>
                    </a:cubicBezTo>
                    <a:cubicBezTo>
                      <a:pt x="230" y="255"/>
                      <a:pt x="165" y="271"/>
                      <a:pt x="90" y="347"/>
                    </a:cubicBezTo>
                    <a:cubicBezTo>
                      <a:pt x="8" y="428"/>
                      <a:pt x="0" y="520"/>
                      <a:pt x="0" y="551"/>
                    </a:cubicBezTo>
                    <a:cubicBezTo>
                      <a:pt x="0" y="613"/>
                      <a:pt x="45" y="724"/>
                      <a:pt x="182" y="724"/>
                    </a:cubicBezTo>
                    <a:cubicBezTo>
                      <a:pt x="417" y="724"/>
                      <a:pt x="518" y="394"/>
                      <a:pt x="518" y="255"/>
                    </a:cubicBezTo>
                    <a:cubicBezTo>
                      <a:pt x="518" y="98"/>
                      <a:pt x="425" y="0"/>
                      <a:pt x="305" y="0"/>
                    </a:cubicBezTo>
                    <a:cubicBezTo>
                      <a:pt x="162" y="0"/>
                      <a:pt x="118" y="129"/>
                      <a:pt x="118" y="157"/>
                    </a:cubicBezTo>
                    <a:cubicBezTo>
                      <a:pt x="118" y="171"/>
                      <a:pt x="126" y="190"/>
                      <a:pt x="154" y="190"/>
                    </a:cubicBezTo>
                    <a:cubicBezTo>
                      <a:pt x="188" y="190"/>
                      <a:pt x="207" y="159"/>
                      <a:pt x="207" y="137"/>
                    </a:cubicBezTo>
                    <a:cubicBezTo>
                      <a:pt x="207" y="103"/>
                      <a:pt x="179" y="103"/>
                      <a:pt x="162" y="103"/>
                    </a:cubicBezTo>
                    <a:cubicBezTo>
                      <a:pt x="204" y="31"/>
                      <a:pt x="274" y="25"/>
                      <a:pt x="305" y="25"/>
                    </a:cubicBezTo>
                    <a:cubicBezTo>
                      <a:pt x="375" y="25"/>
                      <a:pt x="445" y="76"/>
                      <a:pt x="445" y="204"/>
                    </a:cubicBezTo>
                    <a:cubicBezTo>
                      <a:pt x="445" y="241"/>
                      <a:pt x="439" y="291"/>
                      <a:pt x="417" y="372"/>
                    </a:cubicBezTo>
                    <a:moveTo>
                      <a:pt x="185" y="699"/>
                    </a:moveTo>
                    <a:cubicBezTo>
                      <a:pt x="76" y="699"/>
                      <a:pt x="76" y="596"/>
                      <a:pt x="76" y="587"/>
                    </a:cubicBezTo>
                    <a:cubicBezTo>
                      <a:pt x="76" y="559"/>
                      <a:pt x="101" y="422"/>
                      <a:pt x="143" y="364"/>
                    </a:cubicBezTo>
                    <a:cubicBezTo>
                      <a:pt x="182" y="308"/>
                      <a:pt x="230" y="277"/>
                      <a:pt x="291" y="277"/>
                    </a:cubicBezTo>
                    <a:cubicBezTo>
                      <a:pt x="397" y="277"/>
                      <a:pt x="400" y="386"/>
                      <a:pt x="400" y="406"/>
                    </a:cubicBezTo>
                    <a:cubicBezTo>
                      <a:pt x="400" y="478"/>
                      <a:pt x="336" y="699"/>
                      <a:pt x="185" y="6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88" name=""/>
              <p:cNvSpPr/>
              <p:nvPr/>
            </p:nvSpPr>
            <p:spPr>
              <a:xfrm>
                <a:off x="3564360" y="3636000"/>
                <a:ext cx="253080" cy="242640"/>
              </a:xfrm>
              <a:custGeom>
                <a:avLst/>
                <a:gdLst/>
                <a:ahLst/>
                <a:rect l="0" t="0" r="r" b="b"/>
                <a:pathLst>
                  <a:path w="703" h="674">
                    <a:moveTo>
                      <a:pt x="235" y="305"/>
                    </a:moveTo>
                    <a:cubicBezTo>
                      <a:pt x="235" y="218"/>
                      <a:pt x="235" y="131"/>
                      <a:pt x="235" y="45"/>
                    </a:cubicBezTo>
                    <a:cubicBezTo>
                      <a:pt x="295" y="45"/>
                      <a:pt x="355" y="45"/>
                      <a:pt x="414" y="45"/>
                    </a:cubicBezTo>
                    <a:cubicBezTo>
                      <a:pt x="512" y="45"/>
                      <a:pt x="532" y="123"/>
                      <a:pt x="532" y="168"/>
                    </a:cubicBezTo>
                    <a:cubicBezTo>
                      <a:pt x="532" y="243"/>
                      <a:pt x="484" y="305"/>
                      <a:pt x="389" y="305"/>
                    </a:cubicBezTo>
                    <a:cubicBezTo>
                      <a:pt x="338" y="305"/>
                      <a:pt x="286" y="305"/>
                      <a:pt x="235" y="305"/>
                    </a:cubicBezTo>
                    <a:moveTo>
                      <a:pt x="501" y="322"/>
                    </a:moveTo>
                    <a:cubicBezTo>
                      <a:pt x="607" y="302"/>
                      <a:pt x="672" y="243"/>
                      <a:pt x="672" y="168"/>
                    </a:cubicBezTo>
                    <a:cubicBezTo>
                      <a:pt x="672" y="78"/>
                      <a:pt x="585" y="0"/>
                      <a:pt x="428" y="0"/>
                    </a:cubicBezTo>
                    <a:cubicBezTo>
                      <a:pt x="286" y="0"/>
                      <a:pt x="143" y="0"/>
                      <a:pt x="0" y="0"/>
                    </a:cubicBezTo>
                    <a:cubicBezTo>
                      <a:pt x="0" y="15"/>
                      <a:pt x="0" y="30"/>
                      <a:pt x="0" y="45"/>
                    </a:cubicBezTo>
                    <a:cubicBezTo>
                      <a:pt x="35" y="45"/>
                      <a:pt x="71" y="45"/>
                      <a:pt x="106" y="45"/>
                    </a:cubicBezTo>
                    <a:cubicBezTo>
                      <a:pt x="106" y="239"/>
                      <a:pt x="106" y="433"/>
                      <a:pt x="106" y="627"/>
                    </a:cubicBezTo>
                    <a:cubicBezTo>
                      <a:pt x="71" y="627"/>
                      <a:pt x="35" y="627"/>
                      <a:pt x="0" y="627"/>
                    </a:cubicBezTo>
                    <a:cubicBezTo>
                      <a:pt x="0" y="642"/>
                      <a:pt x="0" y="658"/>
                      <a:pt x="0" y="674"/>
                    </a:cubicBezTo>
                    <a:cubicBezTo>
                      <a:pt x="152" y="674"/>
                      <a:pt x="304" y="674"/>
                      <a:pt x="456" y="674"/>
                    </a:cubicBezTo>
                    <a:cubicBezTo>
                      <a:pt x="619" y="674"/>
                      <a:pt x="703" y="587"/>
                      <a:pt x="703" y="489"/>
                    </a:cubicBezTo>
                    <a:cubicBezTo>
                      <a:pt x="703" y="397"/>
                      <a:pt x="619" y="330"/>
                      <a:pt x="501" y="322"/>
                    </a:cubicBezTo>
                    <a:moveTo>
                      <a:pt x="417" y="627"/>
                    </a:moveTo>
                    <a:cubicBezTo>
                      <a:pt x="356" y="627"/>
                      <a:pt x="296" y="627"/>
                      <a:pt x="235" y="627"/>
                    </a:cubicBezTo>
                    <a:cubicBezTo>
                      <a:pt x="235" y="531"/>
                      <a:pt x="235" y="436"/>
                      <a:pt x="235" y="341"/>
                    </a:cubicBezTo>
                    <a:cubicBezTo>
                      <a:pt x="299" y="341"/>
                      <a:pt x="362" y="341"/>
                      <a:pt x="425" y="341"/>
                    </a:cubicBezTo>
                    <a:cubicBezTo>
                      <a:pt x="445" y="341"/>
                      <a:pt x="493" y="341"/>
                      <a:pt x="526" y="383"/>
                    </a:cubicBezTo>
                    <a:cubicBezTo>
                      <a:pt x="557" y="422"/>
                      <a:pt x="557" y="478"/>
                      <a:pt x="557" y="489"/>
                    </a:cubicBezTo>
                    <a:cubicBezTo>
                      <a:pt x="557" y="501"/>
                      <a:pt x="557" y="627"/>
                      <a:pt x="417" y="6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89" name=""/>
              <p:cNvSpPr/>
              <p:nvPr/>
            </p:nvSpPr>
            <p:spPr>
              <a:xfrm>
                <a:off x="3342600" y="4021560"/>
                <a:ext cx="497880" cy="14040"/>
              </a:xfrm>
              <a:custGeom>
                <a:avLst/>
                <a:gdLst/>
                <a:ahLst/>
                <a:rect l="0" t="0" r="r" b="b"/>
                <a:pathLst>
                  <a:path w="1383" h="39">
                    <a:moveTo>
                      <a:pt x="0" y="0"/>
                    </a:moveTo>
                    <a:cubicBezTo>
                      <a:pt x="461" y="0"/>
                      <a:pt x="922" y="0"/>
                      <a:pt x="1383" y="0"/>
                    </a:cubicBezTo>
                    <a:cubicBezTo>
                      <a:pt x="1383" y="13"/>
                      <a:pt x="1383" y="26"/>
                      <a:pt x="1383" y="39"/>
                    </a:cubicBezTo>
                    <a:cubicBezTo>
                      <a:pt x="922" y="39"/>
                      <a:pt x="461" y="39"/>
                      <a:pt x="0" y="39"/>
                    </a:cubicBezTo>
                    <a:cubicBezTo>
                      <a:pt x="0" y="26"/>
                      <a:pt x="0" y="13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0960" bIns="-30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0" name=""/>
              <p:cNvSpPr/>
              <p:nvPr/>
            </p:nvSpPr>
            <p:spPr>
              <a:xfrm>
                <a:off x="3438360" y="4107240"/>
                <a:ext cx="185400" cy="260640"/>
              </a:xfrm>
              <a:custGeom>
                <a:avLst/>
                <a:gdLst/>
                <a:ahLst/>
                <a:rect l="0" t="0" r="r" b="b"/>
                <a:pathLst>
                  <a:path w="515" h="724">
                    <a:moveTo>
                      <a:pt x="414" y="369"/>
                    </a:moveTo>
                    <a:cubicBezTo>
                      <a:pt x="406" y="308"/>
                      <a:pt x="364" y="255"/>
                      <a:pt x="288" y="255"/>
                    </a:cubicBezTo>
                    <a:cubicBezTo>
                      <a:pt x="227" y="255"/>
                      <a:pt x="165" y="269"/>
                      <a:pt x="87" y="347"/>
                    </a:cubicBezTo>
                    <a:cubicBezTo>
                      <a:pt x="6" y="428"/>
                      <a:pt x="0" y="517"/>
                      <a:pt x="0" y="548"/>
                    </a:cubicBezTo>
                    <a:cubicBezTo>
                      <a:pt x="0" y="610"/>
                      <a:pt x="42" y="724"/>
                      <a:pt x="179" y="724"/>
                    </a:cubicBezTo>
                    <a:cubicBezTo>
                      <a:pt x="414" y="724"/>
                      <a:pt x="515" y="394"/>
                      <a:pt x="515" y="255"/>
                    </a:cubicBezTo>
                    <a:cubicBezTo>
                      <a:pt x="515" y="98"/>
                      <a:pt x="425" y="0"/>
                      <a:pt x="302" y="0"/>
                    </a:cubicBezTo>
                    <a:cubicBezTo>
                      <a:pt x="162" y="0"/>
                      <a:pt x="115" y="126"/>
                      <a:pt x="115" y="154"/>
                    </a:cubicBezTo>
                    <a:cubicBezTo>
                      <a:pt x="115" y="168"/>
                      <a:pt x="123" y="187"/>
                      <a:pt x="154" y="187"/>
                    </a:cubicBezTo>
                    <a:cubicBezTo>
                      <a:pt x="185" y="187"/>
                      <a:pt x="207" y="159"/>
                      <a:pt x="207" y="137"/>
                    </a:cubicBezTo>
                    <a:cubicBezTo>
                      <a:pt x="207" y="103"/>
                      <a:pt x="176" y="103"/>
                      <a:pt x="160" y="103"/>
                    </a:cubicBezTo>
                    <a:cubicBezTo>
                      <a:pt x="204" y="31"/>
                      <a:pt x="274" y="22"/>
                      <a:pt x="302" y="22"/>
                    </a:cubicBezTo>
                    <a:cubicBezTo>
                      <a:pt x="372" y="22"/>
                      <a:pt x="442" y="76"/>
                      <a:pt x="442" y="201"/>
                    </a:cubicBezTo>
                    <a:cubicBezTo>
                      <a:pt x="442" y="241"/>
                      <a:pt x="437" y="291"/>
                      <a:pt x="417" y="369"/>
                    </a:cubicBezTo>
                    <a:cubicBezTo>
                      <a:pt x="416" y="369"/>
                      <a:pt x="415" y="369"/>
                      <a:pt x="414" y="369"/>
                    </a:cubicBezTo>
                    <a:moveTo>
                      <a:pt x="182" y="696"/>
                    </a:moveTo>
                    <a:cubicBezTo>
                      <a:pt x="76" y="696"/>
                      <a:pt x="76" y="596"/>
                      <a:pt x="76" y="585"/>
                    </a:cubicBezTo>
                    <a:cubicBezTo>
                      <a:pt x="76" y="559"/>
                      <a:pt x="98" y="422"/>
                      <a:pt x="140" y="364"/>
                    </a:cubicBezTo>
                    <a:cubicBezTo>
                      <a:pt x="179" y="308"/>
                      <a:pt x="227" y="274"/>
                      <a:pt x="288" y="274"/>
                    </a:cubicBezTo>
                    <a:cubicBezTo>
                      <a:pt x="395" y="274"/>
                      <a:pt x="397" y="386"/>
                      <a:pt x="397" y="406"/>
                    </a:cubicBezTo>
                    <a:cubicBezTo>
                      <a:pt x="397" y="475"/>
                      <a:pt x="333" y="696"/>
                      <a:pt x="182" y="6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1" name=""/>
              <p:cNvSpPr/>
              <p:nvPr/>
            </p:nvSpPr>
            <p:spPr>
              <a:xfrm>
                <a:off x="3639960" y="4138200"/>
                <a:ext cx="108720" cy="225720"/>
              </a:xfrm>
              <a:custGeom>
                <a:avLst/>
                <a:gdLst/>
                <a:ahLst/>
                <a:rect l="0" t="0" r="r" b="b"/>
                <a:pathLst>
                  <a:path w="302" h="627">
                    <a:moveTo>
                      <a:pt x="179" y="224"/>
                    </a:moveTo>
                    <a:cubicBezTo>
                      <a:pt x="210" y="224"/>
                      <a:pt x="241" y="224"/>
                      <a:pt x="272" y="224"/>
                    </a:cubicBezTo>
                    <a:cubicBezTo>
                      <a:pt x="291" y="224"/>
                      <a:pt x="302" y="224"/>
                      <a:pt x="302" y="204"/>
                    </a:cubicBezTo>
                    <a:cubicBezTo>
                      <a:pt x="302" y="193"/>
                      <a:pt x="291" y="193"/>
                      <a:pt x="274" y="193"/>
                    </a:cubicBezTo>
                    <a:cubicBezTo>
                      <a:pt x="245" y="193"/>
                      <a:pt x="216" y="193"/>
                      <a:pt x="188" y="193"/>
                    </a:cubicBezTo>
                    <a:cubicBezTo>
                      <a:pt x="221" y="53"/>
                      <a:pt x="227" y="34"/>
                      <a:pt x="227" y="28"/>
                    </a:cubicBezTo>
                    <a:cubicBezTo>
                      <a:pt x="227" y="11"/>
                      <a:pt x="216" y="0"/>
                      <a:pt x="199" y="0"/>
                    </a:cubicBezTo>
                    <a:cubicBezTo>
                      <a:pt x="196" y="0"/>
                      <a:pt x="168" y="3"/>
                      <a:pt x="160" y="36"/>
                    </a:cubicBezTo>
                    <a:cubicBezTo>
                      <a:pt x="146" y="89"/>
                      <a:pt x="133" y="141"/>
                      <a:pt x="120" y="193"/>
                    </a:cubicBezTo>
                    <a:cubicBezTo>
                      <a:pt x="90" y="193"/>
                      <a:pt x="59" y="193"/>
                      <a:pt x="28" y="193"/>
                    </a:cubicBezTo>
                    <a:cubicBezTo>
                      <a:pt x="8" y="193"/>
                      <a:pt x="0" y="193"/>
                      <a:pt x="0" y="210"/>
                    </a:cubicBezTo>
                    <a:cubicBezTo>
                      <a:pt x="0" y="224"/>
                      <a:pt x="6" y="224"/>
                      <a:pt x="28" y="224"/>
                    </a:cubicBezTo>
                    <a:cubicBezTo>
                      <a:pt x="56" y="224"/>
                      <a:pt x="84" y="224"/>
                      <a:pt x="112" y="224"/>
                    </a:cubicBezTo>
                    <a:cubicBezTo>
                      <a:pt x="42" y="501"/>
                      <a:pt x="39" y="517"/>
                      <a:pt x="39" y="537"/>
                    </a:cubicBezTo>
                    <a:cubicBezTo>
                      <a:pt x="39" y="590"/>
                      <a:pt x="76" y="627"/>
                      <a:pt x="129" y="627"/>
                    </a:cubicBezTo>
                    <a:cubicBezTo>
                      <a:pt x="230" y="627"/>
                      <a:pt x="286" y="484"/>
                      <a:pt x="286" y="475"/>
                    </a:cubicBezTo>
                    <a:cubicBezTo>
                      <a:pt x="286" y="464"/>
                      <a:pt x="277" y="464"/>
                      <a:pt x="274" y="464"/>
                    </a:cubicBezTo>
                    <a:cubicBezTo>
                      <a:pt x="266" y="464"/>
                      <a:pt x="263" y="467"/>
                      <a:pt x="258" y="478"/>
                    </a:cubicBezTo>
                    <a:cubicBezTo>
                      <a:pt x="216" y="582"/>
                      <a:pt x="165" y="604"/>
                      <a:pt x="132" y="604"/>
                    </a:cubicBezTo>
                    <a:cubicBezTo>
                      <a:pt x="109" y="604"/>
                      <a:pt x="101" y="593"/>
                      <a:pt x="101" y="559"/>
                    </a:cubicBezTo>
                    <a:cubicBezTo>
                      <a:pt x="101" y="537"/>
                      <a:pt x="104" y="529"/>
                      <a:pt x="106" y="512"/>
                    </a:cubicBezTo>
                    <a:cubicBezTo>
                      <a:pt x="131" y="416"/>
                      <a:pt x="155" y="320"/>
                      <a:pt x="179" y="2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2" name=""/>
              <p:cNvSpPr/>
              <p:nvPr/>
            </p:nvSpPr>
            <p:spPr>
              <a:xfrm>
                <a:off x="4000680" y="3987360"/>
                <a:ext cx="235800" cy="82440"/>
              </a:xfrm>
              <a:custGeom>
                <a:avLst/>
                <a:gdLst/>
                <a:ahLst/>
                <a:rect l="0" t="0" r="r" b="b"/>
                <a:pathLst>
                  <a:path w="655" h="229">
                    <a:moveTo>
                      <a:pt x="621" y="39"/>
                    </a:moveTo>
                    <a:cubicBezTo>
                      <a:pt x="635" y="39"/>
                      <a:pt x="655" y="39"/>
                      <a:pt x="655" y="20"/>
                    </a:cubicBezTo>
                    <a:cubicBezTo>
                      <a:pt x="655" y="0"/>
                      <a:pt x="635" y="0"/>
                      <a:pt x="621" y="0"/>
                    </a:cubicBezTo>
                    <a:cubicBezTo>
                      <a:pt x="425" y="0"/>
                      <a:pt x="230" y="0"/>
                      <a:pt x="34" y="0"/>
                    </a:cubicBezTo>
                    <a:cubicBezTo>
                      <a:pt x="20" y="0"/>
                      <a:pt x="0" y="0"/>
                      <a:pt x="0" y="20"/>
                    </a:cubicBezTo>
                    <a:cubicBezTo>
                      <a:pt x="0" y="39"/>
                      <a:pt x="20" y="39"/>
                      <a:pt x="34" y="39"/>
                    </a:cubicBezTo>
                    <a:cubicBezTo>
                      <a:pt x="230" y="39"/>
                      <a:pt x="425" y="39"/>
                      <a:pt x="621" y="39"/>
                    </a:cubicBezTo>
                    <a:moveTo>
                      <a:pt x="621" y="229"/>
                    </a:moveTo>
                    <a:cubicBezTo>
                      <a:pt x="635" y="229"/>
                      <a:pt x="655" y="229"/>
                      <a:pt x="655" y="210"/>
                    </a:cubicBezTo>
                    <a:cubicBezTo>
                      <a:pt x="655" y="190"/>
                      <a:pt x="635" y="190"/>
                      <a:pt x="621" y="190"/>
                    </a:cubicBezTo>
                    <a:cubicBezTo>
                      <a:pt x="425" y="190"/>
                      <a:pt x="230" y="190"/>
                      <a:pt x="34" y="190"/>
                    </a:cubicBezTo>
                    <a:cubicBezTo>
                      <a:pt x="20" y="190"/>
                      <a:pt x="0" y="190"/>
                      <a:pt x="0" y="210"/>
                    </a:cubicBezTo>
                    <a:cubicBezTo>
                      <a:pt x="0" y="229"/>
                      <a:pt x="20" y="229"/>
                      <a:pt x="34" y="229"/>
                    </a:cubicBezTo>
                    <a:cubicBezTo>
                      <a:pt x="230" y="229"/>
                      <a:pt x="425" y="229"/>
                      <a:pt x="62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440" bIns="37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3" name=""/>
              <p:cNvSpPr/>
              <p:nvPr/>
            </p:nvSpPr>
            <p:spPr>
              <a:xfrm>
                <a:off x="4371480" y="3875400"/>
                <a:ext cx="261000" cy="253800"/>
              </a:xfrm>
              <a:custGeom>
                <a:avLst/>
                <a:gdLst/>
                <a:ahLst/>
                <a:rect l="0" t="0" r="r" b="b"/>
                <a:pathLst>
                  <a:path w="725" h="705">
                    <a:moveTo>
                      <a:pt x="722" y="22"/>
                    </a:moveTo>
                    <a:cubicBezTo>
                      <a:pt x="722" y="20"/>
                      <a:pt x="725" y="14"/>
                      <a:pt x="725" y="8"/>
                    </a:cubicBezTo>
                    <a:cubicBezTo>
                      <a:pt x="725" y="3"/>
                      <a:pt x="725" y="0"/>
                      <a:pt x="703" y="0"/>
                    </a:cubicBezTo>
                    <a:cubicBezTo>
                      <a:pt x="476" y="0"/>
                      <a:pt x="249" y="0"/>
                      <a:pt x="22" y="0"/>
                    </a:cubicBezTo>
                    <a:cubicBezTo>
                      <a:pt x="0" y="0"/>
                      <a:pt x="0" y="3"/>
                      <a:pt x="0" y="8"/>
                    </a:cubicBezTo>
                    <a:cubicBezTo>
                      <a:pt x="0" y="14"/>
                      <a:pt x="3" y="20"/>
                      <a:pt x="6" y="22"/>
                    </a:cubicBezTo>
                    <a:cubicBezTo>
                      <a:pt x="116" y="243"/>
                      <a:pt x="226" y="464"/>
                      <a:pt x="336" y="685"/>
                    </a:cubicBezTo>
                    <a:cubicBezTo>
                      <a:pt x="344" y="699"/>
                      <a:pt x="347" y="705"/>
                      <a:pt x="364" y="705"/>
                    </a:cubicBezTo>
                    <a:cubicBezTo>
                      <a:pt x="381" y="705"/>
                      <a:pt x="383" y="699"/>
                      <a:pt x="389" y="685"/>
                    </a:cubicBezTo>
                    <a:cubicBezTo>
                      <a:pt x="500" y="464"/>
                      <a:pt x="611" y="243"/>
                      <a:pt x="722" y="22"/>
                    </a:cubicBezTo>
                    <a:moveTo>
                      <a:pt x="123" y="73"/>
                    </a:moveTo>
                    <a:cubicBezTo>
                      <a:pt x="302" y="73"/>
                      <a:pt x="481" y="73"/>
                      <a:pt x="661" y="73"/>
                    </a:cubicBezTo>
                    <a:cubicBezTo>
                      <a:pt x="571" y="253"/>
                      <a:pt x="481" y="433"/>
                      <a:pt x="392" y="613"/>
                    </a:cubicBezTo>
                    <a:cubicBezTo>
                      <a:pt x="302" y="433"/>
                      <a:pt x="213" y="253"/>
                      <a:pt x="123" y="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4" name=""/>
              <p:cNvSpPr/>
              <p:nvPr/>
            </p:nvSpPr>
            <p:spPr>
              <a:xfrm>
                <a:off x="4780440" y="3944160"/>
                <a:ext cx="171360" cy="170280"/>
              </a:xfrm>
              <a:custGeom>
                <a:avLst/>
                <a:gdLst/>
                <a:ahLst/>
                <a:rect l="0" t="0" r="r" b="b"/>
                <a:pathLst>
                  <a:path w="476" h="473">
                    <a:moveTo>
                      <a:pt x="238" y="210"/>
                    </a:moveTo>
                    <a:cubicBezTo>
                      <a:pt x="173" y="145"/>
                      <a:pt x="107" y="79"/>
                      <a:pt x="42" y="14"/>
                    </a:cubicBezTo>
                    <a:cubicBezTo>
                      <a:pt x="31" y="0"/>
                      <a:pt x="28" y="0"/>
                      <a:pt x="20" y="0"/>
                    </a:cubicBezTo>
                    <a:cubicBezTo>
                      <a:pt x="11" y="0"/>
                      <a:pt x="0" y="8"/>
                      <a:pt x="0" y="20"/>
                    </a:cubicBezTo>
                    <a:cubicBezTo>
                      <a:pt x="0" y="25"/>
                      <a:pt x="3" y="28"/>
                      <a:pt x="14" y="39"/>
                    </a:cubicBezTo>
                    <a:cubicBezTo>
                      <a:pt x="79" y="104"/>
                      <a:pt x="145" y="170"/>
                      <a:pt x="210" y="235"/>
                    </a:cubicBezTo>
                    <a:cubicBezTo>
                      <a:pt x="145" y="301"/>
                      <a:pt x="79" y="367"/>
                      <a:pt x="14" y="434"/>
                    </a:cubicBezTo>
                    <a:cubicBezTo>
                      <a:pt x="3" y="445"/>
                      <a:pt x="0" y="448"/>
                      <a:pt x="0" y="453"/>
                    </a:cubicBezTo>
                    <a:cubicBezTo>
                      <a:pt x="0" y="464"/>
                      <a:pt x="11" y="473"/>
                      <a:pt x="20" y="473"/>
                    </a:cubicBezTo>
                    <a:cubicBezTo>
                      <a:pt x="28" y="473"/>
                      <a:pt x="31" y="470"/>
                      <a:pt x="42" y="459"/>
                    </a:cubicBezTo>
                    <a:cubicBezTo>
                      <a:pt x="107" y="393"/>
                      <a:pt x="173" y="328"/>
                      <a:pt x="238" y="263"/>
                    </a:cubicBezTo>
                    <a:cubicBezTo>
                      <a:pt x="305" y="331"/>
                      <a:pt x="372" y="399"/>
                      <a:pt x="439" y="467"/>
                    </a:cubicBezTo>
                    <a:cubicBezTo>
                      <a:pt x="442" y="467"/>
                      <a:pt x="451" y="473"/>
                      <a:pt x="456" y="473"/>
                    </a:cubicBezTo>
                    <a:cubicBezTo>
                      <a:pt x="467" y="473"/>
                      <a:pt x="476" y="464"/>
                      <a:pt x="476" y="453"/>
                    </a:cubicBezTo>
                    <a:cubicBezTo>
                      <a:pt x="476" y="450"/>
                      <a:pt x="476" y="448"/>
                      <a:pt x="473" y="442"/>
                    </a:cubicBezTo>
                    <a:cubicBezTo>
                      <a:pt x="470" y="439"/>
                      <a:pt x="313" y="285"/>
                      <a:pt x="266" y="235"/>
                    </a:cubicBezTo>
                    <a:cubicBezTo>
                      <a:pt x="326" y="175"/>
                      <a:pt x="385" y="116"/>
                      <a:pt x="445" y="56"/>
                    </a:cubicBezTo>
                    <a:cubicBezTo>
                      <a:pt x="451" y="50"/>
                      <a:pt x="465" y="36"/>
                      <a:pt x="470" y="31"/>
                    </a:cubicBezTo>
                    <a:cubicBezTo>
                      <a:pt x="472" y="27"/>
                      <a:pt x="476" y="25"/>
                      <a:pt x="476" y="20"/>
                    </a:cubicBezTo>
                    <a:cubicBezTo>
                      <a:pt x="476" y="8"/>
                      <a:pt x="467" y="0"/>
                      <a:pt x="456" y="0"/>
                    </a:cubicBezTo>
                    <a:cubicBezTo>
                      <a:pt x="448" y="0"/>
                      <a:pt x="442" y="3"/>
                      <a:pt x="434" y="14"/>
                    </a:cubicBezTo>
                    <a:cubicBezTo>
                      <a:pt x="369" y="79"/>
                      <a:pt x="303" y="145"/>
                      <a:pt x="238" y="2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5" name=""/>
              <p:cNvSpPr/>
              <p:nvPr/>
            </p:nvSpPr>
            <p:spPr>
              <a:xfrm>
                <a:off x="5118120" y="3852360"/>
                <a:ext cx="81720" cy="353520"/>
              </a:xfrm>
              <a:custGeom>
                <a:avLst/>
                <a:gdLst/>
                <a:ahLst/>
                <a:rect l="0" t="0" r="r" b="b"/>
                <a:pathLst>
                  <a:path w="227" h="982">
                    <a:moveTo>
                      <a:pt x="227" y="971"/>
                    </a:moveTo>
                    <a:cubicBezTo>
                      <a:pt x="227" y="968"/>
                      <a:pt x="227" y="968"/>
                      <a:pt x="210" y="951"/>
                    </a:cubicBezTo>
                    <a:cubicBezTo>
                      <a:pt x="87" y="825"/>
                      <a:pt x="56" y="640"/>
                      <a:pt x="56" y="489"/>
                    </a:cubicBezTo>
                    <a:cubicBezTo>
                      <a:pt x="56" y="319"/>
                      <a:pt x="92" y="148"/>
                      <a:pt x="213" y="25"/>
                    </a:cubicBezTo>
                    <a:cubicBezTo>
                      <a:pt x="227" y="14"/>
                      <a:pt x="227" y="11"/>
                      <a:pt x="227" y="8"/>
                    </a:cubicBezTo>
                    <a:cubicBezTo>
                      <a:pt x="227" y="3"/>
                      <a:pt x="224" y="0"/>
                      <a:pt x="218" y="0"/>
                    </a:cubicBezTo>
                    <a:cubicBezTo>
                      <a:pt x="207" y="0"/>
                      <a:pt x="118" y="67"/>
                      <a:pt x="62" y="190"/>
                    </a:cubicBezTo>
                    <a:cubicBezTo>
                      <a:pt x="11" y="299"/>
                      <a:pt x="0" y="408"/>
                      <a:pt x="0" y="489"/>
                    </a:cubicBezTo>
                    <a:cubicBezTo>
                      <a:pt x="0" y="568"/>
                      <a:pt x="8" y="685"/>
                      <a:pt x="64" y="797"/>
                    </a:cubicBezTo>
                    <a:cubicBezTo>
                      <a:pt x="123" y="917"/>
                      <a:pt x="207" y="982"/>
                      <a:pt x="218" y="982"/>
                    </a:cubicBezTo>
                    <a:cubicBezTo>
                      <a:pt x="224" y="982"/>
                      <a:pt x="227" y="979"/>
                      <a:pt x="227" y="9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6" name=""/>
              <p:cNvSpPr/>
              <p:nvPr/>
            </p:nvSpPr>
            <p:spPr>
              <a:xfrm>
                <a:off x="5230080" y="3960000"/>
                <a:ext cx="195480" cy="159120"/>
              </a:xfrm>
              <a:custGeom>
                <a:avLst/>
                <a:gdLst/>
                <a:ahLst/>
                <a:rect l="0" t="0" r="r" b="b"/>
                <a:pathLst>
                  <a:path w="543" h="442">
                    <a:moveTo>
                      <a:pt x="470" y="67"/>
                    </a:moveTo>
                    <a:cubicBezTo>
                      <a:pt x="476" y="53"/>
                      <a:pt x="481" y="48"/>
                      <a:pt x="543" y="48"/>
                    </a:cubicBezTo>
                    <a:cubicBezTo>
                      <a:pt x="543" y="32"/>
                      <a:pt x="543" y="16"/>
                      <a:pt x="543" y="0"/>
                    </a:cubicBezTo>
                    <a:cubicBezTo>
                      <a:pt x="518" y="3"/>
                      <a:pt x="488" y="3"/>
                      <a:pt x="465" y="3"/>
                    </a:cubicBezTo>
                    <a:cubicBezTo>
                      <a:pt x="441" y="3"/>
                      <a:pt x="397" y="3"/>
                      <a:pt x="375" y="0"/>
                    </a:cubicBezTo>
                    <a:cubicBezTo>
                      <a:pt x="375" y="16"/>
                      <a:pt x="375" y="32"/>
                      <a:pt x="375" y="48"/>
                    </a:cubicBezTo>
                    <a:cubicBezTo>
                      <a:pt x="395" y="48"/>
                      <a:pt x="423" y="50"/>
                      <a:pt x="423" y="59"/>
                    </a:cubicBezTo>
                    <a:cubicBezTo>
                      <a:pt x="422" y="62"/>
                      <a:pt x="423" y="62"/>
                      <a:pt x="420" y="70"/>
                    </a:cubicBezTo>
                    <a:cubicBezTo>
                      <a:pt x="382" y="152"/>
                      <a:pt x="343" y="234"/>
                      <a:pt x="305" y="316"/>
                    </a:cubicBezTo>
                    <a:cubicBezTo>
                      <a:pt x="263" y="227"/>
                      <a:pt x="221" y="137"/>
                      <a:pt x="179" y="48"/>
                    </a:cubicBezTo>
                    <a:cubicBezTo>
                      <a:pt x="197" y="48"/>
                      <a:pt x="215" y="48"/>
                      <a:pt x="232" y="48"/>
                    </a:cubicBezTo>
                    <a:cubicBezTo>
                      <a:pt x="232" y="32"/>
                      <a:pt x="232" y="16"/>
                      <a:pt x="232" y="0"/>
                    </a:cubicBezTo>
                    <a:cubicBezTo>
                      <a:pt x="202" y="3"/>
                      <a:pt x="152" y="2"/>
                      <a:pt x="112" y="3"/>
                    </a:cubicBezTo>
                    <a:cubicBezTo>
                      <a:pt x="84" y="3"/>
                      <a:pt x="39" y="3"/>
                      <a:pt x="0" y="0"/>
                    </a:cubicBezTo>
                    <a:cubicBezTo>
                      <a:pt x="0" y="16"/>
                      <a:pt x="0" y="32"/>
                      <a:pt x="0" y="48"/>
                    </a:cubicBezTo>
                    <a:cubicBezTo>
                      <a:pt x="21" y="48"/>
                      <a:pt x="41" y="48"/>
                      <a:pt x="62" y="48"/>
                    </a:cubicBezTo>
                    <a:cubicBezTo>
                      <a:pt x="118" y="171"/>
                      <a:pt x="175" y="294"/>
                      <a:pt x="232" y="417"/>
                    </a:cubicBezTo>
                    <a:cubicBezTo>
                      <a:pt x="246" y="442"/>
                      <a:pt x="258" y="442"/>
                      <a:pt x="272" y="442"/>
                    </a:cubicBezTo>
                    <a:cubicBezTo>
                      <a:pt x="288" y="442"/>
                      <a:pt x="297" y="439"/>
                      <a:pt x="308" y="417"/>
                    </a:cubicBezTo>
                    <a:cubicBezTo>
                      <a:pt x="362" y="300"/>
                      <a:pt x="416" y="184"/>
                      <a:pt x="470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7" name=""/>
              <p:cNvSpPr/>
              <p:nvPr/>
            </p:nvSpPr>
            <p:spPr>
              <a:xfrm>
                <a:off x="5452560" y="4001400"/>
                <a:ext cx="161280" cy="169200"/>
              </a:xfrm>
              <a:custGeom>
                <a:avLst/>
                <a:gdLst/>
                <a:ahLst/>
                <a:rect l="0" t="0" r="r" b="b"/>
                <a:pathLst>
                  <a:path w="448" h="470">
                    <a:moveTo>
                      <a:pt x="235" y="56"/>
                    </a:moveTo>
                    <a:cubicBezTo>
                      <a:pt x="241" y="31"/>
                      <a:pt x="244" y="25"/>
                      <a:pt x="308" y="25"/>
                    </a:cubicBezTo>
                    <a:cubicBezTo>
                      <a:pt x="327" y="25"/>
                      <a:pt x="336" y="25"/>
                      <a:pt x="336" y="8"/>
                    </a:cubicBezTo>
                    <a:cubicBezTo>
                      <a:pt x="331" y="6"/>
                      <a:pt x="333" y="0"/>
                      <a:pt x="322" y="0"/>
                    </a:cubicBezTo>
                    <a:cubicBezTo>
                      <a:pt x="308" y="0"/>
                      <a:pt x="288" y="0"/>
                      <a:pt x="272" y="3"/>
                    </a:cubicBezTo>
                    <a:cubicBezTo>
                      <a:pt x="255" y="3"/>
                      <a:pt x="235" y="3"/>
                      <a:pt x="218" y="3"/>
                    </a:cubicBezTo>
                    <a:cubicBezTo>
                      <a:pt x="202" y="3"/>
                      <a:pt x="186" y="3"/>
                      <a:pt x="171" y="3"/>
                    </a:cubicBezTo>
                    <a:cubicBezTo>
                      <a:pt x="155" y="3"/>
                      <a:pt x="140" y="0"/>
                      <a:pt x="126" y="0"/>
                    </a:cubicBezTo>
                    <a:cubicBezTo>
                      <a:pt x="120" y="0"/>
                      <a:pt x="109" y="0"/>
                      <a:pt x="109" y="14"/>
                    </a:cubicBezTo>
                    <a:cubicBezTo>
                      <a:pt x="109" y="25"/>
                      <a:pt x="118" y="25"/>
                      <a:pt x="132" y="25"/>
                    </a:cubicBezTo>
                    <a:cubicBezTo>
                      <a:pt x="134" y="25"/>
                      <a:pt x="146" y="25"/>
                      <a:pt x="160" y="25"/>
                    </a:cubicBezTo>
                    <a:cubicBezTo>
                      <a:pt x="174" y="28"/>
                      <a:pt x="174" y="28"/>
                      <a:pt x="174" y="36"/>
                    </a:cubicBezTo>
                    <a:cubicBezTo>
                      <a:pt x="173" y="41"/>
                      <a:pt x="174" y="39"/>
                      <a:pt x="171" y="50"/>
                    </a:cubicBezTo>
                    <a:cubicBezTo>
                      <a:pt x="141" y="172"/>
                      <a:pt x="111" y="295"/>
                      <a:pt x="81" y="417"/>
                    </a:cubicBezTo>
                    <a:cubicBezTo>
                      <a:pt x="73" y="439"/>
                      <a:pt x="73" y="445"/>
                      <a:pt x="20" y="445"/>
                    </a:cubicBezTo>
                    <a:cubicBezTo>
                      <a:pt x="8" y="445"/>
                      <a:pt x="0" y="445"/>
                      <a:pt x="0" y="459"/>
                    </a:cubicBezTo>
                    <a:cubicBezTo>
                      <a:pt x="0" y="470"/>
                      <a:pt x="8" y="470"/>
                      <a:pt x="20" y="470"/>
                    </a:cubicBezTo>
                    <a:cubicBezTo>
                      <a:pt x="135" y="470"/>
                      <a:pt x="251" y="470"/>
                      <a:pt x="367" y="470"/>
                    </a:cubicBezTo>
                    <a:cubicBezTo>
                      <a:pt x="383" y="470"/>
                      <a:pt x="383" y="470"/>
                      <a:pt x="389" y="456"/>
                    </a:cubicBezTo>
                    <a:cubicBezTo>
                      <a:pt x="397" y="436"/>
                      <a:pt x="448" y="305"/>
                      <a:pt x="448" y="299"/>
                    </a:cubicBezTo>
                    <a:cubicBezTo>
                      <a:pt x="448" y="296"/>
                      <a:pt x="445" y="288"/>
                      <a:pt x="437" y="288"/>
                    </a:cubicBezTo>
                    <a:cubicBezTo>
                      <a:pt x="428" y="288"/>
                      <a:pt x="425" y="291"/>
                      <a:pt x="423" y="302"/>
                    </a:cubicBezTo>
                    <a:cubicBezTo>
                      <a:pt x="397" y="369"/>
                      <a:pt x="367" y="445"/>
                      <a:pt x="241" y="445"/>
                    </a:cubicBezTo>
                    <a:cubicBezTo>
                      <a:pt x="215" y="445"/>
                      <a:pt x="188" y="445"/>
                      <a:pt x="162" y="445"/>
                    </a:cubicBezTo>
                    <a:cubicBezTo>
                      <a:pt x="140" y="445"/>
                      <a:pt x="140" y="445"/>
                      <a:pt x="140" y="439"/>
                    </a:cubicBezTo>
                    <a:cubicBezTo>
                      <a:pt x="140" y="436"/>
                      <a:pt x="140" y="434"/>
                      <a:pt x="143" y="422"/>
                    </a:cubicBezTo>
                    <a:cubicBezTo>
                      <a:pt x="174" y="300"/>
                      <a:pt x="204" y="178"/>
                      <a:pt x="235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8" name=""/>
              <p:cNvSpPr/>
              <p:nvPr/>
            </p:nvSpPr>
            <p:spPr>
              <a:xfrm>
                <a:off x="5657040" y="4142520"/>
                <a:ext cx="31320" cy="75600"/>
              </a:xfrm>
              <a:custGeom>
                <a:avLst/>
                <a:gdLst/>
                <a:ahLst/>
                <a:rect l="0" t="0" r="r" b="b"/>
                <a:pathLst>
                  <a:path w="87" h="210">
                    <a:moveTo>
                      <a:pt x="67" y="67"/>
                    </a:moveTo>
                    <a:cubicBezTo>
                      <a:pt x="67" y="103"/>
                      <a:pt x="62" y="148"/>
                      <a:pt x="14" y="193"/>
                    </a:cubicBezTo>
                    <a:cubicBezTo>
                      <a:pt x="11" y="196"/>
                      <a:pt x="8" y="199"/>
                      <a:pt x="8" y="201"/>
                    </a:cubicBezTo>
                    <a:cubicBezTo>
                      <a:pt x="8" y="207"/>
                      <a:pt x="14" y="210"/>
                      <a:pt x="20" y="210"/>
                    </a:cubicBezTo>
                    <a:cubicBezTo>
                      <a:pt x="28" y="210"/>
                      <a:pt x="87" y="157"/>
                      <a:pt x="87" y="73"/>
                    </a:cubicBezTo>
                    <a:cubicBezTo>
                      <a:pt x="87" y="31"/>
                      <a:pt x="70" y="0"/>
                      <a:pt x="39" y="0"/>
                    </a:cubicBezTo>
                    <a:cubicBezTo>
                      <a:pt x="17" y="0"/>
                      <a:pt x="0" y="17"/>
                      <a:pt x="0" y="39"/>
                    </a:cubicBezTo>
                    <a:cubicBezTo>
                      <a:pt x="0" y="59"/>
                      <a:pt x="17" y="78"/>
                      <a:pt x="39" y="78"/>
                    </a:cubicBezTo>
                    <a:cubicBezTo>
                      <a:pt x="56" y="78"/>
                      <a:pt x="58" y="71"/>
                      <a:pt x="67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0600" bIns="306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99" name=""/>
              <p:cNvSpPr/>
              <p:nvPr/>
            </p:nvSpPr>
            <p:spPr>
              <a:xfrm>
                <a:off x="5713560" y="4060800"/>
                <a:ext cx="137880" cy="158040"/>
              </a:xfrm>
              <a:custGeom>
                <a:avLst/>
                <a:gdLst/>
                <a:ahLst/>
                <a:rect l="0" t="0" r="r" b="b"/>
                <a:pathLst>
                  <a:path w="383" h="439">
                    <a:moveTo>
                      <a:pt x="50" y="389"/>
                    </a:moveTo>
                    <a:cubicBezTo>
                      <a:pt x="48" y="408"/>
                      <a:pt x="45" y="414"/>
                      <a:pt x="17" y="414"/>
                    </a:cubicBezTo>
                    <a:cubicBezTo>
                      <a:pt x="8" y="414"/>
                      <a:pt x="0" y="414"/>
                      <a:pt x="0" y="428"/>
                    </a:cubicBezTo>
                    <a:cubicBezTo>
                      <a:pt x="0" y="436"/>
                      <a:pt x="6" y="439"/>
                      <a:pt x="8" y="439"/>
                    </a:cubicBezTo>
                    <a:cubicBezTo>
                      <a:pt x="25" y="439"/>
                      <a:pt x="50" y="436"/>
                      <a:pt x="67" y="436"/>
                    </a:cubicBezTo>
                    <a:cubicBezTo>
                      <a:pt x="92" y="436"/>
                      <a:pt x="118" y="439"/>
                      <a:pt x="140" y="439"/>
                    </a:cubicBezTo>
                    <a:cubicBezTo>
                      <a:pt x="146" y="439"/>
                      <a:pt x="154" y="436"/>
                      <a:pt x="154" y="422"/>
                    </a:cubicBezTo>
                    <a:cubicBezTo>
                      <a:pt x="154" y="414"/>
                      <a:pt x="146" y="414"/>
                      <a:pt x="137" y="414"/>
                    </a:cubicBezTo>
                    <a:cubicBezTo>
                      <a:pt x="120" y="414"/>
                      <a:pt x="104" y="414"/>
                      <a:pt x="104" y="406"/>
                    </a:cubicBezTo>
                    <a:cubicBezTo>
                      <a:pt x="104" y="403"/>
                      <a:pt x="106" y="383"/>
                      <a:pt x="109" y="372"/>
                    </a:cubicBezTo>
                    <a:cubicBezTo>
                      <a:pt x="118" y="336"/>
                      <a:pt x="129" y="299"/>
                      <a:pt x="134" y="271"/>
                    </a:cubicBezTo>
                    <a:cubicBezTo>
                      <a:pt x="143" y="285"/>
                      <a:pt x="165" y="310"/>
                      <a:pt x="207" y="310"/>
                    </a:cubicBezTo>
                    <a:cubicBezTo>
                      <a:pt x="291" y="310"/>
                      <a:pt x="383" y="218"/>
                      <a:pt x="383" y="117"/>
                    </a:cubicBezTo>
                    <a:cubicBezTo>
                      <a:pt x="383" y="36"/>
                      <a:pt x="327" y="0"/>
                      <a:pt x="280" y="0"/>
                    </a:cubicBezTo>
                    <a:cubicBezTo>
                      <a:pt x="238" y="0"/>
                      <a:pt x="202" y="31"/>
                      <a:pt x="182" y="50"/>
                    </a:cubicBezTo>
                    <a:cubicBezTo>
                      <a:pt x="171" y="11"/>
                      <a:pt x="132" y="0"/>
                      <a:pt x="112" y="0"/>
                    </a:cubicBezTo>
                    <a:cubicBezTo>
                      <a:pt x="84" y="0"/>
                      <a:pt x="67" y="20"/>
                      <a:pt x="56" y="36"/>
                    </a:cubicBezTo>
                    <a:cubicBezTo>
                      <a:pt x="42" y="62"/>
                      <a:pt x="31" y="103"/>
                      <a:pt x="31" y="106"/>
                    </a:cubicBezTo>
                    <a:cubicBezTo>
                      <a:pt x="31" y="115"/>
                      <a:pt x="42" y="115"/>
                      <a:pt x="45" y="115"/>
                    </a:cubicBezTo>
                    <a:cubicBezTo>
                      <a:pt x="53" y="115"/>
                      <a:pt x="53" y="115"/>
                      <a:pt x="59" y="95"/>
                    </a:cubicBezTo>
                    <a:cubicBezTo>
                      <a:pt x="70" y="56"/>
                      <a:pt x="81" y="20"/>
                      <a:pt x="109" y="20"/>
                    </a:cubicBezTo>
                    <a:cubicBezTo>
                      <a:pt x="126" y="20"/>
                      <a:pt x="132" y="36"/>
                      <a:pt x="132" y="53"/>
                    </a:cubicBezTo>
                    <a:cubicBezTo>
                      <a:pt x="132" y="62"/>
                      <a:pt x="132" y="70"/>
                      <a:pt x="129" y="76"/>
                    </a:cubicBezTo>
                    <a:cubicBezTo>
                      <a:pt x="103" y="180"/>
                      <a:pt x="77" y="284"/>
                      <a:pt x="50" y="389"/>
                    </a:cubicBezTo>
                    <a:moveTo>
                      <a:pt x="182" y="84"/>
                    </a:moveTo>
                    <a:cubicBezTo>
                      <a:pt x="221" y="31"/>
                      <a:pt x="255" y="20"/>
                      <a:pt x="277" y="20"/>
                    </a:cubicBezTo>
                    <a:cubicBezTo>
                      <a:pt x="305" y="20"/>
                      <a:pt x="327" y="39"/>
                      <a:pt x="327" y="87"/>
                    </a:cubicBezTo>
                    <a:cubicBezTo>
                      <a:pt x="327" y="115"/>
                      <a:pt x="313" y="185"/>
                      <a:pt x="291" y="227"/>
                    </a:cubicBezTo>
                    <a:cubicBezTo>
                      <a:pt x="274" y="260"/>
                      <a:pt x="241" y="291"/>
                      <a:pt x="207" y="291"/>
                    </a:cubicBezTo>
                    <a:cubicBezTo>
                      <a:pt x="157" y="291"/>
                      <a:pt x="146" y="241"/>
                      <a:pt x="146" y="232"/>
                    </a:cubicBezTo>
                    <a:cubicBezTo>
                      <a:pt x="146" y="229"/>
                      <a:pt x="146" y="224"/>
                      <a:pt x="148" y="221"/>
                    </a:cubicBezTo>
                    <a:cubicBezTo>
                      <a:pt x="160" y="175"/>
                      <a:pt x="171" y="130"/>
                      <a:pt x="182" y="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00" name=""/>
              <p:cNvSpPr/>
              <p:nvPr/>
            </p:nvSpPr>
            <p:spPr>
              <a:xfrm>
                <a:off x="6007680" y="3944160"/>
                <a:ext cx="171360" cy="170280"/>
              </a:xfrm>
              <a:custGeom>
                <a:avLst/>
                <a:gdLst/>
                <a:ahLst/>
                <a:rect l="0" t="0" r="r" b="b"/>
                <a:pathLst>
                  <a:path w="476" h="473">
                    <a:moveTo>
                      <a:pt x="238" y="210"/>
                    </a:moveTo>
                    <a:cubicBezTo>
                      <a:pt x="173" y="145"/>
                      <a:pt x="107" y="79"/>
                      <a:pt x="42" y="14"/>
                    </a:cubicBezTo>
                    <a:cubicBezTo>
                      <a:pt x="31" y="0"/>
                      <a:pt x="28" y="0"/>
                      <a:pt x="20" y="0"/>
                    </a:cubicBezTo>
                    <a:cubicBezTo>
                      <a:pt x="11" y="0"/>
                      <a:pt x="0" y="8"/>
                      <a:pt x="0" y="20"/>
                    </a:cubicBezTo>
                    <a:cubicBezTo>
                      <a:pt x="0" y="25"/>
                      <a:pt x="3" y="28"/>
                      <a:pt x="14" y="39"/>
                    </a:cubicBezTo>
                    <a:cubicBezTo>
                      <a:pt x="79" y="104"/>
                      <a:pt x="145" y="170"/>
                      <a:pt x="210" y="235"/>
                    </a:cubicBezTo>
                    <a:cubicBezTo>
                      <a:pt x="145" y="301"/>
                      <a:pt x="79" y="367"/>
                      <a:pt x="14" y="434"/>
                    </a:cubicBezTo>
                    <a:cubicBezTo>
                      <a:pt x="3" y="445"/>
                      <a:pt x="0" y="448"/>
                      <a:pt x="0" y="453"/>
                    </a:cubicBezTo>
                    <a:cubicBezTo>
                      <a:pt x="0" y="464"/>
                      <a:pt x="11" y="473"/>
                      <a:pt x="20" y="473"/>
                    </a:cubicBezTo>
                    <a:cubicBezTo>
                      <a:pt x="28" y="473"/>
                      <a:pt x="31" y="470"/>
                      <a:pt x="42" y="459"/>
                    </a:cubicBezTo>
                    <a:cubicBezTo>
                      <a:pt x="107" y="393"/>
                      <a:pt x="173" y="328"/>
                      <a:pt x="238" y="263"/>
                    </a:cubicBezTo>
                    <a:cubicBezTo>
                      <a:pt x="305" y="331"/>
                      <a:pt x="372" y="399"/>
                      <a:pt x="439" y="467"/>
                    </a:cubicBezTo>
                    <a:cubicBezTo>
                      <a:pt x="442" y="467"/>
                      <a:pt x="451" y="473"/>
                      <a:pt x="456" y="473"/>
                    </a:cubicBezTo>
                    <a:cubicBezTo>
                      <a:pt x="467" y="473"/>
                      <a:pt x="476" y="464"/>
                      <a:pt x="476" y="453"/>
                    </a:cubicBezTo>
                    <a:cubicBezTo>
                      <a:pt x="476" y="450"/>
                      <a:pt x="476" y="448"/>
                      <a:pt x="473" y="442"/>
                    </a:cubicBezTo>
                    <a:cubicBezTo>
                      <a:pt x="470" y="439"/>
                      <a:pt x="313" y="285"/>
                      <a:pt x="266" y="235"/>
                    </a:cubicBezTo>
                    <a:cubicBezTo>
                      <a:pt x="326" y="175"/>
                      <a:pt x="385" y="116"/>
                      <a:pt x="445" y="56"/>
                    </a:cubicBezTo>
                    <a:cubicBezTo>
                      <a:pt x="451" y="50"/>
                      <a:pt x="465" y="36"/>
                      <a:pt x="470" y="31"/>
                    </a:cubicBezTo>
                    <a:cubicBezTo>
                      <a:pt x="472" y="27"/>
                      <a:pt x="476" y="25"/>
                      <a:pt x="476" y="20"/>
                    </a:cubicBezTo>
                    <a:cubicBezTo>
                      <a:pt x="476" y="8"/>
                      <a:pt x="467" y="0"/>
                      <a:pt x="456" y="0"/>
                    </a:cubicBezTo>
                    <a:cubicBezTo>
                      <a:pt x="448" y="0"/>
                      <a:pt x="445" y="3"/>
                      <a:pt x="434" y="14"/>
                    </a:cubicBezTo>
                    <a:cubicBezTo>
                      <a:pt x="369" y="79"/>
                      <a:pt x="303" y="145"/>
                      <a:pt x="238" y="2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01" name=""/>
              <p:cNvSpPr/>
              <p:nvPr/>
            </p:nvSpPr>
            <p:spPr>
              <a:xfrm>
                <a:off x="6323400" y="3874680"/>
                <a:ext cx="253080" cy="242640"/>
              </a:xfrm>
              <a:custGeom>
                <a:avLst/>
                <a:gdLst/>
                <a:ahLst/>
                <a:rect l="0" t="0" r="r" b="b"/>
                <a:pathLst>
                  <a:path w="703" h="674">
                    <a:moveTo>
                      <a:pt x="235" y="308"/>
                    </a:moveTo>
                    <a:cubicBezTo>
                      <a:pt x="235" y="221"/>
                      <a:pt x="235" y="134"/>
                      <a:pt x="235" y="48"/>
                    </a:cubicBezTo>
                    <a:cubicBezTo>
                      <a:pt x="295" y="48"/>
                      <a:pt x="355" y="48"/>
                      <a:pt x="414" y="48"/>
                    </a:cubicBezTo>
                    <a:cubicBezTo>
                      <a:pt x="515" y="48"/>
                      <a:pt x="532" y="126"/>
                      <a:pt x="532" y="171"/>
                    </a:cubicBezTo>
                    <a:cubicBezTo>
                      <a:pt x="532" y="246"/>
                      <a:pt x="484" y="308"/>
                      <a:pt x="389" y="308"/>
                    </a:cubicBezTo>
                    <a:cubicBezTo>
                      <a:pt x="338" y="308"/>
                      <a:pt x="286" y="308"/>
                      <a:pt x="235" y="308"/>
                    </a:cubicBezTo>
                    <a:moveTo>
                      <a:pt x="501" y="322"/>
                    </a:moveTo>
                    <a:cubicBezTo>
                      <a:pt x="607" y="305"/>
                      <a:pt x="672" y="246"/>
                      <a:pt x="672" y="171"/>
                    </a:cubicBezTo>
                    <a:cubicBezTo>
                      <a:pt x="672" y="78"/>
                      <a:pt x="588" y="0"/>
                      <a:pt x="428" y="0"/>
                    </a:cubicBezTo>
                    <a:cubicBezTo>
                      <a:pt x="286" y="0"/>
                      <a:pt x="143" y="0"/>
                      <a:pt x="0" y="0"/>
                    </a:cubicBezTo>
                    <a:cubicBezTo>
                      <a:pt x="0" y="16"/>
                      <a:pt x="0" y="32"/>
                      <a:pt x="0" y="48"/>
                    </a:cubicBezTo>
                    <a:cubicBezTo>
                      <a:pt x="35" y="48"/>
                      <a:pt x="71" y="48"/>
                      <a:pt x="106" y="48"/>
                    </a:cubicBezTo>
                    <a:cubicBezTo>
                      <a:pt x="106" y="241"/>
                      <a:pt x="106" y="435"/>
                      <a:pt x="106" y="629"/>
                    </a:cubicBezTo>
                    <a:cubicBezTo>
                      <a:pt x="71" y="629"/>
                      <a:pt x="35" y="629"/>
                      <a:pt x="0" y="629"/>
                    </a:cubicBezTo>
                    <a:cubicBezTo>
                      <a:pt x="0" y="644"/>
                      <a:pt x="0" y="659"/>
                      <a:pt x="0" y="674"/>
                    </a:cubicBezTo>
                    <a:cubicBezTo>
                      <a:pt x="153" y="674"/>
                      <a:pt x="306" y="674"/>
                      <a:pt x="459" y="674"/>
                    </a:cubicBezTo>
                    <a:cubicBezTo>
                      <a:pt x="621" y="674"/>
                      <a:pt x="703" y="587"/>
                      <a:pt x="703" y="492"/>
                    </a:cubicBezTo>
                    <a:cubicBezTo>
                      <a:pt x="703" y="397"/>
                      <a:pt x="619" y="333"/>
                      <a:pt x="501" y="322"/>
                    </a:cubicBezTo>
                    <a:moveTo>
                      <a:pt x="417" y="629"/>
                    </a:moveTo>
                    <a:cubicBezTo>
                      <a:pt x="356" y="629"/>
                      <a:pt x="296" y="629"/>
                      <a:pt x="235" y="629"/>
                    </a:cubicBezTo>
                    <a:cubicBezTo>
                      <a:pt x="235" y="533"/>
                      <a:pt x="235" y="437"/>
                      <a:pt x="235" y="341"/>
                    </a:cubicBezTo>
                    <a:cubicBezTo>
                      <a:pt x="299" y="341"/>
                      <a:pt x="364" y="341"/>
                      <a:pt x="428" y="341"/>
                    </a:cubicBezTo>
                    <a:cubicBezTo>
                      <a:pt x="448" y="341"/>
                      <a:pt x="493" y="341"/>
                      <a:pt x="526" y="383"/>
                    </a:cubicBezTo>
                    <a:cubicBezTo>
                      <a:pt x="560" y="425"/>
                      <a:pt x="560" y="481"/>
                      <a:pt x="560" y="492"/>
                    </a:cubicBezTo>
                    <a:cubicBezTo>
                      <a:pt x="560" y="503"/>
                      <a:pt x="560" y="629"/>
                      <a:pt x="417" y="6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02" name=""/>
              <p:cNvSpPr/>
              <p:nvPr/>
            </p:nvSpPr>
            <p:spPr>
              <a:xfrm>
                <a:off x="6619320" y="3852360"/>
                <a:ext cx="82800" cy="353520"/>
              </a:xfrm>
              <a:custGeom>
                <a:avLst/>
                <a:gdLst/>
                <a:ahLst/>
                <a:rect l="0" t="0" r="r" b="b"/>
                <a:pathLst>
                  <a:path w="230" h="982">
                    <a:moveTo>
                      <a:pt x="230" y="489"/>
                    </a:moveTo>
                    <a:cubicBezTo>
                      <a:pt x="230" y="414"/>
                      <a:pt x="218" y="296"/>
                      <a:pt x="165" y="185"/>
                    </a:cubicBezTo>
                    <a:cubicBezTo>
                      <a:pt x="104" y="64"/>
                      <a:pt x="20" y="0"/>
                      <a:pt x="11" y="0"/>
                    </a:cubicBezTo>
                    <a:cubicBezTo>
                      <a:pt x="6" y="0"/>
                      <a:pt x="0" y="3"/>
                      <a:pt x="0" y="8"/>
                    </a:cubicBezTo>
                    <a:cubicBezTo>
                      <a:pt x="0" y="11"/>
                      <a:pt x="0" y="14"/>
                      <a:pt x="20" y="31"/>
                    </a:cubicBezTo>
                    <a:cubicBezTo>
                      <a:pt x="115" y="129"/>
                      <a:pt x="171" y="285"/>
                      <a:pt x="171" y="489"/>
                    </a:cubicBezTo>
                    <a:cubicBezTo>
                      <a:pt x="171" y="657"/>
                      <a:pt x="134" y="831"/>
                      <a:pt x="14" y="954"/>
                    </a:cubicBezTo>
                    <a:cubicBezTo>
                      <a:pt x="0" y="968"/>
                      <a:pt x="0" y="968"/>
                      <a:pt x="0" y="971"/>
                    </a:cubicBezTo>
                    <a:cubicBezTo>
                      <a:pt x="0" y="979"/>
                      <a:pt x="6" y="982"/>
                      <a:pt x="11" y="982"/>
                    </a:cubicBezTo>
                    <a:cubicBezTo>
                      <a:pt x="20" y="982"/>
                      <a:pt x="109" y="915"/>
                      <a:pt x="168" y="792"/>
                    </a:cubicBezTo>
                    <a:cubicBezTo>
                      <a:pt x="218" y="682"/>
                      <a:pt x="230" y="573"/>
                      <a:pt x="230" y="4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03" name=""/>
          <p:cNvSpPr txBox="1"/>
          <p:nvPr/>
        </p:nvSpPr>
        <p:spPr>
          <a:xfrm>
            <a:off x="1179000" y="4739400"/>
            <a:ext cx="7772400" cy="914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→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Need flux tube equation of motion to determine         field evolution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"/>
          <p:cNvSpPr/>
          <p:nvPr/>
        </p:nvSpPr>
        <p:spPr>
          <a:xfrm flipH="1" flipV="1">
            <a:off x="5715000" y="4218840"/>
            <a:ext cx="336600" cy="3171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"/>
          <p:cNvSpPr txBox="1"/>
          <p:nvPr/>
        </p:nvSpPr>
        <p:spPr>
          <a:xfrm>
            <a:off x="5979600" y="4393080"/>
            <a:ext cx="2743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Flux tube velocity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B283EAE-9779-4653-A774-5E9ED2073955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Flux tube-vortex line interaction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"/>
          <p:cNvSpPr txBox="1"/>
          <p:nvPr/>
        </p:nvSpPr>
        <p:spPr>
          <a:xfrm>
            <a:off x="293400" y="1029600"/>
            <a:ext cx="9601200" cy="457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Pinning between entrainment-magnetized vortex line and flux tube arrays → coupling of         (Srinivasan et al. 1990, Ruderman et al. 1998)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Vortex lines cut through flux tubes if they move faster (Ruderman et al. 1998, Jones 2006)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Noto Sans CJK SC"/>
              </a:rPr>
              <a:t>Modeled in e.g., Sourie and Chamel 2020, 2021,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 and Wasserman 2020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08" name=""/>
          <p:cNvGrpSpPr/>
          <p:nvPr/>
        </p:nvGrpSpPr>
        <p:grpSpPr>
          <a:xfrm>
            <a:off x="3511800" y="1473480"/>
            <a:ext cx="567000" cy="283320"/>
            <a:chOff x="3511800" y="1473480"/>
            <a:chExt cx="567000" cy="283320"/>
          </a:xfrm>
        </p:grpSpPr>
        <p:grpSp>
          <p:nvGrpSpPr>
            <p:cNvPr id="409" name=""/>
            <p:cNvGrpSpPr/>
            <p:nvPr/>
          </p:nvGrpSpPr>
          <p:grpSpPr>
            <a:xfrm>
              <a:off x="3511800" y="1473480"/>
              <a:ext cx="567000" cy="283320"/>
              <a:chOff x="3511800" y="1473480"/>
              <a:chExt cx="567000" cy="283320"/>
            </a:xfrm>
          </p:grpSpPr>
          <p:sp>
            <p:nvSpPr>
              <p:cNvPr id="410" name=""/>
              <p:cNvSpPr/>
              <p:nvPr/>
            </p:nvSpPr>
            <p:spPr>
              <a:xfrm>
                <a:off x="3527280" y="1489680"/>
                <a:ext cx="536040" cy="250920"/>
              </a:xfrm>
              <a:custGeom>
                <a:avLst/>
                <a:gdLst/>
                <a:ahLst/>
                <a:rect l="0" t="0" r="r" b="b"/>
                <a:pathLst>
                  <a:path w="1489" h="697">
                    <a:moveTo>
                      <a:pt x="0" y="0"/>
                    </a:moveTo>
                    <a:cubicBezTo>
                      <a:pt x="496" y="0"/>
                      <a:pt x="993" y="0"/>
                      <a:pt x="1489" y="0"/>
                    </a:cubicBezTo>
                    <a:cubicBezTo>
                      <a:pt x="1489" y="232"/>
                      <a:pt x="1489" y="465"/>
                      <a:pt x="1489" y="697"/>
                    </a:cubicBezTo>
                    <a:cubicBezTo>
                      <a:pt x="993" y="697"/>
                      <a:pt x="496" y="697"/>
                      <a:pt x="0" y="697"/>
                    </a:cubicBezTo>
                    <a:cubicBezTo>
                      <a:pt x="0" y="465"/>
                      <a:pt x="0" y="23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11" name=""/>
              <p:cNvSpPr/>
              <p:nvPr/>
            </p:nvSpPr>
            <p:spPr>
              <a:xfrm>
                <a:off x="3511800" y="1473480"/>
                <a:ext cx="190800" cy="222120"/>
              </a:xfrm>
              <a:custGeom>
                <a:avLst/>
                <a:gdLst/>
                <a:ahLst/>
                <a:rect l="0" t="0" r="r" b="b"/>
                <a:pathLst>
                  <a:path w="530" h="617">
                    <a:moveTo>
                      <a:pt x="530" y="475"/>
                    </a:moveTo>
                    <a:cubicBezTo>
                      <a:pt x="523" y="475"/>
                      <a:pt x="517" y="475"/>
                      <a:pt x="511" y="475"/>
                    </a:cubicBezTo>
                    <a:cubicBezTo>
                      <a:pt x="506" y="500"/>
                      <a:pt x="504" y="520"/>
                      <a:pt x="494" y="540"/>
                    </a:cubicBezTo>
                    <a:cubicBezTo>
                      <a:pt x="492" y="555"/>
                      <a:pt x="489" y="560"/>
                      <a:pt x="439" y="560"/>
                    </a:cubicBezTo>
                    <a:cubicBezTo>
                      <a:pt x="417" y="560"/>
                      <a:pt x="395" y="560"/>
                      <a:pt x="372" y="560"/>
                    </a:cubicBezTo>
                    <a:cubicBezTo>
                      <a:pt x="384" y="512"/>
                      <a:pt x="410" y="470"/>
                      <a:pt x="446" y="412"/>
                    </a:cubicBezTo>
                    <a:cubicBezTo>
                      <a:pt x="487" y="350"/>
                      <a:pt x="520" y="290"/>
                      <a:pt x="520" y="220"/>
                    </a:cubicBezTo>
                    <a:cubicBezTo>
                      <a:pt x="520" y="97"/>
                      <a:pt x="408" y="0"/>
                      <a:pt x="267" y="0"/>
                    </a:cubicBezTo>
                    <a:cubicBezTo>
                      <a:pt x="122" y="0"/>
                      <a:pt x="10" y="100"/>
                      <a:pt x="10" y="220"/>
                    </a:cubicBezTo>
                    <a:cubicBezTo>
                      <a:pt x="10" y="290"/>
                      <a:pt x="45" y="350"/>
                      <a:pt x="84" y="412"/>
                    </a:cubicBezTo>
                    <a:cubicBezTo>
                      <a:pt x="122" y="470"/>
                      <a:pt x="148" y="512"/>
                      <a:pt x="160" y="560"/>
                    </a:cubicBezTo>
                    <a:cubicBezTo>
                      <a:pt x="137" y="560"/>
                      <a:pt x="114" y="560"/>
                      <a:pt x="91" y="560"/>
                    </a:cubicBezTo>
                    <a:cubicBezTo>
                      <a:pt x="43" y="560"/>
                      <a:pt x="41" y="555"/>
                      <a:pt x="36" y="540"/>
                    </a:cubicBezTo>
                    <a:cubicBezTo>
                      <a:pt x="31" y="520"/>
                      <a:pt x="26" y="497"/>
                      <a:pt x="21" y="475"/>
                    </a:cubicBezTo>
                    <a:cubicBezTo>
                      <a:pt x="14" y="475"/>
                      <a:pt x="7" y="475"/>
                      <a:pt x="0" y="475"/>
                    </a:cubicBezTo>
                    <a:cubicBezTo>
                      <a:pt x="10" y="522"/>
                      <a:pt x="19" y="570"/>
                      <a:pt x="29" y="617"/>
                    </a:cubicBezTo>
                    <a:cubicBezTo>
                      <a:pt x="73" y="617"/>
                      <a:pt x="118" y="617"/>
                      <a:pt x="162" y="617"/>
                    </a:cubicBezTo>
                    <a:cubicBezTo>
                      <a:pt x="181" y="617"/>
                      <a:pt x="184" y="617"/>
                      <a:pt x="184" y="600"/>
                    </a:cubicBezTo>
                    <a:cubicBezTo>
                      <a:pt x="184" y="537"/>
                      <a:pt x="158" y="460"/>
                      <a:pt x="138" y="405"/>
                    </a:cubicBezTo>
                    <a:cubicBezTo>
                      <a:pt x="119" y="355"/>
                      <a:pt x="98" y="285"/>
                      <a:pt x="98" y="220"/>
                    </a:cubicBezTo>
                    <a:cubicBezTo>
                      <a:pt x="98" y="80"/>
                      <a:pt x="189" y="20"/>
                      <a:pt x="265" y="20"/>
                    </a:cubicBezTo>
                    <a:cubicBezTo>
                      <a:pt x="346" y="20"/>
                      <a:pt x="434" y="82"/>
                      <a:pt x="434" y="220"/>
                    </a:cubicBezTo>
                    <a:cubicBezTo>
                      <a:pt x="434" y="285"/>
                      <a:pt x="413" y="352"/>
                      <a:pt x="387" y="422"/>
                    </a:cubicBezTo>
                    <a:cubicBezTo>
                      <a:pt x="375" y="460"/>
                      <a:pt x="348" y="540"/>
                      <a:pt x="348" y="600"/>
                    </a:cubicBezTo>
                    <a:cubicBezTo>
                      <a:pt x="348" y="617"/>
                      <a:pt x="351" y="617"/>
                      <a:pt x="370" y="617"/>
                    </a:cubicBezTo>
                    <a:cubicBezTo>
                      <a:pt x="414" y="617"/>
                      <a:pt x="459" y="617"/>
                      <a:pt x="504" y="617"/>
                    </a:cubicBezTo>
                    <a:cubicBezTo>
                      <a:pt x="512" y="570"/>
                      <a:pt x="521" y="522"/>
                      <a:pt x="53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2" name=""/>
              <p:cNvSpPr/>
              <p:nvPr/>
            </p:nvSpPr>
            <p:spPr>
              <a:xfrm>
                <a:off x="3742920" y="1662480"/>
                <a:ext cx="35280" cy="94320"/>
              </a:xfrm>
              <a:custGeom>
                <a:avLst/>
                <a:gdLst/>
                <a:ahLst/>
                <a:rect l="0" t="0" r="r" b="b"/>
                <a:pathLst>
                  <a:path w="98" h="262">
                    <a:moveTo>
                      <a:pt x="98" y="92"/>
                    </a:moveTo>
                    <a:cubicBezTo>
                      <a:pt x="98" y="35"/>
                      <a:pt x="76" y="0"/>
                      <a:pt x="43" y="0"/>
                    </a:cubicBezTo>
                    <a:cubicBezTo>
                      <a:pt x="17" y="0"/>
                      <a:pt x="0" y="22"/>
                      <a:pt x="0" y="47"/>
                    </a:cubicBezTo>
                    <a:cubicBezTo>
                      <a:pt x="0" y="70"/>
                      <a:pt x="17" y="92"/>
                      <a:pt x="43" y="92"/>
                    </a:cubicBezTo>
                    <a:cubicBezTo>
                      <a:pt x="53" y="92"/>
                      <a:pt x="64" y="90"/>
                      <a:pt x="72" y="82"/>
                    </a:cubicBezTo>
                    <a:cubicBezTo>
                      <a:pt x="74" y="80"/>
                      <a:pt x="75" y="81"/>
                      <a:pt x="76" y="80"/>
                    </a:cubicBezTo>
                    <a:cubicBezTo>
                      <a:pt x="79" y="80"/>
                      <a:pt x="79" y="80"/>
                      <a:pt x="79" y="92"/>
                    </a:cubicBezTo>
                    <a:cubicBezTo>
                      <a:pt x="79" y="157"/>
                      <a:pt x="50" y="210"/>
                      <a:pt x="21" y="237"/>
                    </a:cubicBezTo>
                    <a:cubicBezTo>
                      <a:pt x="12" y="247"/>
                      <a:pt x="12" y="250"/>
                      <a:pt x="12" y="252"/>
                    </a:cubicBezTo>
                    <a:cubicBezTo>
                      <a:pt x="12" y="257"/>
                      <a:pt x="17" y="262"/>
                      <a:pt x="21" y="262"/>
                    </a:cubicBezTo>
                    <a:cubicBezTo>
                      <a:pt x="31" y="262"/>
                      <a:pt x="98" y="195"/>
                      <a:pt x="98" y="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13" name=""/>
              <p:cNvSpPr/>
              <p:nvPr/>
            </p:nvSpPr>
            <p:spPr>
              <a:xfrm>
                <a:off x="3863160" y="1480680"/>
                <a:ext cx="215640" cy="214920"/>
              </a:xfrm>
              <a:custGeom>
                <a:avLst/>
                <a:gdLst/>
                <a:ahLst/>
                <a:rect l="0" t="0" r="r" b="b"/>
                <a:pathLst>
                  <a:path w="599" h="597">
                    <a:moveTo>
                      <a:pt x="100" y="530"/>
                    </a:moveTo>
                    <a:cubicBezTo>
                      <a:pt x="91" y="565"/>
                      <a:pt x="88" y="570"/>
                      <a:pt x="24" y="570"/>
                    </a:cubicBezTo>
                    <a:cubicBezTo>
                      <a:pt x="10" y="570"/>
                      <a:pt x="0" y="570"/>
                      <a:pt x="0" y="587"/>
                    </a:cubicBezTo>
                    <a:cubicBezTo>
                      <a:pt x="0" y="597"/>
                      <a:pt x="7" y="597"/>
                      <a:pt x="24" y="597"/>
                    </a:cubicBezTo>
                    <a:cubicBezTo>
                      <a:pt x="123" y="597"/>
                      <a:pt x="223" y="597"/>
                      <a:pt x="322" y="597"/>
                    </a:cubicBezTo>
                    <a:cubicBezTo>
                      <a:pt x="453" y="597"/>
                      <a:pt x="554" y="495"/>
                      <a:pt x="554" y="410"/>
                    </a:cubicBezTo>
                    <a:cubicBezTo>
                      <a:pt x="554" y="345"/>
                      <a:pt x="504" y="295"/>
                      <a:pt x="422" y="285"/>
                    </a:cubicBezTo>
                    <a:cubicBezTo>
                      <a:pt x="511" y="267"/>
                      <a:pt x="599" y="205"/>
                      <a:pt x="599" y="120"/>
                    </a:cubicBezTo>
                    <a:cubicBezTo>
                      <a:pt x="599" y="55"/>
                      <a:pt x="544" y="0"/>
                      <a:pt x="442" y="0"/>
                    </a:cubicBezTo>
                    <a:cubicBezTo>
                      <a:pt x="348" y="0"/>
                      <a:pt x="255" y="0"/>
                      <a:pt x="162" y="0"/>
                    </a:cubicBezTo>
                    <a:cubicBezTo>
                      <a:pt x="146" y="0"/>
                      <a:pt x="136" y="0"/>
                      <a:pt x="136" y="17"/>
                    </a:cubicBezTo>
                    <a:cubicBezTo>
                      <a:pt x="136" y="27"/>
                      <a:pt x="143" y="27"/>
                      <a:pt x="160" y="27"/>
                    </a:cubicBezTo>
                    <a:cubicBezTo>
                      <a:pt x="162" y="27"/>
                      <a:pt x="179" y="27"/>
                      <a:pt x="193" y="27"/>
                    </a:cubicBezTo>
                    <a:cubicBezTo>
                      <a:pt x="208" y="30"/>
                      <a:pt x="215" y="32"/>
                      <a:pt x="215" y="42"/>
                    </a:cubicBezTo>
                    <a:cubicBezTo>
                      <a:pt x="215" y="45"/>
                      <a:pt x="215" y="50"/>
                      <a:pt x="212" y="60"/>
                    </a:cubicBezTo>
                    <a:cubicBezTo>
                      <a:pt x="175" y="217"/>
                      <a:pt x="138" y="373"/>
                      <a:pt x="100" y="530"/>
                    </a:cubicBezTo>
                    <a:moveTo>
                      <a:pt x="227" y="277"/>
                    </a:moveTo>
                    <a:cubicBezTo>
                      <a:pt x="243" y="205"/>
                      <a:pt x="260" y="132"/>
                      <a:pt x="277" y="60"/>
                    </a:cubicBezTo>
                    <a:cubicBezTo>
                      <a:pt x="284" y="30"/>
                      <a:pt x="286" y="27"/>
                      <a:pt x="322" y="27"/>
                    </a:cubicBezTo>
                    <a:cubicBezTo>
                      <a:pt x="359" y="27"/>
                      <a:pt x="395" y="27"/>
                      <a:pt x="432" y="27"/>
                    </a:cubicBezTo>
                    <a:cubicBezTo>
                      <a:pt x="504" y="27"/>
                      <a:pt x="523" y="77"/>
                      <a:pt x="523" y="117"/>
                    </a:cubicBezTo>
                    <a:cubicBezTo>
                      <a:pt x="523" y="195"/>
                      <a:pt x="451" y="277"/>
                      <a:pt x="348" y="277"/>
                    </a:cubicBezTo>
                    <a:cubicBezTo>
                      <a:pt x="308" y="277"/>
                      <a:pt x="267" y="277"/>
                      <a:pt x="227" y="277"/>
                    </a:cubicBezTo>
                    <a:moveTo>
                      <a:pt x="189" y="570"/>
                    </a:moveTo>
                    <a:cubicBezTo>
                      <a:pt x="177" y="570"/>
                      <a:pt x="174" y="570"/>
                      <a:pt x="169" y="570"/>
                    </a:cubicBezTo>
                    <a:cubicBezTo>
                      <a:pt x="162" y="570"/>
                      <a:pt x="158" y="567"/>
                      <a:pt x="158" y="560"/>
                    </a:cubicBezTo>
                    <a:cubicBezTo>
                      <a:pt x="158" y="557"/>
                      <a:pt x="158" y="557"/>
                      <a:pt x="162" y="540"/>
                    </a:cubicBezTo>
                    <a:cubicBezTo>
                      <a:pt x="181" y="459"/>
                      <a:pt x="200" y="378"/>
                      <a:pt x="220" y="297"/>
                    </a:cubicBezTo>
                    <a:cubicBezTo>
                      <a:pt x="273" y="297"/>
                      <a:pt x="326" y="297"/>
                      <a:pt x="379" y="297"/>
                    </a:cubicBezTo>
                    <a:cubicBezTo>
                      <a:pt x="461" y="297"/>
                      <a:pt x="475" y="362"/>
                      <a:pt x="475" y="400"/>
                    </a:cubicBezTo>
                    <a:cubicBezTo>
                      <a:pt x="475" y="485"/>
                      <a:pt x="401" y="570"/>
                      <a:pt x="303" y="570"/>
                    </a:cubicBezTo>
                    <a:cubicBezTo>
                      <a:pt x="265" y="570"/>
                      <a:pt x="227" y="570"/>
                      <a:pt x="189" y="5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14" name=""/>
          <p:cNvSpPr txBox="1"/>
          <p:nvPr/>
        </p:nvSpPr>
        <p:spPr>
          <a:xfrm>
            <a:off x="6498000" y="2941920"/>
            <a:ext cx="2743200" cy="48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Ruderman, Zhu and Chen 1998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5" name="" descr=""/>
          <p:cNvPicPr/>
          <p:nvPr/>
        </p:nvPicPr>
        <p:blipFill>
          <a:blip r:embed="rId1"/>
          <a:stretch/>
        </p:blipFill>
        <p:spPr>
          <a:xfrm>
            <a:off x="1371600" y="2057400"/>
            <a:ext cx="5109840" cy="18288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DDDC1D8-F186-4252-A9E9-0E52EE2AA8CE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Flux tube expulsion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525200" cy="370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Force balance equation on proton flux tubes determines how quickly flux is expelled from SC core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Fast expulsion:       (Jones 2006, Bransgrove et al. 2018)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8" name="" descr=""/>
          <p:cNvPicPr/>
          <p:nvPr/>
        </p:nvPicPr>
        <p:blipFill>
          <a:blip r:embed="rId1"/>
          <a:stretch/>
        </p:blipFill>
        <p:spPr>
          <a:xfrm>
            <a:off x="5425200" y="1107000"/>
            <a:ext cx="4114800" cy="3821400"/>
          </a:xfrm>
          <a:prstGeom prst="rect">
            <a:avLst/>
          </a:prstGeom>
          <a:ln w="0">
            <a:noFill/>
          </a:ln>
        </p:spPr>
      </p:pic>
      <p:sp>
        <p:nvSpPr>
          <p:cNvPr id="419" name=""/>
          <p:cNvSpPr txBox="1"/>
          <p:nvPr/>
        </p:nvSpPr>
        <p:spPr>
          <a:xfrm>
            <a:off x="6400800" y="5029200"/>
            <a:ext cx="25146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Bransgrove, Levin and Beloborodov 2018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0" name=""/>
          <p:cNvGrpSpPr/>
          <p:nvPr/>
        </p:nvGrpSpPr>
        <p:grpSpPr>
          <a:xfrm>
            <a:off x="3618360" y="3803040"/>
            <a:ext cx="1643040" cy="312480"/>
            <a:chOff x="3618360" y="3803040"/>
            <a:chExt cx="1643040" cy="312480"/>
          </a:xfrm>
        </p:grpSpPr>
        <p:grpSp>
          <p:nvGrpSpPr>
            <p:cNvPr id="421" name=""/>
            <p:cNvGrpSpPr/>
            <p:nvPr/>
          </p:nvGrpSpPr>
          <p:grpSpPr>
            <a:xfrm>
              <a:off x="3618360" y="3803040"/>
              <a:ext cx="1643040" cy="312480"/>
              <a:chOff x="3618360" y="3803040"/>
              <a:chExt cx="1643040" cy="312480"/>
            </a:xfrm>
          </p:grpSpPr>
          <p:sp>
            <p:nvSpPr>
              <p:cNvPr id="422" name=""/>
              <p:cNvSpPr/>
              <p:nvPr/>
            </p:nvSpPr>
            <p:spPr>
              <a:xfrm>
                <a:off x="3636360" y="3821040"/>
                <a:ext cx="1606680" cy="276480"/>
              </a:xfrm>
              <a:custGeom>
                <a:avLst/>
                <a:gdLst/>
                <a:ahLst/>
                <a:rect l="0" t="0" r="r" b="b"/>
                <a:pathLst>
                  <a:path w="4463" h="768">
                    <a:moveTo>
                      <a:pt x="0" y="0"/>
                    </a:moveTo>
                    <a:cubicBezTo>
                      <a:pt x="1488" y="0"/>
                      <a:pt x="2976" y="0"/>
                      <a:pt x="4463" y="0"/>
                    </a:cubicBezTo>
                    <a:cubicBezTo>
                      <a:pt x="4463" y="256"/>
                      <a:pt x="4463" y="512"/>
                      <a:pt x="4463" y="768"/>
                    </a:cubicBezTo>
                    <a:cubicBezTo>
                      <a:pt x="2976" y="768"/>
                      <a:pt x="1488" y="768"/>
                      <a:pt x="0" y="768"/>
                    </a:cubicBezTo>
                    <a:cubicBezTo>
                      <a:pt x="0" y="512"/>
                      <a:pt x="0" y="25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23" name=""/>
              <p:cNvSpPr/>
              <p:nvPr/>
            </p:nvSpPr>
            <p:spPr>
              <a:xfrm>
                <a:off x="3618360" y="3914640"/>
                <a:ext cx="235800" cy="82440"/>
              </a:xfrm>
              <a:custGeom>
                <a:avLst/>
                <a:gdLst/>
                <a:ahLst/>
                <a:rect l="0" t="0" r="r" b="b"/>
                <a:pathLst>
                  <a:path w="655" h="229">
                    <a:moveTo>
                      <a:pt x="655" y="31"/>
                    </a:moveTo>
                    <a:cubicBezTo>
                      <a:pt x="655" y="11"/>
                      <a:pt x="649" y="0"/>
                      <a:pt x="641" y="0"/>
                    </a:cubicBezTo>
                    <a:cubicBezTo>
                      <a:pt x="638" y="0"/>
                      <a:pt x="630" y="6"/>
                      <a:pt x="630" y="25"/>
                    </a:cubicBezTo>
                    <a:cubicBezTo>
                      <a:pt x="624" y="120"/>
                      <a:pt x="560" y="173"/>
                      <a:pt x="490" y="173"/>
                    </a:cubicBezTo>
                    <a:cubicBezTo>
                      <a:pt x="428" y="173"/>
                      <a:pt x="381" y="131"/>
                      <a:pt x="333" y="89"/>
                    </a:cubicBezTo>
                    <a:cubicBezTo>
                      <a:pt x="283" y="45"/>
                      <a:pt x="232" y="0"/>
                      <a:pt x="165" y="0"/>
                    </a:cubicBezTo>
                    <a:cubicBezTo>
                      <a:pt x="59" y="0"/>
                      <a:pt x="0" y="106"/>
                      <a:pt x="0" y="195"/>
                    </a:cubicBezTo>
                    <a:cubicBezTo>
                      <a:pt x="0" y="226"/>
                      <a:pt x="9" y="216"/>
                      <a:pt x="14" y="226"/>
                    </a:cubicBezTo>
                    <a:cubicBezTo>
                      <a:pt x="25" y="226"/>
                      <a:pt x="28" y="207"/>
                      <a:pt x="28" y="204"/>
                    </a:cubicBezTo>
                    <a:cubicBezTo>
                      <a:pt x="31" y="98"/>
                      <a:pt x="106" y="53"/>
                      <a:pt x="165" y="53"/>
                    </a:cubicBezTo>
                    <a:cubicBezTo>
                      <a:pt x="227" y="53"/>
                      <a:pt x="274" y="95"/>
                      <a:pt x="322" y="137"/>
                    </a:cubicBezTo>
                    <a:cubicBezTo>
                      <a:pt x="372" y="184"/>
                      <a:pt x="423" y="229"/>
                      <a:pt x="490" y="229"/>
                    </a:cubicBezTo>
                    <a:cubicBezTo>
                      <a:pt x="599" y="229"/>
                      <a:pt x="655" y="120"/>
                      <a:pt x="655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440" bIns="37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24" name=""/>
              <p:cNvSpPr/>
              <p:nvPr/>
            </p:nvSpPr>
            <p:spPr>
              <a:xfrm>
                <a:off x="4004280" y="3809160"/>
                <a:ext cx="117000" cy="234000"/>
              </a:xfrm>
              <a:custGeom>
                <a:avLst/>
                <a:gdLst/>
                <a:ahLst/>
                <a:rect l="0" t="0" r="r" b="b"/>
                <a:pathLst>
                  <a:path w="325" h="650">
                    <a:moveTo>
                      <a:pt x="201" y="25"/>
                    </a:moveTo>
                    <a:cubicBezTo>
                      <a:pt x="201" y="3"/>
                      <a:pt x="201" y="0"/>
                      <a:pt x="179" y="0"/>
                    </a:cubicBezTo>
                    <a:cubicBezTo>
                      <a:pt x="118" y="61"/>
                      <a:pt x="31" y="61"/>
                      <a:pt x="0" y="61"/>
                    </a:cubicBezTo>
                    <a:cubicBezTo>
                      <a:pt x="0" y="72"/>
                      <a:pt x="0" y="82"/>
                      <a:pt x="0" y="92"/>
                    </a:cubicBezTo>
                    <a:cubicBezTo>
                      <a:pt x="20" y="92"/>
                      <a:pt x="78" y="92"/>
                      <a:pt x="129" y="67"/>
                    </a:cubicBezTo>
                    <a:cubicBezTo>
                      <a:pt x="129" y="236"/>
                      <a:pt x="129" y="406"/>
                      <a:pt x="129" y="575"/>
                    </a:cubicBezTo>
                    <a:cubicBezTo>
                      <a:pt x="129" y="608"/>
                      <a:pt x="126" y="620"/>
                      <a:pt x="36" y="620"/>
                    </a:cubicBezTo>
                    <a:cubicBezTo>
                      <a:pt x="26" y="620"/>
                      <a:pt x="16" y="620"/>
                      <a:pt x="6" y="620"/>
                    </a:cubicBezTo>
                    <a:cubicBezTo>
                      <a:pt x="6" y="630"/>
                      <a:pt x="6" y="640"/>
                      <a:pt x="6" y="650"/>
                    </a:cubicBezTo>
                    <a:cubicBezTo>
                      <a:pt x="39" y="648"/>
                      <a:pt x="126" y="648"/>
                      <a:pt x="165" y="648"/>
                    </a:cubicBezTo>
                    <a:cubicBezTo>
                      <a:pt x="204" y="648"/>
                      <a:pt x="288" y="648"/>
                      <a:pt x="325" y="650"/>
                    </a:cubicBezTo>
                    <a:cubicBezTo>
                      <a:pt x="325" y="640"/>
                      <a:pt x="325" y="630"/>
                      <a:pt x="325" y="620"/>
                    </a:cubicBezTo>
                    <a:cubicBezTo>
                      <a:pt x="313" y="620"/>
                      <a:pt x="302" y="620"/>
                      <a:pt x="291" y="620"/>
                    </a:cubicBezTo>
                    <a:cubicBezTo>
                      <a:pt x="204" y="620"/>
                      <a:pt x="201" y="608"/>
                      <a:pt x="201" y="575"/>
                    </a:cubicBezTo>
                    <a:cubicBezTo>
                      <a:pt x="201" y="392"/>
                      <a:pt x="201" y="208"/>
                      <a:pt x="201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25" name=""/>
              <p:cNvSpPr/>
              <p:nvPr/>
            </p:nvSpPr>
            <p:spPr>
              <a:xfrm>
                <a:off x="4163400" y="3809160"/>
                <a:ext cx="149040" cy="242280"/>
              </a:xfrm>
              <a:custGeom>
                <a:avLst/>
                <a:gdLst/>
                <a:ahLst/>
                <a:rect l="0" t="0" r="r" b="b"/>
                <a:pathLst>
                  <a:path w="414" h="673">
                    <a:moveTo>
                      <a:pt x="414" y="338"/>
                    </a:moveTo>
                    <a:cubicBezTo>
                      <a:pt x="414" y="260"/>
                      <a:pt x="409" y="181"/>
                      <a:pt x="375" y="109"/>
                    </a:cubicBezTo>
                    <a:cubicBezTo>
                      <a:pt x="330" y="17"/>
                      <a:pt x="249" y="0"/>
                      <a:pt x="207" y="0"/>
                    </a:cubicBezTo>
                    <a:cubicBezTo>
                      <a:pt x="148" y="0"/>
                      <a:pt x="76" y="25"/>
                      <a:pt x="36" y="117"/>
                    </a:cubicBezTo>
                    <a:cubicBezTo>
                      <a:pt x="6" y="184"/>
                      <a:pt x="0" y="260"/>
                      <a:pt x="0" y="338"/>
                    </a:cubicBezTo>
                    <a:cubicBezTo>
                      <a:pt x="0" y="410"/>
                      <a:pt x="3" y="500"/>
                      <a:pt x="45" y="575"/>
                    </a:cubicBezTo>
                    <a:cubicBezTo>
                      <a:pt x="87" y="653"/>
                      <a:pt x="157" y="673"/>
                      <a:pt x="207" y="673"/>
                    </a:cubicBezTo>
                    <a:cubicBezTo>
                      <a:pt x="260" y="673"/>
                      <a:pt x="333" y="653"/>
                      <a:pt x="378" y="558"/>
                    </a:cubicBezTo>
                    <a:cubicBezTo>
                      <a:pt x="409" y="491"/>
                      <a:pt x="414" y="416"/>
                      <a:pt x="414" y="338"/>
                    </a:cubicBezTo>
                    <a:moveTo>
                      <a:pt x="207" y="650"/>
                    </a:moveTo>
                    <a:cubicBezTo>
                      <a:pt x="168" y="650"/>
                      <a:pt x="109" y="625"/>
                      <a:pt x="92" y="533"/>
                    </a:cubicBezTo>
                    <a:cubicBezTo>
                      <a:pt x="81" y="474"/>
                      <a:pt x="81" y="385"/>
                      <a:pt x="81" y="327"/>
                    </a:cubicBezTo>
                    <a:cubicBezTo>
                      <a:pt x="81" y="265"/>
                      <a:pt x="81" y="198"/>
                      <a:pt x="90" y="145"/>
                    </a:cubicBezTo>
                    <a:cubicBezTo>
                      <a:pt x="109" y="31"/>
                      <a:pt x="182" y="22"/>
                      <a:pt x="207" y="22"/>
                    </a:cubicBezTo>
                    <a:cubicBezTo>
                      <a:pt x="238" y="22"/>
                      <a:pt x="302" y="39"/>
                      <a:pt x="322" y="137"/>
                    </a:cubicBezTo>
                    <a:cubicBezTo>
                      <a:pt x="333" y="190"/>
                      <a:pt x="333" y="265"/>
                      <a:pt x="333" y="327"/>
                    </a:cubicBezTo>
                    <a:cubicBezTo>
                      <a:pt x="333" y="399"/>
                      <a:pt x="333" y="466"/>
                      <a:pt x="322" y="528"/>
                    </a:cubicBezTo>
                    <a:cubicBezTo>
                      <a:pt x="308" y="622"/>
                      <a:pt x="249" y="650"/>
                      <a:pt x="207" y="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26" name=""/>
              <p:cNvSpPr/>
              <p:nvPr/>
            </p:nvSpPr>
            <p:spPr>
              <a:xfrm>
                <a:off x="4340520" y="3809160"/>
                <a:ext cx="147960" cy="242280"/>
              </a:xfrm>
              <a:custGeom>
                <a:avLst/>
                <a:gdLst/>
                <a:ahLst/>
                <a:rect l="0" t="0" r="r" b="b"/>
                <a:pathLst>
                  <a:path w="411" h="673">
                    <a:moveTo>
                      <a:pt x="411" y="338"/>
                    </a:moveTo>
                    <a:cubicBezTo>
                      <a:pt x="411" y="260"/>
                      <a:pt x="409" y="181"/>
                      <a:pt x="372" y="109"/>
                    </a:cubicBezTo>
                    <a:cubicBezTo>
                      <a:pt x="327" y="17"/>
                      <a:pt x="246" y="0"/>
                      <a:pt x="207" y="0"/>
                    </a:cubicBezTo>
                    <a:cubicBezTo>
                      <a:pt x="148" y="0"/>
                      <a:pt x="76" y="25"/>
                      <a:pt x="36" y="117"/>
                    </a:cubicBezTo>
                    <a:cubicBezTo>
                      <a:pt x="3" y="184"/>
                      <a:pt x="0" y="260"/>
                      <a:pt x="0" y="338"/>
                    </a:cubicBezTo>
                    <a:cubicBezTo>
                      <a:pt x="0" y="410"/>
                      <a:pt x="3" y="500"/>
                      <a:pt x="42" y="575"/>
                    </a:cubicBezTo>
                    <a:cubicBezTo>
                      <a:pt x="84" y="653"/>
                      <a:pt x="157" y="673"/>
                      <a:pt x="204" y="673"/>
                    </a:cubicBezTo>
                    <a:cubicBezTo>
                      <a:pt x="257" y="673"/>
                      <a:pt x="333" y="653"/>
                      <a:pt x="375" y="558"/>
                    </a:cubicBezTo>
                    <a:cubicBezTo>
                      <a:pt x="409" y="491"/>
                      <a:pt x="411" y="416"/>
                      <a:pt x="411" y="338"/>
                    </a:cubicBezTo>
                    <a:moveTo>
                      <a:pt x="204" y="650"/>
                    </a:moveTo>
                    <a:cubicBezTo>
                      <a:pt x="168" y="650"/>
                      <a:pt x="109" y="625"/>
                      <a:pt x="92" y="533"/>
                    </a:cubicBezTo>
                    <a:cubicBezTo>
                      <a:pt x="81" y="474"/>
                      <a:pt x="81" y="385"/>
                      <a:pt x="81" y="327"/>
                    </a:cubicBezTo>
                    <a:cubicBezTo>
                      <a:pt x="81" y="265"/>
                      <a:pt x="81" y="198"/>
                      <a:pt x="90" y="145"/>
                    </a:cubicBezTo>
                    <a:cubicBezTo>
                      <a:pt x="106" y="31"/>
                      <a:pt x="182" y="22"/>
                      <a:pt x="204" y="22"/>
                    </a:cubicBezTo>
                    <a:cubicBezTo>
                      <a:pt x="238" y="22"/>
                      <a:pt x="302" y="39"/>
                      <a:pt x="322" y="137"/>
                    </a:cubicBezTo>
                    <a:cubicBezTo>
                      <a:pt x="330" y="190"/>
                      <a:pt x="330" y="265"/>
                      <a:pt x="330" y="327"/>
                    </a:cubicBezTo>
                    <a:cubicBezTo>
                      <a:pt x="330" y="399"/>
                      <a:pt x="330" y="466"/>
                      <a:pt x="319" y="528"/>
                    </a:cubicBezTo>
                    <a:cubicBezTo>
                      <a:pt x="305" y="622"/>
                      <a:pt x="249" y="650"/>
                      <a:pt x="204" y="6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27" name=""/>
              <p:cNvSpPr/>
              <p:nvPr/>
            </p:nvSpPr>
            <p:spPr>
              <a:xfrm>
                <a:off x="4634640" y="3803040"/>
                <a:ext cx="297000" cy="240120"/>
              </a:xfrm>
              <a:custGeom>
                <a:avLst/>
                <a:gdLst/>
                <a:ahLst/>
                <a:rect l="0" t="0" r="r" b="b"/>
                <a:pathLst>
                  <a:path w="825" h="667">
                    <a:moveTo>
                      <a:pt x="199" y="22"/>
                    </a:moveTo>
                    <a:cubicBezTo>
                      <a:pt x="190" y="0"/>
                      <a:pt x="187" y="0"/>
                      <a:pt x="165" y="0"/>
                    </a:cubicBezTo>
                    <a:cubicBezTo>
                      <a:pt x="110" y="0"/>
                      <a:pt x="55" y="0"/>
                      <a:pt x="0" y="0"/>
                    </a:cubicBezTo>
                    <a:cubicBezTo>
                      <a:pt x="0" y="10"/>
                      <a:pt x="0" y="20"/>
                      <a:pt x="0" y="31"/>
                    </a:cubicBezTo>
                    <a:cubicBezTo>
                      <a:pt x="7" y="31"/>
                      <a:pt x="15" y="31"/>
                      <a:pt x="22" y="31"/>
                    </a:cubicBezTo>
                    <a:cubicBezTo>
                      <a:pt x="98" y="31"/>
                      <a:pt x="101" y="42"/>
                      <a:pt x="101" y="75"/>
                    </a:cubicBezTo>
                    <a:cubicBezTo>
                      <a:pt x="101" y="238"/>
                      <a:pt x="101" y="401"/>
                      <a:pt x="101" y="564"/>
                    </a:cubicBezTo>
                    <a:cubicBezTo>
                      <a:pt x="101" y="592"/>
                      <a:pt x="101" y="636"/>
                      <a:pt x="0" y="636"/>
                    </a:cubicBezTo>
                    <a:cubicBezTo>
                      <a:pt x="0" y="647"/>
                      <a:pt x="0" y="657"/>
                      <a:pt x="0" y="667"/>
                    </a:cubicBezTo>
                    <a:cubicBezTo>
                      <a:pt x="34" y="667"/>
                      <a:pt x="83" y="664"/>
                      <a:pt x="115" y="664"/>
                    </a:cubicBezTo>
                    <a:cubicBezTo>
                      <a:pt x="147" y="664"/>
                      <a:pt x="196" y="667"/>
                      <a:pt x="229" y="667"/>
                    </a:cubicBezTo>
                    <a:cubicBezTo>
                      <a:pt x="229" y="657"/>
                      <a:pt x="229" y="647"/>
                      <a:pt x="229" y="636"/>
                    </a:cubicBezTo>
                    <a:cubicBezTo>
                      <a:pt x="129" y="636"/>
                      <a:pt x="129" y="592"/>
                      <a:pt x="129" y="564"/>
                    </a:cubicBezTo>
                    <a:cubicBezTo>
                      <a:pt x="129" y="389"/>
                      <a:pt x="129" y="214"/>
                      <a:pt x="129" y="39"/>
                    </a:cubicBezTo>
                    <a:cubicBezTo>
                      <a:pt x="208" y="241"/>
                      <a:pt x="287" y="443"/>
                      <a:pt x="367" y="645"/>
                    </a:cubicBezTo>
                    <a:cubicBezTo>
                      <a:pt x="369" y="659"/>
                      <a:pt x="375" y="667"/>
                      <a:pt x="386" y="667"/>
                    </a:cubicBezTo>
                    <a:cubicBezTo>
                      <a:pt x="397" y="667"/>
                      <a:pt x="400" y="659"/>
                      <a:pt x="403" y="650"/>
                    </a:cubicBezTo>
                    <a:cubicBezTo>
                      <a:pt x="483" y="444"/>
                      <a:pt x="563" y="237"/>
                      <a:pt x="644" y="31"/>
                    </a:cubicBezTo>
                    <a:cubicBezTo>
                      <a:pt x="645" y="31"/>
                      <a:pt x="645" y="31"/>
                      <a:pt x="646" y="31"/>
                    </a:cubicBezTo>
                    <a:cubicBezTo>
                      <a:pt x="646" y="218"/>
                      <a:pt x="646" y="405"/>
                      <a:pt x="646" y="592"/>
                    </a:cubicBezTo>
                    <a:cubicBezTo>
                      <a:pt x="646" y="625"/>
                      <a:pt x="644" y="636"/>
                      <a:pt x="568" y="636"/>
                    </a:cubicBezTo>
                    <a:cubicBezTo>
                      <a:pt x="561" y="636"/>
                      <a:pt x="553" y="636"/>
                      <a:pt x="546" y="636"/>
                    </a:cubicBezTo>
                    <a:cubicBezTo>
                      <a:pt x="546" y="647"/>
                      <a:pt x="546" y="657"/>
                      <a:pt x="546" y="667"/>
                    </a:cubicBezTo>
                    <a:cubicBezTo>
                      <a:pt x="582" y="664"/>
                      <a:pt x="648" y="664"/>
                      <a:pt x="686" y="664"/>
                    </a:cubicBezTo>
                    <a:cubicBezTo>
                      <a:pt x="723" y="664"/>
                      <a:pt x="789" y="664"/>
                      <a:pt x="825" y="667"/>
                    </a:cubicBezTo>
                    <a:cubicBezTo>
                      <a:pt x="825" y="657"/>
                      <a:pt x="825" y="647"/>
                      <a:pt x="825" y="636"/>
                    </a:cubicBezTo>
                    <a:cubicBezTo>
                      <a:pt x="818" y="636"/>
                      <a:pt x="811" y="636"/>
                      <a:pt x="803" y="636"/>
                    </a:cubicBezTo>
                    <a:cubicBezTo>
                      <a:pt x="728" y="636"/>
                      <a:pt x="725" y="625"/>
                      <a:pt x="725" y="592"/>
                    </a:cubicBezTo>
                    <a:cubicBezTo>
                      <a:pt x="725" y="420"/>
                      <a:pt x="725" y="247"/>
                      <a:pt x="725" y="75"/>
                    </a:cubicBezTo>
                    <a:cubicBezTo>
                      <a:pt x="725" y="42"/>
                      <a:pt x="728" y="31"/>
                      <a:pt x="803" y="31"/>
                    </a:cubicBezTo>
                    <a:cubicBezTo>
                      <a:pt x="811" y="31"/>
                      <a:pt x="818" y="31"/>
                      <a:pt x="825" y="31"/>
                    </a:cubicBezTo>
                    <a:cubicBezTo>
                      <a:pt x="825" y="20"/>
                      <a:pt x="825" y="10"/>
                      <a:pt x="825" y="0"/>
                    </a:cubicBezTo>
                    <a:cubicBezTo>
                      <a:pt x="770" y="0"/>
                      <a:pt x="715" y="0"/>
                      <a:pt x="660" y="0"/>
                    </a:cubicBezTo>
                    <a:cubicBezTo>
                      <a:pt x="635" y="0"/>
                      <a:pt x="635" y="0"/>
                      <a:pt x="627" y="20"/>
                    </a:cubicBezTo>
                    <a:cubicBezTo>
                      <a:pt x="556" y="203"/>
                      <a:pt x="485" y="386"/>
                      <a:pt x="414" y="569"/>
                    </a:cubicBezTo>
                    <a:cubicBezTo>
                      <a:pt x="342" y="387"/>
                      <a:pt x="271" y="205"/>
                      <a:pt x="199" y="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28" name=""/>
              <p:cNvSpPr/>
              <p:nvPr/>
            </p:nvSpPr>
            <p:spPr>
              <a:xfrm>
                <a:off x="4952160" y="3891600"/>
                <a:ext cx="173160" cy="223920"/>
              </a:xfrm>
              <a:custGeom>
                <a:avLst/>
                <a:gdLst/>
                <a:ahLst/>
                <a:rect l="0" t="0" r="r" b="b"/>
                <a:pathLst>
                  <a:path w="481" h="622">
                    <a:moveTo>
                      <a:pt x="389" y="95"/>
                    </a:moveTo>
                    <a:cubicBezTo>
                      <a:pt x="417" y="31"/>
                      <a:pt x="467" y="31"/>
                      <a:pt x="481" y="31"/>
                    </a:cubicBezTo>
                    <a:cubicBezTo>
                      <a:pt x="481" y="20"/>
                      <a:pt x="481" y="10"/>
                      <a:pt x="481" y="0"/>
                    </a:cubicBezTo>
                    <a:cubicBezTo>
                      <a:pt x="459" y="3"/>
                      <a:pt x="431" y="3"/>
                      <a:pt x="409" y="3"/>
                    </a:cubicBezTo>
                    <a:cubicBezTo>
                      <a:pt x="389" y="3"/>
                      <a:pt x="344" y="3"/>
                      <a:pt x="322" y="0"/>
                    </a:cubicBezTo>
                    <a:cubicBezTo>
                      <a:pt x="322" y="10"/>
                      <a:pt x="322" y="20"/>
                      <a:pt x="322" y="31"/>
                    </a:cubicBezTo>
                    <a:cubicBezTo>
                      <a:pt x="353" y="31"/>
                      <a:pt x="369" y="47"/>
                      <a:pt x="369" y="73"/>
                    </a:cubicBezTo>
                    <a:cubicBezTo>
                      <a:pt x="369" y="84"/>
                      <a:pt x="367" y="84"/>
                      <a:pt x="364" y="98"/>
                    </a:cubicBezTo>
                    <a:cubicBezTo>
                      <a:pt x="330" y="178"/>
                      <a:pt x="297" y="258"/>
                      <a:pt x="263" y="338"/>
                    </a:cubicBezTo>
                    <a:cubicBezTo>
                      <a:pt x="227" y="250"/>
                      <a:pt x="190" y="163"/>
                      <a:pt x="154" y="75"/>
                    </a:cubicBezTo>
                    <a:cubicBezTo>
                      <a:pt x="151" y="64"/>
                      <a:pt x="148" y="61"/>
                      <a:pt x="148" y="56"/>
                    </a:cubicBezTo>
                    <a:cubicBezTo>
                      <a:pt x="148" y="31"/>
                      <a:pt x="185" y="31"/>
                      <a:pt x="204" y="31"/>
                    </a:cubicBezTo>
                    <a:cubicBezTo>
                      <a:pt x="204" y="20"/>
                      <a:pt x="204" y="10"/>
                      <a:pt x="204" y="0"/>
                    </a:cubicBezTo>
                    <a:cubicBezTo>
                      <a:pt x="179" y="3"/>
                      <a:pt x="112" y="3"/>
                      <a:pt x="95" y="3"/>
                    </a:cubicBezTo>
                    <a:cubicBezTo>
                      <a:pt x="70" y="3"/>
                      <a:pt x="31" y="3"/>
                      <a:pt x="0" y="0"/>
                    </a:cubicBezTo>
                    <a:cubicBezTo>
                      <a:pt x="0" y="10"/>
                      <a:pt x="0" y="20"/>
                      <a:pt x="0" y="31"/>
                    </a:cubicBezTo>
                    <a:cubicBezTo>
                      <a:pt x="48" y="31"/>
                      <a:pt x="67" y="31"/>
                      <a:pt x="81" y="64"/>
                    </a:cubicBezTo>
                    <a:cubicBezTo>
                      <a:pt x="131" y="183"/>
                      <a:pt x="180" y="302"/>
                      <a:pt x="229" y="421"/>
                    </a:cubicBezTo>
                    <a:cubicBezTo>
                      <a:pt x="224" y="435"/>
                      <a:pt x="210" y="466"/>
                      <a:pt x="204" y="480"/>
                    </a:cubicBezTo>
                    <a:cubicBezTo>
                      <a:pt x="182" y="533"/>
                      <a:pt x="154" y="600"/>
                      <a:pt x="92" y="600"/>
                    </a:cubicBezTo>
                    <a:cubicBezTo>
                      <a:pt x="87" y="600"/>
                      <a:pt x="64" y="600"/>
                      <a:pt x="45" y="583"/>
                    </a:cubicBezTo>
                    <a:cubicBezTo>
                      <a:pt x="76" y="581"/>
                      <a:pt x="84" y="558"/>
                      <a:pt x="84" y="541"/>
                    </a:cubicBezTo>
                    <a:cubicBezTo>
                      <a:pt x="84" y="516"/>
                      <a:pt x="64" y="502"/>
                      <a:pt x="42" y="502"/>
                    </a:cubicBezTo>
                    <a:cubicBezTo>
                      <a:pt x="22" y="502"/>
                      <a:pt x="0" y="514"/>
                      <a:pt x="0" y="544"/>
                    </a:cubicBezTo>
                    <a:cubicBezTo>
                      <a:pt x="0" y="586"/>
                      <a:pt x="42" y="622"/>
                      <a:pt x="92" y="622"/>
                    </a:cubicBezTo>
                    <a:cubicBezTo>
                      <a:pt x="154" y="622"/>
                      <a:pt x="193" y="567"/>
                      <a:pt x="218" y="511"/>
                    </a:cubicBezTo>
                    <a:cubicBezTo>
                      <a:pt x="275" y="372"/>
                      <a:pt x="332" y="234"/>
                      <a:pt x="389" y="9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29" name=""/>
              <p:cNvSpPr/>
              <p:nvPr/>
            </p:nvSpPr>
            <p:spPr>
              <a:xfrm>
                <a:off x="5142600" y="3887280"/>
                <a:ext cx="118800" cy="155880"/>
              </a:xfrm>
              <a:custGeom>
                <a:avLst/>
                <a:gdLst/>
                <a:ahLst/>
                <a:rect l="0" t="0" r="r" b="b"/>
                <a:pathLst>
                  <a:path w="330" h="433">
                    <a:moveTo>
                      <a:pt x="137" y="109"/>
                    </a:moveTo>
                    <a:cubicBezTo>
                      <a:pt x="137" y="73"/>
                      <a:pt x="137" y="36"/>
                      <a:pt x="137" y="0"/>
                    </a:cubicBezTo>
                    <a:cubicBezTo>
                      <a:pt x="91" y="4"/>
                      <a:pt x="46" y="7"/>
                      <a:pt x="0" y="11"/>
                    </a:cubicBezTo>
                    <a:cubicBezTo>
                      <a:pt x="0" y="21"/>
                      <a:pt x="0" y="32"/>
                      <a:pt x="0" y="42"/>
                    </a:cubicBezTo>
                    <a:cubicBezTo>
                      <a:pt x="70" y="42"/>
                      <a:pt x="76" y="50"/>
                      <a:pt x="76" y="98"/>
                    </a:cubicBezTo>
                    <a:cubicBezTo>
                      <a:pt x="76" y="185"/>
                      <a:pt x="76" y="273"/>
                      <a:pt x="76" y="360"/>
                    </a:cubicBezTo>
                    <a:cubicBezTo>
                      <a:pt x="76" y="402"/>
                      <a:pt x="64" y="402"/>
                      <a:pt x="0" y="402"/>
                    </a:cubicBezTo>
                    <a:cubicBezTo>
                      <a:pt x="0" y="412"/>
                      <a:pt x="0" y="422"/>
                      <a:pt x="0" y="433"/>
                    </a:cubicBezTo>
                    <a:cubicBezTo>
                      <a:pt x="39" y="433"/>
                      <a:pt x="84" y="430"/>
                      <a:pt x="112" y="430"/>
                    </a:cubicBezTo>
                    <a:cubicBezTo>
                      <a:pt x="151" y="430"/>
                      <a:pt x="199" y="430"/>
                      <a:pt x="238" y="433"/>
                    </a:cubicBezTo>
                    <a:cubicBezTo>
                      <a:pt x="238" y="422"/>
                      <a:pt x="238" y="412"/>
                      <a:pt x="238" y="402"/>
                    </a:cubicBezTo>
                    <a:cubicBezTo>
                      <a:pt x="230" y="402"/>
                      <a:pt x="223" y="402"/>
                      <a:pt x="215" y="402"/>
                    </a:cubicBezTo>
                    <a:cubicBezTo>
                      <a:pt x="143" y="402"/>
                      <a:pt x="143" y="391"/>
                      <a:pt x="143" y="357"/>
                    </a:cubicBezTo>
                    <a:cubicBezTo>
                      <a:pt x="143" y="307"/>
                      <a:pt x="143" y="257"/>
                      <a:pt x="143" y="207"/>
                    </a:cubicBezTo>
                    <a:cubicBezTo>
                      <a:pt x="143" y="109"/>
                      <a:pt x="182" y="22"/>
                      <a:pt x="257" y="22"/>
                    </a:cubicBezTo>
                    <a:cubicBezTo>
                      <a:pt x="263" y="22"/>
                      <a:pt x="266" y="22"/>
                      <a:pt x="269" y="22"/>
                    </a:cubicBezTo>
                    <a:cubicBezTo>
                      <a:pt x="266" y="25"/>
                      <a:pt x="246" y="36"/>
                      <a:pt x="246" y="61"/>
                    </a:cubicBezTo>
                    <a:cubicBezTo>
                      <a:pt x="246" y="89"/>
                      <a:pt x="266" y="103"/>
                      <a:pt x="288" y="103"/>
                    </a:cubicBezTo>
                    <a:cubicBezTo>
                      <a:pt x="305" y="103"/>
                      <a:pt x="330" y="92"/>
                      <a:pt x="330" y="61"/>
                    </a:cubicBezTo>
                    <a:cubicBezTo>
                      <a:pt x="330" y="31"/>
                      <a:pt x="299" y="0"/>
                      <a:pt x="257" y="0"/>
                    </a:cubicBezTo>
                    <a:cubicBezTo>
                      <a:pt x="185" y="0"/>
                      <a:pt x="151" y="67"/>
                      <a:pt x="137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9B4EC2-5FEC-4F9C-B749-CCFD07BD9D13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/>
          </p:nvPr>
        </p:nvSpPr>
        <p:spPr>
          <a:xfrm>
            <a:off x="493200" y="457200"/>
            <a:ext cx="907164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Slow expulsion:                 (Graber et al. 2015, Elfritz et al. 2016)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Gusakov 2019: form of EOM used in these studies was wrong, but time scale ~correct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Assumption of screening of electric field generated by moving flux tubes by electrons not always true (Kobyakov 2023): rethinking of Gusakov 2019 result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31" name=""/>
          <p:cNvGrpSpPr/>
          <p:nvPr/>
        </p:nvGrpSpPr>
        <p:grpSpPr>
          <a:xfrm>
            <a:off x="3810960" y="556200"/>
            <a:ext cx="1755720" cy="356760"/>
            <a:chOff x="3810960" y="556200"/>
            <a:chExt cx="1755720" cy="356760"/>
          </a:xfrm>
        </p:grpSpPr>
        <p:grpSp>
          <p:nvGrpSpPr>
            <p:cNvPr id="432" name=""/>
            <p:cNvGrpSpPr/>
            <p:nvPr/>
          </p:nvGrpSpPr>
          <p:grpSpPr>
            <a:xfrm>
              <a:off x="3810960" y="556200"/>
              <a:ext cx="1755720" cy="356760"/>
              <a:chOff x="3810960" y="556200"/>
              <a:chExt cx="1755720" cy="356760"/>
            </a:xfrm>
          </p:grpSpPr>
          <p:sp>
            <p:nvSpPr>
              <p:cNvPr id="433" name=""/>
              <p:cNvSpPr/>
              <p:nvPr/>
            </p:nvSpPr>
            <p:spPr>
              <a:xfrm>
                <a:off x="3830760" y="576360"/>
                <a:ext cx="1715760" cy="316440"/>
              </a:xfrm>
              <a:custGeom>
                <a:avLst/>
                <a:gdLst/>
                <a:ahLst/>
                <a:rect l="0" t="0" r="r" b="b"/>
                <a:pathLst>
                  <a:path w="4766" h="879">
                    <a:moveTo>
                      <a:pt x="0" y="0"/>
                    </a:moveTo>
                    <a:cubicBezTo>
                      <a:pt x="1589" y="0"/>
                      <a:pt x="3177" y="0"/>
                      <a:pt x="4766" y="0"/>
                    </a:cubicBezTo>
                    <a:cubicBezTo>
                      <a:pt x="4766" y="293"/>
                      <a:pt x="4766" y="586"/>
                      <a:pt x="4766" y="879"/>
                    </a:cubicBezTo>
                    <a:cubicBezTo>
                      <a:pt x="3177" y="879"/>
                      <a:pt x="1589" y="879"/>
                      <a:pt x="0" y="879"/>
                    </a:cubicBezTo>
                    <a:cubicBezTo>
                      <a:pt x="0" y="586"/>
                      <a:pt x="0" y="29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34" name=""/>
              <p:cNvSpPr/>
              <p:nvPr/>
            </p:nvSpPr>
            <p:spPr>
              <a:xfrm>
                <a:off x="3810960" y="688320"/>
                <a:ext cx="259200" cy="92880"/>
              </a:xfrm>
              <a:custGeom>
                <a:avLst/>
                <a:gdLst/>
                <a:ahLst/>
                <a:rect l="0" t="0" r="r" b="b"/>
                <a:pathLst>
                  <a:path w="720" h="258">
                    <a:moveTo>
                      <a:pt x="720" y="37"/>
                    </a:moveTo>
                    <a:cubicBezTo>
                      <a:pt x="720" y="12"/>
                      <a:pt x="714" y="3"/>
                      <a:pt x="705" y="3"/>
                    </a:cubicBezTo>
                    <a:cubicBezTo>
                      <a:pt x="702" y="3"/>
                      <a:pt x="693" y="9"/>
                      <a:pt x="690" y="31"/>
                    </a:cubicBezTo>
                    <a:cubicBezTo>
                      <a:pt x="687" y="137"/>
                      <a:pt x="616" y="196"/>
                      <a:pt x="539" y="196"/>
                    </a:cubicBezTo>
                    <a:cubicBezTo>
                      <a:pt x="471" y="196"/>
                      <a:pt x="419" y="149"/>
                      <a:pt x="366" y="103"/>
                    </a:cubicBezTo>
                    <a:cubicBezTo>
                      <a:pt x="311" y="53"/>
                      <a:pt x="256" y="0"/>
                      <a:pt x="182" y="0"/>
                    </a:cubicBezTo>
                    <a:cubicBezTo>
                      <a:pt x="65" y="0"/>
                      <a:pt x="0" y="121"/>
                      <a:pt x="0" y="221"/>
                    </a:cubicBezTo>
                    <a:cubicBezTo>
                      <a:pt x="0" y="255"/>
                      <a:pt x="10" y="243"/>
                      <a:pt x="15" y="255"/>
                    </a:cubicBezTo>
                    <a:cubicBezTo>
                      <a:pt x="28" y="255"/>
                      <a:pt x="31" y="233"/>
                      <a:pt x="31" y="230"/>
                    </a:cubicBezTo>
                    <a:cubicBezTo>
                      <a:pt x="34" y="112"/>
                      <a:pt x="117" y="62"/>
                      <a:pt x="182" y="62"/>
                    </a:cubicBezTo>
                    <a:cubicBezTo>
                      <a:pt x="249" y="62"/>
                      <a:pt x="302" y="109"/>
                      <a:pt x="354" y="155"/>
                    </a:cubicBezTo>
                    <a:cubicBezTo>
                      <a:pt x="409" y="205"/>
                      <a:pt x="465" y="258"/>
                      <a:pt x="539" y="258"/>
                    </a:cubicBezTo>
                    <a:cubicBezTo>
                      <a:pt x="659" y="258"/>
                      <a:pt x="720" y="137"/>
                      <a:pt x="720" y="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35" name=""/>
              <p:cNvSpPr/>
              <p:nvPr/>
            </p:nvSpPr>
            <p:spPr>
              <a:xfrm>
                <a:off x="4235400" y="571680"/>
                <a:ext cx="128520" cy="260640"/>
              </a:xfrm>
              <a:custGeom>
                <a:avLst/>
                <a:gdLst/>
                <a:ahLst/>
                <a:rect l="0" t="0" r="r" b="b"/>
                <a:pathLst>
                  <a:path w="357" h="724">
                    <a:moveTo>
                      <a:pt x="222" y="28"/>
                    </a:moveTo>
                    <a:cubicBezTo>
                      <a:pt x="222" y="0"/>
                      <a:pt x="222" y="0"/>
                      <a:pt x="197" y="0"/>
                    </a:cubicBezTo>
                    <a:cubicBezTo>
                      <a:pt x="129" y="68"/>
                      <a:pt x="34" y="68"/>
                      <a:pt x="0" y="68"/>
                    </a:cubicBezTo>
                    <a:cubicBezTo>
                      <a:pt x="0" y="80"/>
                      <a:pt x="0" y="91"/>
                      <a:pt x="0" y="103"/>
                    </a:cubicBezTo>
                    <a:cubicBezTo>
                      <a:pt x="22" y="103"/>
                      <a:pt x="83" y="103"/>
                      <a:pt x="142" y="75"/>
                    </a:cubicBezTo>
                    <a:cubicBezTo>
                      <a:pt x="142" y="262"/>
                      <a:pt x="142" y="449"/>
                      <a:pt x="142" y="637"/>
                    </a:cubicBezTo>
                    <a:cubicBezTo>
                      <a:pt x="142" y="677"/>
                      <a:pt x="139" y="690"/>
                      <a:pt x="40" y="690"/>
                    </a:cubicBezTo>
                    <a:cubicBezTo>
                      <a:pt x="29" y="690"/>
                      <a:pt x="17" y="690"/>
                      <a:pt x="6" y="690"/>
                    </a:cubicBezTo>
                    <a:cubicBezTo>
                      <a:pt x="6" y="701"/>
                      <a:pt x="6" y="712"/>
                      <a:pt x="6" y="724"/>
                    </a:cubicBezTo>
                    <a:cubicBezTo>
                      <a:pt x="43" y="721"/>
                      <a:pt x="139" y="721"/>
                      <a:pt x="182" y="721"/>
                    </a:cubicBezTo>
                    <a:cubicBezTo>
                      <a:pt x="225" y="721"/>
                      <a:pt x="317" y="721"/>
                      <a:pt x="357" y="724"/>
                    </a:cubicBezTo>
                    <a:cubicBezTo>
                      <a:pt x="357" y="712"/>
                      <a:pt x="357" y="701"/>
                      <a:pt x="357" y="690"/>
                    </a:cubicBezTo>
                    <a:cubicBezTo>
                      <a:pt x="345" y="690"/>
                      <a:pt x="333" y="690"/>
                      <a:pt x="320" y="690"/>
                    </a:cubicBezTo>
                    <a:cubicBezTo>
                      <a:pt x="225" y="690"/>
                      <a:pt x="222" y="677"/>
                      <a:pt x="222" y="637"/>
                    </a:cubicBezTo>
                    <a:cubicBezTo>
                      <a:pt x="222" y="434"/>
                      <a:pt x="222" y="231"/>
                      <a:pt x="222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36" name=""/>
              <p:cNvSpPr/>
              <p:nvPr/>
            </p:nvSpPr>
            <p:spPr>
              <a:xfrm>
                <a:off x="4410720" y="571680"/>
                <a:ext cx="164160" cy="269640"/>
              </a:xfrm>
              <a:custGeom>
                <a:avLst/>
                <a:gdLst/>
                <a:ahLst/>
                <a:rect l="0" t="0" r="r" b="b"/>
                <a:pathLst>
                  <a:path w="456" h="749">
                    <a:moveTo>
                      <a:pt x="456" y="376"/>
                    </a:moveTo>
                    <a:cubicBezTo>
                      <a:pt x="456" y="289"/>
                      <a:pt x="450" y="202"/>
                      <a:pt x="409" y="121"/>
                    </a:cubicBezTo>
                    <a:cubicBezTo>
                      <a:pt x="360" y="16"/>
                      <a:pt x="274" y="0"/>
                      <a:pt x="228" y="0"/>
                    </a:cubicBezTo>
                    <a:cubicBezTo>
                      <a:pt x="163" y="0"/>
                      <a:pt x="83" y="28"/>
                      <a:pt x="40" y="127"/>
                    </a:cubicBezTo>
                    <a:cubicBezTo>
                      <a:pt x="3" y="205"/>
                      <a:pt x="0" y="289"/>
                      <a:pt x="0" y="376"/>
                    </a:cubicBezTo>
                    <a:cubicBezTo>
                      <a:pt x="0" y="457"/>
                      <a:pt x="3" y="556"/>
                      <a:pt x="46" y="637"/>
                    </a:cubicBezTo>
                    <a:cubicBezTo>
                      <a:pt x="95" y="727"/>
                      <a:pt x="172" y="749"/>
                      <a:pt x="225" y="749"/>
                    </a:cubicBezTo>
                    <a:cubicBezTo>
                      <a:pt x="283" y="749"/>
                      <a:pt x="366" y="724"/>
                      <a:pt x="416" y="621"/>
                    </a:cubicBezTo>
                    <a:cubicBezTo>
                      <a:pt x="450" y="547"/>
                      <a:pt x="456" y="463"/>
                      <a:pt x="456" y="376"/>
                    </a:cubicBezTo>
                    <a:moveTo>
                      <a:pt x="225" y="724"/>
                    </a:moveTo>
                    <a:cubicBezTo>
                      <a:pt x="185" y="724"/>
                      <a:pt x="120" y="696"/>
                      <a:pt x="102" y="593"/>
                    </a:cubicBezTo>
                    <a:cubicBezTo>
                      <a:pt x="89" y="528"/>
                      <a:pt x="89" y="426"/>
                      <a:pt x="89" y="363"/>
                    </a:cubicBezTo>
                    <a:cubicBezTo>
                      <a:pt x="89" y="292"/>
                      <a:pt x="89" y="221"/>
                      <a:pt x="99" y="162"/>
                    </a:cubicBezTo>
                    <a:cubicBezTo>
                      <a:pt x="117" y="34"/>
                      <a:pt x="200" y="22"/>
                      <a:pt x="225" y="22"/>
                    </a:cubicBezTo>
                    <a:cubicBezTo>
                      <a:pt x="262" y="22"/>
                      <a:pt x="333" y="43"/>
                      <a:pt x="354" y="149"/>
                    </a:cubicBezTo>
                    <a:cubicBezTo>
                      <a:pt x="363" y="211"/>
                      <a:pt x="363" y="295"/>
                      <a:pt x="363" y="363"/>
                    </a:cubicBezTo>
                    <a:cubicBezTo>
                      <a:pt x="363" y="444"/>
                      <a:pt x="363" y="519"/>
                      <a:pt x="354" y="587"/>
                    </a:cubicBezTo>
                    <a:cubicBezTo>
                      <a:pt x="336" y="693"/>
                      <a:pt x="274" y="724"/>
                      <a:pt x="225" y="7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37" name=""/>
              <p:cNvSpPr/>
              <p:nvPr/>
            </p:nvSpPr>
            <p:spPr>
              <a:xfrm>
                <a:off x="4604760" y="571680"/>
                <a:ext cx="164160" cy="269640"/>
              </a:xfrm>
              <a:custGeom>
                <a:avLst/>
                <a:gdLst/>
                <a:ahLst/>
                <a:rect l="0" t="0" r="r" b="b"/>
                <a:pathLst>
                  <a:path w="456" h="749">
                    <a:moveTo>
                      <a:pt x="456" y="376"/>
                    </a:moveTo>
                    <a:cubicBezTo>
                      <a:pt x="456" y="289"/>
                      <a:pt x="450" y="202"/>
                      <a:pt x="413" y="121"/>
                    </a:cubicBezTo>
                    <a:cubicBezTo>
                      <a:pt x="363" y="16"/>
                      <a:pt x="274" y="0"/>
                      <a:pt x="228" y="0"/>
                    </a:cubicBezTo>
                    <a:cubicBezTo>
                      <a:pt x="163" y="0"/>
                      <a:pt x="86" y="28"/>
                      <a:pt x="40" y="127"/>
                    </a:cubicBezTo>
                    <a:cubicBezTo>
                      <a:pt x="6" y="205"/>
                      <a:pt x="0" y="289"/>
                      <a:pt x="0" y="376"/>
                    </a:cubicBezTo>
                    <a:cubicBezTo>
                      <a:pt x="0" y="457"/>
                      <a:pt x="6" y="556"/>
                      <a:pt x="49" y="637"/>
                    </a:cubicBezTo>
                    <a:cubicBezTo>
                      <a:pt x="95" y="727"/>
                      <a:pt x="175" y="749"/>
                      <a:pt x="228" y="749"/>
                    </a:cubicBezTo>
                    <a:cubicBezTo>
                      <a:pt x="286" y="749"/>
                      <a:pt x="369" y="724"/>
                      <a:pt x="416" y="621"/>
                    </a:cubicBezTo>
                    <a:cubicBezTo>
                      <a:pt x="450" y="547"/>
                      <a:pt x="456" y="463"/>
                      <a:pt x="456" y="376"/>
                    </a:cubicBezTo>
                    <a:moveTo>
                      <a:pt x="228" y="724"/>
                    </a:moveTo>
                    <a:cubicBezTo>
                      <a:pt x="185" y="724"/>
                      <a:pt x="123" y="696"/>
                      <a:pt x="102" y="593"/>
                    </a:cubicBezTo>
                    <a:cubicBezTo>
                      <a:pt x="89" y="528"/>
                      <a:pt x="89" y="426"/>
                      <a:pt x="89" y="363"/>
                    </a:cubicBezTo>
                    <a:cubicBezTo>
                      <a:pt x="89" y="292"/>
                      <a:pt x="89" y="221"/>
                      <a:pt x="99" y="162"/>
                    </a:cubicBezTo>
                    <a:cubicBezTo>
                      <a:pt x="120" y="34"/>
                      <a:pt x="200" y="22"/>
                      <a:pt x="228" y="22"/>
                    </a:cubicBezTo>
                    <a:cubicBezTo>
                      <a:pt x="265" y="22"/>
                      <a:pt x="336" y="43"/>
                      <a:pt x="354" y="149"/>
                    </a:cubicBezTo>
                    <a:cubicBezTo>
                      <a:pt x="366" y="211"/>
                      <a:pt x="366" y="295"/>
                      <a:pt x="366" y="363"/>
                    </a:cubicBezTo>
                    <a:cubicBezTo>
                      <a:pt x="366" y="444"/>
                      <a:pt x="366" y="519"/>
                      <a:pt x="354" y="587"/>
                    </a:cubicBezTo>
                    <a:cubicBezTo>
                      <a:pt x="339" y="693"/>
                      <a:pt x="277" y="724"/>
                      <a:pt x="228" y="7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38" name=""/>
              <p:cNvSpPr/>
              <p:nvPr/>
            </p:nvSpPr>
            <p:spPr>
              <a:xfrm>
                <a:off x="4935960" y="556200"/>
                <a:ext cx="263880" cy="285120"/>
              </a:xfrm>
              <a:custGeom>
                <a:avLst/>
                <a:gdLst/>
                <a:ahLst/>
                <a:rect l="0" t="0" r="r" b="b"/>
                <a:pathLst>
                  <a:path w="733" h="792">
                    <a:moveTo>
                      <a:pt x="579" y="699"/>
                    </a:moveTo>
                    <a:cubicBezTo>
                      <a:pt x="594" y="724"/>
                      <a:pt x="637" y="767"/>
                      <a:pt x="650" y="767"/>
                    </a:cubicBezTo>
                    <a:cubicBezTo>
                      <a:pt x="659" y="767"/>
                      <a:pt x="659" y="758"/>
                      <a:pt x="659" y="742"/>
                    </a:cubicBezTo>
                    <a:cubicBezTo>
                      <a:pt x="659" y="679"/>
                      <a:pt x="659" y="616"/>
                      <a:pt x="659" y="553"/>
                    </a:cubicBezTo>
                    <a:cubicBezTo>
                      <a:pt x="659" y="509"/>
                      <a:pt x="665" y="503"/>
                      <a:pt x="733" y="503"/>
                    </a:cubicBezTo>
                    <a:cubicBezTo>
                      <a:pt x="733" y="492"/>
                      <a:pt x="733" y="480"/>
                      <a:pt x="733" y="469"/>
                    </a:cubicBezTo>
                    <a:cubicBezTo>
                      <a:pt x="693" y="472"/>
                      <a:pt x="634" y="472"/>
                      <a:pt x="603" y="472"/>
                    </a:cubicBezTo>
                    <a:cubicBezTo>
                      <a:pt x="557" y="472"/>
                      <a:pt x="468" y="472"/>
                      <a:pt x="428" y="469"/>
                    </a:cubicBezTo>
                    <a:cubicBezTo>
                      <a:pt x="428" y="480"/>
                      <a:pt x="428" y="492"/>
                      <a:pt x="428" y="503"/>
                    </a:cubicBezTo>
                    <a:cubicBezTo>
                      <a:pt x="439" y="503"/>
                      <a:pt x="451" y="503"/>
                      <a:pt x="462" y="503"/>
                    </a:cubicBezTo>
                    <a:cubicBezTo>
                      <a:pt x="560" y="503"/>
                      <a:pt x="563" y="516"/>
                      <a:pt x="563" y="556"/>
                    </a:cubicBezTo>
                    <a:cubicBezTo>
                      <a:pt x="563" y="580"/>
                      <a:pt x="563" y="604"/>
                      <a:pt x="563" y="628"/>
                    </a:cubicBezTo>
                    <a:cubicBezTo>
                      <a:pt x="563" y="749"/>
                      <a:pt x="425" y="758"/>
                      <a:pt x="394" y="758"/>
                    </a:cubicBezTo>
                    <a:cubicBezTo>
                      <a:pt x="326" y="758"/>
                      <a:pt x="111" y="721"/>
                      <a:pt x="111" y="395"/>
                    </a:cubicBezTo>
                    <a:cubicBezTo>
                      <a:pt x="111" y="68"/>
                      <a:pt x="323" y="34"/>
                      <a:pt x="388" y="34"/>
                    </a:cubicBezTo>
                    <a:cubicBezTo>
                      <a:pt x="505" y="34"/>
                      <a:pt x="603" y="130"/>
                      <a:pt x="625" y="292"/>
                    </a:cubicBezTo>
                    <a:cubicBezTo>
                      <a:pt x="628" y="308"/>
                      <a:pt x="628" y="311"/>
                      <a:pt x="643" y="311"/>
                    </a:cubicBezTo>
                    <a:cubicBezTo>
                      <a:pt x="659" y="311"/>
                      <a:pt x="659" y="308"/>
                      <a:pt x="659" y="283"/>
                    </a:cubicBezTo>
                    <a:cubicBezTo>
                      <a:pt x="659" y="197"/>
                      <a:pt x="659" y="111"/>
                      <a:pt x="659" y="25"/>
                    </a:cubicBezTo>
                    <a:cubicBezTo>
                      <a:pt x="659" y="6"/>
                      <a:pt x="659" y="0"/>
                      <a:pt x="647" y="0"/>
                    </a:cubicBezTo>
                    <a:cubicBezTo>
                      <a:pt x="643" y="0"/>
                      <a:pt x="637" y="0"/>
                      <a:pt x="631" y="12"/>
                    </a:cubicBezTo>
                    <a:cubicBezTo>
                      <a:pt x="613" y="39"/>
                      <a:pt x="594" y="66"/>
                      <a:pt x="576" y="93"/>
                    </a:cubicBezTo>
                    <a:cubicBezTo>
                      <a:pt x="542" y="59"/>
                      <a:pt x="483" y="0"/>
                      <a:pt x="376" y="0"/>
                    </a:cubicBezTo>
                    <a:cubicBezTo>
                      <a:pt x="175" y="0"/>
                      <a:pt x="0" y="171"/>
                      <a:pt x="0" y="395"/>
                    </a:cubicBezTo>
                    <a:cubicBezTo>
                      <a:pt x="0" y="618"/>
                      <a:pt x="172" y="792"/>
                      <a:pt x="379" y="792"/>
                    </a:cubicBezTo>
                    <a:cubicBezTo>
                      <a:pt x="456" y="792"/>
                      <a:pt x="545" y="764"/>
                      <a:pt x="579" y="6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39" name=""/>
              <p:cNvSpPr/>
              <p:nvPr/>
            </p:nvSpPr>
            <p:spPr>
              <a:xfrm>
                <a:off x="5226480" y="663480"/>
                <a:ext cx="190800" cy="249480"/>
              </a:xfrm>
              <a:custGeom>
                <a:avLst/>
                <a:gdLst/>
                <a:ahLst/>
                <a:rect l="0" t="0" r="r" b="b"/>
                <a:pathLst>
                  <a:path w="530" h="693">
                    <a:moveTo>
                      <a:pt x="431" y="103"/>
                    </a:moveTo>
                    <a:cubicBezTo>
                      <a:pt x="459" y="34"/>
                      <a:pt x="514" y="34"/>
                      <a:pt x="530" y="34"/>
                    </a:cubicBezTo>
                    <a:cubicBezTo>
                      <a:pt x="530" y="23"/>
                      <a:pt x="530" y="11"/>
                      <a:pt x="530" y="0"/>
                    </a:cubicBezTo>
                    <a:cubicBezTo>
                      <a:pt x="505" y="3"/>
                      <a:pt x="474" y="3"/>
                      <a:pt x="450" y="3"/>
                    </a:cubicBezTo>
                    <a:cubicBezTo>
                      <a:pt x="431" y="3"/>
                      <a:pt x="379" y="0"/>
                      <a:pt x="354" y="0"/>
                    </a:cubicBezTo>
                    <a:cubicBezTo>
                      <a:pt x="354" y="11"/>
                      <a:pt x="354" y="23"/>
                      <a:pt x="354" y="34"/>
                    </a:cubicBezTo>
                    <a:cubicBezTo>
                      <a:pt x="388" y="34"/>
                      <a:pt x="406" y="53"/>
                      <a:pt x="406" y="81"/>
                    </a:cubicBezTo>
                    <a:cubicBezTo>
                      <a:pt x="406" y="90"/>
                      <a:pt x="403" y="93"/>
                      <a:pt x="400" y="106"/>
                    </a:cubicBezTo>
                    <a:cubicBezTo>
                      <a:pt x="363" y="196"/>
                      <a:pt x="326" y="286"/>
                      <a:pt x="289" y="376"/>
                    </a:cubicBezTo>
                    <a:cubicBezTo>
                      <a:pt x="249" y="278"/>
                      <a:pt x="209" y="179"/>
                      <a:pt x="169" y="81"/>
                    </a:cubicBezTo>
                    <a:cubicBezTo>
                      <a:pt x="166" y="71"/>
                      <a:pt x="163" y="65"/>
                      <a:pt x="163" y="62"/>
                    </a:cubicBezTo>
                    <a:cubicBezTo>
                      <a:pt x="163" y="34"/>
                      <a:pt x="203" y="34"/>
                      <a:pt x="225" y="34"/>
                    </a:cubicBezTo>
                    <a:cubicBezTo>
                      <a:pt x="225" y="23"/>
                      <a:pt x="225" y="11"/>
                      <a:pt x="225" y="0"/>
                    </a:cubicBezTo>
                    <a:cubicBezTo>
                      <a:pt x="197" y="0"/>
                      <a:pt x="126" y="3"/>
                      <a:pt x="108" y="3"/>
                    </a:cubicBezTo>
                    <a:cubicBezTo>
                      <a:pt x="77" y="3"/>
                      <a:pt x="34" y="3"/>
                      <a:pt x="0" y="0"/>
                    </a:cubicBezTo>
                    <a:cubicBezTo>
                      <a:pt x="0" y="11"/>
                      <a:pt x="0" y="23"/>
                      <a:pt x="0" y="34"/>
                    </a:cubicBezTo>
                    <a:cubicBezTo>
                      <a:pt x="52" y="34"/>
                      <a:pt x="74" y="34"/>
                      <a:pt x="89" y="71"/>
                    </a:cubicBezTo>
                    <a:cubicBezTo>
                      <a:pt x="144" y="204"/>
                      <a:pt x="198" y="337"/>
                      <a:pt x="252" y="469"/>
                    </a:cubicBezTo>
                    <a:cubicBezTo>
                      <a:pt x="246" y="485"/>
                      <a:pt x="231" y="519"/>
                      <a:pt x="225" y="534"/>
                    </a:cubicBezTo>
                    <a:cubicBezTo>
                      <a:pt x="200" y="593"/>
                      <a:pt x="169" y="668"/>
                      <a:pt x="102" y="668"/>
                    </a:cubicBezTo>
                    <a:cubicBezTo>
                      <a:pt x="95" y="668"/>
                      <a:pt x="71" y="668"/>
                      <a:pt x="49" y="649"/>
                    </a:cubicBezTo>
                    <a:cubicBezTo>
                      <a:pt x="83" y="646"/>
                      <a:pt x="92" y="621"/>
                      <a:pt x="92" y="603"/>
                    </a:cubicBezTo>
                    <a:cubicBezTo>
                      <a:pt x="92" y="575"/>
                      <a:pt x="71" y="559"/>
                      <a:pt x="46" y="559"/>
                    </a:cubicBezTo>
                    <a:cubicBezTo>
                      <a:pt x="25" y="559"/>
                      <a:pt x="0" y="572"/>
                      <a:pt x="0" y="606"/>
                    </a:cubicBezTo>
                    <a:cubicBezTo>
                      <a:pt x="0" y="652"/>
                      <a:pt x="46" y="693"/>
                      <a:pt x="102" y="693"/>
                    </a:cubicBezTo>
                    <a:cubicBezTo>
                      <a:pt x="169" y="693"/>
                      <a:pt x="212" y="631"/>
                      <a:pt x="240" y="569"/>
                    </a:cubicBezTo>
                    <a:cubicBezTo>
                      <a:pt x="304" y="413"/>
                      <a:pt x="367" y="258"/>
                      <a:pt x="431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40" name=""/>
              <p:cNvSpPr/>
              <p:nvPr/>
            </p:nvSpPr>
            <p:spPr>
              <a:xfrm>
                <a:off x="5436000" y="659160"/>
                <a:ext cx="130680" cy="173520"/>
              </a:xfrm>
              <a:custGeom>
                <a:avLst/>
                <a:gdLst/>
                <a:ahLst/>
                <a:rect l="0" t="0" r="r" b="b"/>
                <a:pathLst>
                  <a:path w="363" h="482">
                    <a:moveTo>
                      <a:pt x="151" y="121"/>
                    </a:moveTo>
                    <a:cubicBezTo>
                      <a:pt x="151" y="81"/>
                      <a:pt x="151" y="40"/>
                      <a:pt x="151" y="0"/>
                    </a:cubicBezTo>
                    <a:cubicBezTo>
                      <a:pt x="101" y="4"/>
                      <a:pt x="50" y="8"/>
                      <a:pt x="0" y="12"/>
                    </a:cubicBezTo>
                    <a:cubicBezTo>
                      <a:pt x="0" y="24"/>
                      <a:pt x="0" y="35"/>
                      <a:pt x="0" y="47"/>
                    </a:cubicBezTo>
                    <a:cubicBezTo>
                      <a:pt x="77" y="47"/>
                      <a:pt x="83" y="53"/>
                      <a:pt x="83" y="109"/>
                    </a:cubicBezTo>
                    <a:cubicBezTo>
                      <a:pt x="83" y="205"/>
                      <a:pt x="83" y="301"/>
                      <a:pt x="83" y="398"/>
                    </a:cubicBezTo>
                    <a:cubicBezTo>
                      <a:pt x="83" y="447"/>
                      <a:pt x="74" y="447"/>
                      <a:pt x="0" y="447"/>
                    </a:cubicBezTo>
                    <a:cubicBezTo>
                      <a:pt x="0" y="459"/>
                      <a:pt x="0" y="470"/>
                      <a:pt x="0" y="482"/>
                    </a:cubicBezTo>
                    <a:cubicBezTo>
                      <a:pt x="43" y="482"/>
                      <a:pt x="92" y="478"/>
                      <a:pt x="123" y="478"/>
                    </a:cubicBezTo>
                    <a:cubicBezTo>
                      <a:pt x="166" y="478"/>
                      <a:pt x="219" y="478"/>
                      <a:pt x="262" y="482"/>
                    </a:cubicBezTo>
                    <a:cubicBezTo>
                      <a:pt x="262" y="470"/>
                      <a:pt x="262" y="459"/>
                      <a:pt x="262" y="447"/>
                    </a:cubicBezTo>
                    <a:cubicBezTo>
                      <a:pt x="253" y="447"/>
                      <a:pt x="245" y="447"/>
                      <a:pt x="237" y="447"/>
                    </a:cubicBezTo>
                    <a:cubicBezTo>
                      <a:pt x="157" y="447"/>
                      <a:pt x="157" y="435"/>
                      <a:pt x="157" y="398"/>
                    </a:cubicBezTo>
                    <a:cubicBezTo>
                      <a:pt x="157" y="342"/>
                      <a:pt x="157" y="286"/>
                      <a:pt x="157" y="230"/>
                    </a:cubicBezTo>
                    <a:cubicBezTo>
                      <a:pt x="157" y="121"/>
                      <a:pt x="200" y="25"/>
                      <a:pt x="283" y="25"/>
                    </a:cubicBezTo>
                    <a:cubicBezTo>
                      <a:pt x="289" y="25"/>
                      <a:pt x="292" y="25"/>
                      <a:pt x="296" y="25"/>
                    </a:cubicBezTo>
                    <a:cubicBezTo>
                      <a:pt x="292" y="28"/>
                      <a:pt x="271" y="40"/>
                      <a:pt x="271" y="68"/>
                    </a:cubicBezTo>
                    <a:cubicBezTo>
                      <a:pt x="271" y="99"/>
                      <a:pt x="292" y="115"/>
                      <a:pt x="317" y="115"/>
                    </a:cubicBezTo>
                    <a:cubicBezTo>
                      <a:pt x="336" y="115"/>
                      <a:pt x="363" y="104"/>
                      <a:pt x="363" y="68"/>
                    </a:cubicBezTo>
                    <a:cubicBezTo>
                      <a:pt x="363" y="33"/>
                      <a:pt x="329" y="0"/>
                      <a:pt x="283" y="0"/>
                    </a:cubicBezTo>
                    <a:cubicBezTo>
                      <a:pt x="203" y="0"/>
                      <a:pt x="166" y="75"/>
                      <a:pt x="151" y="1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41" name="PlaceHolder 2"/>
          <p:cNvSpPr>
            <a:spLocks noGrp="1"/>
          </p:cNvSpPr>
          <p:nvPr>
            <p:ph/>
          </p:nvPr>
        </p:nvSpPr>
        <p:spPr>
          <a:xfrm>
            <a:off x="2971800" y="4757760"/>
            <a:ext cx="4296600" cy="50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Verdict: Needs improvement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2" name="" descr=""/>
          <p:cNvPicPr/>
          <p:nvPr/>
        </p:nvPicPr>
        <p:blipFill>
          <a:blip r:embed="rId1"/>
          <a:stretch/>
        </p:blipFill>
        <p:spPr>
          <a:xfrm>
            <a:off x="7381440" y="4716000"/>
            <a:ext cx="475560" cy="4572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FC6E020-56D4-4317-B8D0-410F21A491EF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Select recent developments in SF-SC neutron stars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70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   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-paired neutrons in inner crust can become gapless due to a superflow exceeding Landau critical velocity→ no exponential suppression of heat capacity, consistent with LMXB cooling (Allard and Chamel 2021, 2023, 2024)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Kohn-Luttinger effect can modify </a:t>
            </a:r>
            <a:r>
              <a:rPr b="0" i="1" lang="en-US" sz="3200" spc="-1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-wave neutron pairing gap ~10 keV-10 MeV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(Kumamoto and Reddy 2024)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45" name=""/>
          <p:cNvGrpSpPr/>
          <p:nvPr/>
        </p:nvGrpSpPr>
        <p:grpSpPr>
          <a:xfrm>
            <a:off x="970920" y="1365120"/>
            <a:ext cx="475560" cy="384120"/>
            <a:chOff x="970920" y="1365120"/>
            <a:chExt cx="475560" cy="384120"/>
          </a:xfrm>
        </p:grpSpPr>
        <p:grpSp>
          <p:nvGrpSpPr>
            <p:cNvPr id="446" name=""/>
            <p:cNvGrpSpPr/>
            <p:nvPr/>
          </p:nvGrpSpPr>
          <p:grpSpPr>
            <a:xfrm>
              <a:off x="970920" y="1365120"/>
              <a:ext cx="475560" cy="384120"/>
              <a:chOff x="970920" y="1365120"/>
              <a:chExt cx="475560" cy="384120"/>
            </a:xfrm>
          </p:grpSpPr>
          <p:sp>
            <p:nvSpPr>
              <p:cNvPr id="447" name=""/>
              <p:cNvSpPr/>
              <p:nvPr/>
            </p:nvSpPr>
            <p:spPr>
              <a:xfrm>
                <a:off x="988920" y="1383840"/>
                <a:ext cx="439560" cy="346320"/>
              </a:xfrm>
              <a:custGeom>
                <a:avLst/>
                <a:gdLst/>
                <a:ahLst/>
                <a:rect l="0" t="0" r="r" b="b"/>
                <a:pathLst>
                  <a:path w="1221" h="962">
                    <a:moveTo>
                      <a:pt x="0" y="0"/>
                    </a:moveTo>
                    <a:cubicBezTo>
                      <a:pt x="407" y="0"/>
                      <a:pt x="814" y="0"/>
                      <a:pt x="1221" y="0"/>
                    </a:cubicBezTo>
                    <a:cubicBezTo>
                      <a:pt x="1221" y="321"/>
                      <a:pt x="1221" y="641"/>
                      <a:pt x="1221" y="962"/>
                    </a:cubicBezTo>
                    <a:cubicBezTo>
                      <a:pt x="814" y="962"/>
                      <a:pt x="407" y="962"/>
                      <a:pt x="0" y="962"/>
                    </a:cubicBezTo>
                    <a:cubicBezTo>
                      <a:pt x="0" y="641"/>
                      <a:pt x="0" y="3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48" name=""/>
              <p:cNvSpPr/>
              <p:nvPr/>
            </p:nvSpPr>
            <p:spPr>
              <a:xfrm>
                <a:off x="970920" y="1365120"/>
                <a:ext cx="90360" cy="171000"/>
              </a:xfrm>
              <a:custGeom>
                <a:avLst/>
                <a:gdLst/>
                <a:ahLst/>
                <a:rect l="0" t="0" r="r" b="b"/>
                <a:pathLst>
                  <a:path w="251" h="475">
                    <a:moveTo>
                      <a:pt x="156" y="20"/>
                    </a:moveTo>
                    <a:cubicBezTo>
                      <a:pt x="156" y="0"/>
                      <a:pt x="154" y="0"/>
                      <a:pt x="134" y="0"/>
                    </a:cubicBezTo>
                    <a:cubicBezTo>
                      <a:pt x="92" y="47"/>
                      <a:pt x="28" y="47"/>
                      <a:pt x="0" y="47"/>
                    </a:cubicBezTo>
                    <a:cubicBezTo>
                      <a:pt x="0" y="55"/>
                      <a:pt x="0" y="64"/>
                      <a:pt x="0" y="73"/>
                    </a:cubicBezTo>
                    <a:cubicBezTo>
                      <a:pt x="17" y="73"/>
                      <a:pt x="61" y="73"/>
                      <a:pt x="101" y="52"/>
                    </a:cubicBezTo>
                    <a:cubicBezTo>
                      <a:pt x="101" y="174"/>
                      <a:pt x="101" y="295"/>
                      <a:pt x="101" y="417"/>
                    </a:cubicBezTo>
                    <a:cubicBezTo>
                      <a:pt x="101" y="440"/>
                      <a:pt x="101" y="449"/>
                      <a:pt x="31" y="449"/>
                    </a:cubicBezTo>
                    <a:cubicBezTo>
                      <a:pt x="22" y="449"/>
                      <a:pt x="14" y="449"/>
                      <a:pt x="6" y="449"/>
                    </a:cubicBezTo>
                    <a:cubicBezTo>
                      <a:pt x="6" y="458"/>
                      <a:pt x="6" y="467"/>
                      <a:pt x="6" y="475"/>
                    </a:cubicBezTo>
                    <a:cubicBezTo>
                      <a:pt x="17" y="475"/>
                      <a:pt x="103" y="472"/>
                      <a:pt x="128" y="472"/>
                    </a:cubicBezTo>
                    <a:cubicBezTo>
                      <a:pt x="148" y="472"/>
                      <a:pt x="235" y="475"/>
                      <a:pt x="251" y="475"/>
                    </a:cubicBezTo>
                    <a:cubicBezTo>
                      <a:pt x="251" y="467"/>
                      <a:pt x="251" y="458"/>
                      <a:pt x="251" y="449"/>
                    </a:cubicBezTo>
                    <a:cubicBezTo>
                      <a:pt x="242" y="449"/>
                      <a:pt x="233" y="449"/>
                      <a:pt x="223" y="449"/>
                    </a:cubicBezTo>
                    <a:cubicBezTo>
                      <a:pt x="156" y="449"/>
                      <a:pt x="156" y="440"/>
                      <a:pt x="156" y="417"/>
                    </a:cubicBezTo>
                    <a:cubicBezTo>
                      <a:pt x="156" y="285"/>
                      <a:pt x="156" y="153"/>
                      <a:pt x="156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49" name=""/>
              <p:cNvSpPr/>
              <p:nvPr/>
            </p:nvSpPr>
            <p:spPr>
              <a:xfrm>
                <a:off x="1120680" y="1429200"/>
                <a:ext cx="209160" cy="267840"/>
              </a:xfrm>
              <a:custGeom>
                <a:avLst/>
                <a:gdLst/>
                <a:ahLst/>
                <a:rect l="0" t="0" r="r" b="b"/>
                <a:pathLst>
                  <a:path w="581" h="744">
                    <a:moveTo>
                      <a:pt x="581" y="9"/>
                    </a:moveTo>
                    <a:cubicBezTo>
                      <a:pt x="581" y="6"/>
                      <a:pt x="578" y="0"/>
                      <a:pt x="570" y="0"/>
                    </a:cubicBezTo>
                    <a:cubicBezTo>
                      <a:pt x="567" y="0"/>
                      <a:pt x="564" y="0"/>
                      <a:pt x="553" y="15"/>
                    </a:cubicBezTo>
                    <a:cubicBezTo>
                      <a:pt x="537" y="34"/>
                      <a:pt x="521" y="53"/>
                      <a:pt x="506" y="73"/>
                    </a:cubicBezTo>
                    <a:cubicBezTo>
                      <a:pt x="480" y="26"/>
                      <a:pt x="430" y="0"/>
                      <a:pt x="366" y="0"/>
                    </a:cubicBezTo>
                    <a:cubicBezTo>
                      <a:pt x="240" y="0"/>
                      <a:pt x="123" y="117"/>
                      <a:pt x="123" y="242"/>
                    </a:cubicBezTo>
                    <a:cubicBezTo>
                      <a:pt x="123" y="324"/>
                      <a:pt x="176" y="370"/>
                      <a:pt x="226" y="385"/>
                    </a:cubicBezTo>
                    <a:cubicBezTo>
                      <a:pt x="261" y="395"/>
                      <a:pt x="295" y="404"/>
                      <a:pt x="330" y="414"/>
                    </a:cubicBezTo>
                    <a:cubicBezTo>
                      <a:pt x="366" y="423"/>
                      <a:pt x="422" y="440"/>
                      <a:pt x="422" y="525"/>
                    </a:cubicBezTo>
                    <a:cubicBezTo>
                      <a:pt x="422" y="615"/>
                      <a:pt x="341" y="711"/>
                      <a:pt x="243" y="711"/>
                    </a:cubicBezTo>
                    <a:cubicBezTo>
                      <a:pt x="182" y="711"/>
                      <a:pt x="73" y="688"/>
                      <a:pt x="73" y="563"/>
                    </a:cubicBezTo>
                    <a:cubicBezTo>
                      <a:pt x="73" y="537"/>
                      <a:pt x="78" y="513"/>
                      <a:pt x="78" y="507"/>
                    </a:cubicBezTo>
                    <a:cubicBezTo>
                      <a:pt x="81" y="502"/>
                      <a:pt x="81" y="502"/>
                      <a:pt x="81" y="499"/>
                    </a:cubicBezTo>
                    <a:cubicBezTo>
                      <a:pt x="81" y="490"/>
                      <a:pt x="74" y="490"/>
                      <a:pt x="70" y="490"/>
                    </a:cubicBezTo>
                    <a:cubicBezTo>
                      <a:pt x="66" y="490"/>
                      <a:pt x="61" y="490"/>
                      <a:pt x="59" y="493"/>
                    </a:cubicBezTo>
                    <a:cubicBezTo>
                      <a:pt x="56" y="496"/>
                      <a:pt x="0" y="729"/>
                      <a:pt x="0" y="732"/>
                    </a:cubicBezTo>
                    <a:cubicBezTo>
                      <a:pt x="0" y="741"/>
                      <a:pt x="6" y="744"/>
                      <a:pt x="11" y="744"/>
                    </a:cubicBezTo>
                    <a:cubicBezTo>
                      <a:pt x="17" y="744"/>
                      <a:pt x="17" y="744"/>
                      <a:pt x="28" y="729"/>
                    </a:cubicBezTo>
                    <a:cubicBezTo>
                      <a:pt x="44" y="710"/>
                      <a:pt x="60" y="690"/>
                      <a:pt x="75" y="671"/>
                    </a:cubicBezTo>
                    <a:cubicBezTo>
                      <a:pt x="120" y="729"/>
                      <a:pt x="184" y="744"/>
                      <a:pt x="243" y="744"/>
                    </a:cubicBezTo>
                    <a:cubicBezTo>
                      <a:pt x="377" y="744"/>
                      <a:pt x="492" y="606"/>
                      <a:pt x="492" y="481"/>
                    </a:cubicBezTo>
                    <a:cubicBezTo>
                      <a:pt x="492" y="411"/>
                      <a:pt x="458" y="376"/>
                      <a:pt x="444" y="362"/>
                    </a:cubicBezTo>
                    <a:cubicBezTo>
                      <a:pt x="422" y="338"/>
                      <a:pt x="405" y="332"/>
                      <a:pt x="318" y="309"/>
                    </a:cubicBezTo>
                    <a:cubicBezTo>
                      <a:pt x="296" y="303"/>
                      <a:pt x="263" y="295"/>
                      <a:pt x="254" y="292"/>
                    </a:cubicBezTo>
                    <a:cubicBezTo>
                      <a:pt x="226" y="283"/>
                      <a:pt x="193" y="254"/>
                      <a:pt x="193" y="198"/>
                    </a:cubicBezTo>
                    <a:cubicBezTo>
                      <a:pt x="193" y="114"/>
                      <a:pt x="271" y="29"/>
                      <a:pt x="366" y="29"/>
                    </a:cubicBezTo>
                    <a:cubicBezTo>
                      <a:pt x="447" y="29"/>
                      <a:pt x="506" y="73"/>
                      <a:pt x="506" y="187"/>
                    </a:cubicBezTo>
                    <a:cubicBezTo>
                      <a:pt x="506" y="219"/>
                      <a:pt x="503" y="239"/>
                      <a:pt x="503" y="245"/>
                    </a:cubicBezTo>
                    <a:cubicBezTo>
                      <a:pt x="506" y="248"/>
                      <a:pt x="503" y="254"/>
                      <a:pt x="514" y="254"/>
                    </a:cubicBezTo>
                    <a:cubicBezTo>
                      <a:pt x="522" y="254"/>
                      <a:pt x="525" y="251"/>
                      <a:pt x="528" y="233"/>
                    </a:cubicBezTo>
                    <a:cubicBezTo>
                      <a:pt x="546" y="158"/>
                      <a:pt x="563" y="84"/>
                      <a:pt x="581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50" name=""/>
              <p:cNvSpPr/>
              <p:nvPr/>
            </p:nvSpPr>
            <p:spPr>
              <a:xfrm>
                <a:off x="1332000" y="1572840"/>
                <a:ext cx="114480" cy="176400"/>
              </a:xfrm>
              <a:custGeom>
                <a:avLst/>
                <a:gdLst/>
                <a:ahLst/>
                <a:rect l="0" t="0" r="r" b="b"/>
                <a:pathLst>
                  <a:path w="318" h="490">
                    <a:moveTo>
                      <a:pt x="318" y="248"/>
                    </a:moveTo>
                    <a:cubicBezTo>
                      <a:pt x="318" y="166"/>
                      <a:pt x="310" y="111"/>
                      <a:pt x="277" y="61"/>
                    </a:cubicBezTo>
                    <a:cubicBezTo>
                      <a:pt x="257" y="29"/>
                      <a:pt x="212" y="0"/>
                      <a:pt x="159" y="0"/>
                    </a:cubicBezTo>
                    <a:cubicBezTo>
                      <a:pt x="0" y="0"/>
                      <a:pt x="0" y="197"/>
                      <a:pt x="0" y="248"/>
                    </a:cubicBezTo>
                    <a:cubicBezTo>
                      <a:pt x="0" y="299"/>
                      <a:pt x="0" y="490"/>
                      <a:pt x="159" y="490"/>
                    </a:cubicBezTo>
                    <a:cubicBezTo>
                      <a:pt x="318" y="490"/>
                      <a:pt x="318" y="297"/>
                      <a:pt x="318" y="248"/>
                    </a:cubicBezTo>
                    <a:moveTo>
                      <a:pt x="159" y="469"/>
                    </a:moveTo>
                    <a:cubicBezTo>
                      <a:pt x="128" y="469"/>
                      <a:pt x="87" y="449"/>
                      <a:pt x="73" y="391"/>
                    </a:cubicBezTo>
                    <a:cubicBezTo>
                      <a:pt x="61" y="350"/>
                      <a:pt x="61" y="289"/>
                      <a:pt x="61" y="236"/>
                    </a:cubicBezTo>
                    <a:cubicBezTo>
                      <a:pt x="61" y="184"/>
                      <a:pt x="61" y="131"/>
                      <a:pt x="73" y="90"/>
                    </a:cubicBezTo>
                    <a:cubicBezTo>
                      <a:pt x="87" y="35"/>
                      <a:pt x="131" y="20"/>
                      <a:pt x="159" y="20"/>
                    </a:cubicBezTo>
                    <a:cubicBezTo>
                      <a:pt x="196" y="20"/>
                      <a:pt x="232" y="44"/>
                      <a:pt x="243" y="85"/>
                    </a:cubicBezTo>
                    <a:cubicBezTo>
                      <a:pt x="254" y="122"/>
                      <a:pt x="254" y="175"/>
                      <a:pt x="254" y="236"/>
                    </a:cubicBezTo>
                    <a:cubicBezTo>
                      <a:pt x="254" y="289"/>
                      <a:pt x="254" y="344"/>
                      <a:pt x="246" y="388"/>
                    </a:cubicBezTo>
                    <a:cubicBezTo>
                      <a:pt x="232" y="455"/>
                      <a:pt x="187" y="469"/>
                      <a:pt x="159" y="4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814CF93-7065-47AA-89AF-56AAE14FF9CF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187200"/>
            <a:ext cx="9071640" cy="1024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Giant Hall waves in pulsar crusts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(Bransgrove, Levin and Beloborodov 2024)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/>
          </p:nvPr>
        </p:nvSpPr>
        <p:spPr>
          <a:xfrm>
            <a:off x="275400" y="1326600"/>
            <a:ext cx="4525200" cy="210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solidFill>
                  <a:srgbClr val="000000"/>
                </a:solidFill>
                <a:latin typeface="Arial"/>
              </a:rPr>
              <a:t>Maxwell stress in SC is (Easson and Pethick 1977, Akg</a:t>
            </a:r>
            <a:r>
              <a:rPr b="0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ü</a:t>
            </a:r>
            <a:r>
              <a:rPr b="0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n and Wasserman 2008)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3" name="" descr=""/>
          <p:cNvPicPr/>
          <p:nvPr/>
        </p:nvPicPr>
        <p:blipFill>
          <a:blip r:embed="rId1"/>
          <a:stretch/>
        </p:blipFill>
        <p:spPr>
          <a:xfrm>
            <a:off x="5521320" y="3261600"/>
            <a:ext cx="3599280" cy="1828800"/>
          </a:xfrm>
          <a:prstGeom prst="rect">
            <a:avLst/>
          </a:prstGeom>
          <a:ln w="0">
            <a:noFill/>
          </a:ln>
        </p:spPr>
      </p:pic>
      <p:grpSp>
        <p:nvGrpSpPr>
          <p:cNvPr id="454" name=""/>
          <p:cNvGrpSpPr/>
          <p:nvPr/>
        </p:nvGrpSpPr>
        <p:grpSpPr>
          <a:xfrm>
            <a:off x="6436800" y="2573640"/>
            <a:ext cx="1982880" cy="398160"/>
            <a:chOff x="6436800" y="2573640"/>
            <a:chExt cx="1982880" cy="398160"/>
          </a:xfrm>
        </p:grpSpPr>
        <p:grpSp>
          <p:nvGrpSpPr>
            <p:cNvPr id="455" name=""/>
            <p:cNvGrpSpPr/>
            <p:nvPr/>
          </p:nvGrpSpPr>
          <p:grpSpPr>
            <a:xfrm>
              <a:off x="6436800" y="2573640"/>
              <a:ext cx="1982880" cy="398160"/>
              <a:chOff x="6436800" y="2573640"/>
              <a:chExt cx="1982880" cy="398160"/>
            </a:xfrm>
          </p:grpSpPr>
          <p:sp>
            <p:nvSpPr>
              <p:cNvPr id="456" name=""/>
              <p:cNvSpPr/>
              <p:nvPr/>
            </p:nvSpPr>
            <p:spPr>
              <a:xfrm>
                <a:off x="6454800" y="2591640"/>
                <a:ext cx="1946520" cy="362160"/>
              </a:xfrm>
              <a:custGeom>
                <a:avLst/>
                <a:gdLst/>
                <a:ahLst/>
                <a:rect l="0" t="0" r="r" b="b"/>
                <a:pathLst>
                  <a:path w="5407" h="1006">
                    <a:moveTo>
                      <a:pt x="0" y="0"/>
                    </a:moveTo>
                    <a:cubicBezTo>
                      <a:pt x="1802" y="0"/>
                      <a:pt x="3605" y="0"/>
                      <a:pt x="5407" y="0"/>
                    </a:cubicBezTo>
                    <a:cubicBezTo>
                      <a:pt x="5407" y="335"/>
                      <a:pt x="5407" y="670"/>
                      <a:pt x="5407" y="1006"/>
                    </a:cubicBezTo>
                    <a:cubicBezTo>
                      <a:pt x="3605" y="1006"/>
                      <a:pt x="1802" y="1006"/>
                      <a:pt x="0" y="1006"/>
                    </a:cubicBezTo>
                    <a:cubicBezTo>
                      <a:pt x="0" y="670"/>
                      <a:pt x="0" y="33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57" name=""/>
              <p:cNvSpPr/>
              <p:nvPr/>
            </p:nvSpPr>
            <p:spPr>
              <a:xfrm>
                <a:off x="6436800" y="2643120"/>
                <a:ext cx="298080" cy="240480"/>
              </a:xfrm>
              <a:custGeom>
                <a:avLst/>
                <a:gdLst/>
                <a:ahLst/>
                <a:rect l="0" t="0" r="r" b="b"/>
                <a:pathLst>
                  <a:path w="828" h="668">
                    <a:moveTo>
                      <a:pt x="714" y="75"/>
                    </a:moveTo>
                    <a:cubicBezTo>
                      <a:pt x="722" y="39"/>
                      <a:pt x="722" y="28"/>
                      <a:pt x="795" y="28"/>
                    </a:cubicBezTo>
                    <a:cubicBezTo>
                      <a:pt x="820" y="28"/>
                      <a:pt x="828" y="28"/>
                      <a:pt x="828" y="8"/>
                    </a:cubicBezTo>
                    <a:cubicBezTo>
                      <a:pt x="828" y="0"/>
                      <a:pt x="817" y="0"/>
                      <a:pt x="814" y="0"/>
                    </a:cubicBezTo>
                    <a:cubicBezTo>
                      <a:pt x="786" y="0"/>
                      <a:pt x="716" y="3"/>
                      <a:pt x="689" y="3"/>
                    </a:cubicBezTo>
                    <a:cubicBezTo>
                      <a:pt x="661" y="3"/>
                      <a:pt x="591" y="0"/>
                      <a:pt x="563" y="0"/>
                    </a:cubicBezTo>
                    <a:cubicBezTo>
                      <a:pt x="554" y="0"/>
                      <a:pt x="543" y="0"/>
                      <a:pt x="543" y="20"/>
                    </a:cubicBezTo>
                    <a:cubicBezTo>
                      <a:pt x="543" y="28"/>
                      <a:pt x="551" y="28"/>
                      <a:pt x="571" y="28"/>
                    </a:cubicBezTo>
                    <a:cubicBezTo>
                      <a:pt x="574" y="28"/>
                      <a:pt x="591" y="28"/>
                      <a:pt x="607" y="31"/>
                    </a:cubicBezTo>
                    <a:cubicBezTo>
                      <a:pt x="627" y="34"/>
                      <a:pt x="635" y="34"/>
                      <a:pt x="635" y="47"/>
                    </a:cubicBezTo>
                    <a:cubicBezTo>
                      <a:pt x="635" y="50"/>
                      <a:pt x="633" y="53"/>
                      <a:pt x="630" y="64"/>
                    </a:cubicBezTo>
                    <a:cubicBezTo>
                      <a:pt x="610" y="144"/>
                      <a:pt x="591" y="224"/>
                      <a:pt x="571" y="304"/>
                    </a:cubicBezTo>
                    <a:cubicBezTo>
                      <a:pt x="471" y="304"/>
                      <a:pt x="371" y="304"/>
                      <a:pt x="271" y="304"/>
                    </a:cubicBezTo>
                    <a:cubicBezTo>
                      <a:pt x="291" y="228"/>
                      <a:pt x="311" y="152"/>
                      <a:pt x="330" y="75"/>
                    </a:cubicBezTo>
                    <a:cubicBezTo>
                      <a:pt x="339" y="39"/>
                      <a:pt x="341" y="28"/>
                      <a:pt x="411" y="28"/>
                    </a:cubicBezTo>
                    <a:cubicBezTo>
                      <a:pt x="439" y="28"/>
                      <a:pt x="445" y="28"/>
                      <a:pt x="445" y="8"/>
                    </a:cubicBezTo>
                    <a:cubicBezTo>
                      <a:pt x="445" y="0"/>
                      <a:pt x="437" y="0"/>
                      <a:pt x="431" y="0"/>
                    </a:cubicBezTo>
                    <a:cubicBezTo>
                      <a:pt x="406" y="0"/>
                      <a:pt x="333" y="3"/>
                      <a:pt x="305" y="3"/>
                    </a:cubicBezTo>
                    <a:cubicBezTo>
                      <a:pt x="277" y="3"/>
                      <a:pt x="207" y="0"/>
                      <a:pt x="179" y="0"/>
                    </a:cubicBezTo>
                    <a:cubicBezTo>
                      <a:pt x="171" y="0"/>
                      <a:pt x="160" y="0"/>
                      <a:pt x="160" y="20"/>
                    </a:cubicBezTo>
                    <a:cubicBezTo>
                      <a:pt x="160" y="28"/>
                      <a:pt x="171" y="28"/>
                      <a:pt x="188" y="28"/>
                    </a:cubicBezTo>
                    <a:cubicBezTo>
                      <a:pt x="190" y="28"/>
                      <a:pt x="210" y="28"/>
                      <a:pt x="227" y="31"/>
                    </a:cubicBezTo>
                    <a:cubicBezTo>
                      <a:pt x="243" y="34"/>
                      <a:pt x="252" y="34"/>
                      <a:pt x="252" y="47"/>
                    </a:cubicBezTo>
                    <a:cubicBezTo>
                      <a:pt x="252" y="50"/>
                      <a:pt x="252" y="53"/>
                      <a:pt x="249" y="64"/>
                    </a:cubicBezTo>
                    <a:cubicBezTo>
                      <a:pt x="205" y="240"/>
                      <a:pt x="161" y="416"/>
                      <a:pt x="118" y="592"/>
                    </a:cubicBezTo>
                    <a:cubicBezTo>
                      <a:pt x="106" y="629"/>
                      <a:pt x="104" y="637"/>
                      <a:pt x="28" y="637"/>
                    </a:cubicBezTo>
                    <a:cubicBezTo>
                      <a:pt x="8" y="637"/>
                      <a:pt x="0" y="637"/>
                      <a:pt x="0" y="656"/>
                    </a:cubicBezTo>
                    <a:cubicBezTo>
                      <a:pt x="0" y="668"/>
                      <a:pt x="11" y="668"/>
                      <a:pt x="14" y="668"/>
                    </a:cubicBezTo>
                    <a:cubicBezTo>
                      <a:pt x="42" y="668"/>
                      <a:pt x="112" y="665"/>
                      <a:pt x="140" y="665"/>
                    </a:cubicBezTo>
                    <a:cubicBezTo>
                      <a:pt x="160" y="665"/>
                      <a:pt x="182" y="665"/>
                      <a:pt x="202" y="665"/>
                    </a:cubicBezTo>
                    <a:cubicBezTo>
                      <a:pt x="224" y="665"/>
                      <a:pt x="246" y="668"/>
                      <a:pt x="266" y="668"/>
                    </a:cubicBezTo>
                    <a:cubicBezTo>
                      <a:pt x="274" y="668"/>
                      <a:pt x="285" y="668"/>
                      <a:pt x="285" y="648"/>
                    </a:cubicBezTo>
                    <a:cubicBezTo>
                      <a:pt x="285" y="637"/>
                      <a:pt x="277" y="637"/>
                      <a:pt x="257" y="637"/>
                    </a:cubicBezTo>
                    <a:cubicBezTo>
                      <a:pt x="221" y="637"/>
                      <a:pt x="193" y="637"/>
                      <a:pt x="193" y="620"/>
                    </a:cubicBezTo>
                    <a:cubicBezTo>
                      <a:pt x="193" y="615"/>
                      <a:pt x="196" y="609"/>
                      <a:pt x="196" y="603"/>
                    </a:cubicBezTo>
                    <a:cubicBezTo>
                      <a:pt x="218" y="514"/>
                      <a:pt x="241" y="425"/>
                      <a:pt x="263" y="335"/>
                    </a:cubicBezTo>
                    <a:cubicBezTo>
                      <a:pt x="364" y="335"/>
                      <a:pt x="465" y="335"/>
                      <a:pt x="565" y="335"/>
                    </a:cubicBezTo>
                    <a:cubicBezTo>
                      <a:pt x="523" y="497"/>
                      <a:pt x="501" y="589"/>
                      <a:pt x="495" y="606"/>
                    </a:cubicBezTo>
                    <a:cubicBezTo>
                      <a:pt x="487" y="637"/>
                      <a:pt x="467" y="637"/>
                      <a:pt x="406" y="637"/>
                    </a:cubicBezTo>
                    <a:cubicBezTo>
                      <a:pt x="392" y="637"/>
                      <a:pt x="383" y="637"/>
                      <a:pt x="383" y="656"/>
                    </a:cubicBezTo>
                    <a:cubicBezTo>
                      <a:pt x="383" y="668"/>
                      <a:pt x="395" y="668"/>
                      <a:pt x="397" y="668"/>
                    </a:cubicBezTo>
                    <a:cubicBezTo>
                      <a:pt x="425" y="668"/>
                      <a:pt x="495" y="665"/>
                      <a:pt x="521" y="665"/>
                    </a:cubicBezTo>
                    <a:cubicBezTo>
                      <a:pt x="543" y="665"/>
                      <a:pt x="565" y="665"/>
                      <a:pt x="585" y="665"/>
                    </a:cubicBezTo>
                    <a:cubicBezTo>
                      <a:pt x="607" y="665"/>
                      <a:pt x="627" y="668"/>
                      <a:pt x="649" y="668"/>
                    </a:cubicBezTo>
                    <a:cubicBezTo>
                      <a:pt x="658" y="668"/>
                      <a:pt x="669" y="668"/>
                      <a:pt x="669" y="648"/>
                    </a:cubicBezTo>
                    <a:cubicBezTo>
                      <a:pt x="669" y="637"/>
                      <a:pt x="661" y="637"/>
                      <a:pt x="641" y="637"/>
                    </a:cubicBezTo>
                    <a:cubicBezTo>
                      <a:pt x="605" y="637"/>
                      <a:pt x="577" y="637"/>
                      <a:pt x="577" y="620"/>
                    </a:cubicBezTo>
                    <a:cubicBezTo>
                      <a:pt x="577" y="615"/>
                      <a:pt x="579" y="609"/>
                      <a:pt x="579" y="603"/>
                    </a:cubicBezTo>
                    <a:cubicBezTo>
                      <a:pt x="624" y="427"/>
                      <a:pt x="669" y="251"/>
                      <a:pt x="714" y="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58" name=""/>
              <p:cNvSpPr/>
              <p:nvPr/>
            </p:nvSpPr>
            <p:spPr>
              <a:xfrm>
                <a:off x="6733080" y="2827080"/>
                <a:ext cx="106920" cy="111600"/>
              </a:xfrm>
              <a:custGeom>
                <a:avLst/>
                <a:gdLst/>
                <a:ahLst/>
                <a:rect l="0" t="0" r="r" b="b"/>
                <a:pathLst>
                  <a:path w="297" h="310">
                    <a:moveTo>
                      <a:pt x="257" y="42"/>
                    </a:moveTo>
                    <a:cubicBezTo>
                      <a:pt x="232" y="45"/>
                      <a:pt x="224" y="64"/>
                      <a:pt x="224" y="78"/>
                    </a:cubicBezTo>
                    <a:cubicBezTo>
                      <a:pt x="224" y="98"/>
                      <a:pt x="238" y="106"/>
                      <a:pt x="249" y="106"/>
                    </a:cubicBezTo>
                    <a:cubicBezTo>
                      <a:pt x="266" y="106"/>
                      <a:pt x="288" y="95"/>
                      <a:pt x="288" y="61"/>
                    </a:cubicBezTo>
                    <a:cubicBezTo>
                      <a:pt x="288" y="14"/>
                      <a:pt x="235" y="0"/>
                      <a:pt x="199" y="0"/>
                    </a:cubicBezTo>
                    <a:cubicBezTo>
                      <a:pt x="95" y="0"/>
                      <a:pt x="0" y="95"/>
                      <a:pt x="0" y="190"/>
                    </a:cubicBezTo>
                    <a:cubicBezTo>
                      <a:pt x="0" y="251"/>
                      <a:pt x="42" y="310"/>
                      <a:pt x="126" y="310"/>
                    </a:cubicBezTo>
                    <a:cubicBezTo>
                      <a:pt x="243" y="310"/>
                      <a:pt x="297" y="243"/>
                      <a:pt x="297" y="232"/>
                    </a:cubicBezTo>
                    <a:cubicBezTo>
                      <a:pt x="297" y="229"/>
                      <a:pt x="291" y="221"/>
                      <a:pt x="285" y="221"/>
                    </a:cubicBezTo>
                    <a:cubicBezTo>
                      <a:pt x="283" y="221"/>
                      <a:pt x="280" y="223"/>
                      <a:pt x="274" y="229"/>
                    </a:cubicBezTo>
                    <a:cubicBezTo>
                      <a:pt x="221" y="291"/>
                      <a:pt x="140" y="291"/>
                      <a:pt x="129" y="291"/>
                    </a:cubicBezTo>
                    <a:cubicBezTo>
                      <a:pt x="78" y="291"/>
                      <a:pt x="56" y="257"/>
                      <a:pt x="56" y="215"/>
                    </a:cubicBezTo>
                    <a:cubicBezTo>
                      <a:pt x="56" y="196"/>
                      <a:pt x="67" y="120"/>
                      <a:pt x="101" y="73"/>
                    </a:cubicBezTo>
                    <a:cubicBezTo>
                      <a:pt x="129" y="39"/>
                      <a:pt x="165" y="20"/>
                      <a:pt x="199" y="20"/>
                    </a:cubicBezTo>
                    <a:cubicBezTo>
                      <a:pt x="207" y="20"/>
                      <a:pt x="241" y="22"/>
                      <a:pt x="257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59" name=""/>
              <p:cNvSpPr/>
              <p:nvPr/>
            </p:nvSpPr>
            <p:spPr>
              <a:xfrm>
                <a:off x="6870960" y="2772720"/>
                <a:ext cx="89640" cy="163800"/>
              </a:xfrm>
              <a:custGeom>
                <a:avLst/>
                <a:gdLst/>
                <a:ahLst/>
                <a:rect l="0" t="0" r="r" b="b"/>
                <a:pathLst>
                  <a:path w="249" h="455">
                    <a:moveTo>
                      <a:pt x="157" y="20"/>
                    </a:moveTo>
                    <a:cubicBezTo>
                      <a:pt x="157" y="0"/>
                      <a:pt x="154" y="0"/>
                      <a:pt x="134" y="0"/>
                    </a:cubicBezTo>
                    <a:cubicBezTo>
                      <a:pt x="90" y="42"/>
                      <a:pt x="28" y="42"/>
                      <a:pt x="0" y="42"/>
                    </a:cubicBezTo>
                    <a:cubicBezTo>
                      <a:pt x="0" y="50"/>
                      <a:pt x="0" y="59"/>
                      <a:pt x="0" y="67"/>
                    </a:cubicBezTo>
                    <a:cubicBezTo>
                      <a:pt x="17" y="67"/>
                      <a:pt x="62" y="67"/>
                      <a:pt x="101" y="47"/>
                    </a:cubicBezTo>
                    <a:cubicBezTo>
                      <a:pt x="101" y="165"/>
                      <a:pt x="101" y="282"/>
                      <a:pt x="101" y="399"/>
                    </a:cubicBezTo>
                    <a:cubicBezTo>
                      <a:pt x="101" y="422"/>
                      <a:pt x="101" y="430"/>
                      <a:pt x="31" y="430"/>
                    </a:cubicBezTo>
                    <a:cubicBezTo>
                      <a:pt x="22" y="430"/>
                      <a:pt x="14" y="430"/>
                      <a:pt x="6" y="430"/>
                    </a:cubicBezTo>
                    <a:cubicBezTo>
                      <a:pt x="6" y="439"/>
                      <a:pt x="6" y="447"/>
                      <a:pt x="6" y="455"/>
                    </a:cubicBezTo>
                    <a:cubicBezTo>
                      <a:pt x="17" y="453"/>
                      <a:pt x="101" y="453"/>
                      <a:pt x="126" y="453"/>
                    </a:cubicBezTo>
                    <a:cubicBezTo>
                      <a:pt x="148" y="453"/>
                      <a:pt x="235" y="453"/>
                      <a:pt x="249" y="455"/>
                    </a:cubicBezTo>
                    <a:cubicBezTo>
                      <a:pt x="249" y="447"/>
                      <a:pt x="249" y="439"/>
                      <a:pt x="249" y="430"/>
                    </a:cubicBezTo>
                    <a:cubicBezTo>
                      <a:pt x="241" y="430"/>
                      <a:pt x="232" y="430"/>
                      <a:pt x="224" y="430"/>
                    </a:cubicBezTo>
                    <a:cubicBezTo>
                      <a:pt x="157" y="430"/>
                      <a:pt x="157" y="422"/>
                      <a:pt x="157" y="399"/>
                    </a:cubicBezTo>
                    <a:cubicBezTo>
                      <a:pt x="157" y="273"/>
                      <a:pt x="157" y="146"/>
                      <a:pt x="157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0" name=""/>
              <p:cNvSpPr/>
              <p:nvPr/>
            </p:nvSpPr>
            <p:spPr>
              <a:xfrm>
                <a:off x="7022160" y="2619000"/>
                <a:ext cx="137880" cy="352800"/>
              </a:xfrm>
              <a:custGeom>
                <a:avLst/>
                <a:gdLst/>
                <a:ahLst/>
                <a:rect l="0" t="0" r="r" b="b"/>
                <a:pathLst>
                  <a:path w="383" h="980">
                    <a:moveTo>
                      <a:pt x="378" y="36"/>
                    </a:moveTo>
                    <a:cubicBezTo>
                      <a:pt x="383" y="25"/>
                      <a:pt x="382" y="25"/>
                      <a:pt x="383" y="20"/>
                    </a:cubicBezTo>
                    <a:cubicBezTo>
                      <a:pt x="383" y="8"/>
                      <a:pt x="375" y="0"/>
                      <a:pt x="364" y="0"/>
                    </a:cubicBezTo>
                    <a:cubicBezTo>
                      <a:pt x="355" y="0"/>
                      <a:pt x="350" y="3"/>
                      <a:pt x="347" y="8"/>
                    </a:cubicBezTo>
                    <a:cubicBezTo>
                      <a:pt x="233" y="319"/>
                      <a:pt x="119" y="630"/>
                      <a:pt x="6" y="941"/>
                    </a:cubicBezTo>
                    <a:cubicBezTo>
                      <a:pt x="0" y="955"/>
                      <a:pt x="0" y="958"/>
                      <a:pt x="0" y="961"/>
                    </a:cubicBezTo>
                    <a:cubicBezTo>
                      <a:pt x="0" y="972"/>
                      <a:pt x="8" y="980"/>
                      <a:pt x="20" y="980"/>
                    </a:cubicBezTo>
                    <a:cubicBezTo>
                      <a:pt x="34" y="980"/>
                      <a:pt x="36" y="972"/>
                      <a:pt x="42" y="955"/>
                    </a:cubicBezTo>
                    <a:cubicBezTo>
                      <a:pt x="154" y="649"/>
                      <a:pt x="266" y="343"/>
                      <a:pt x="378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1" name=""/>
              <p:cNvSpPr/>
              <p:nvPr/>
            </p:nvSpPr>
            <p:spPr>
              <a:xfrm>
                <a:off x="7194600" y="2643120"/>
                <a:ext cx="252720" cy="240480"/>
              </a:xfrm>
              <a:custGeom>
                <a:avLst/>
                <a:gdLst/>
                <a:ahLst/>
                <a:rect l="0" t="0" r="r" b="b"/>
                <a:pathLst>
                  <a:path w="702" h="668">
                    <a:moveTo>
                      <a:pt x="118" y="592"/>
                    </a:moveTo>
                    <a:cubicBezTo>
                      <a:pt x="106" y="629"/>
                      <a:pt x="104" y="637"/>
                      <a:pt x="28" y="637"/>
                    </a:cubicBezTo>
                    <a:cubicBezTo>
                      <a:pt x="11" y="637"/>
                      <a:pt x="0" y="637"/>
                      <a:pt x="0" y="656"/>
                    </a:cubicBezTo>
                    <a:cubicBezTo>
                      <a:pt x="0" y="668"/>
                      <a:pt x="8" y="668"/>
                      <a:pt x="28" y="668"/>
                    </a:cubicBezTo>
                    <a:cubicBezTo>
                      <a:pt x="145" y="668"/>
                      <a:pt x="261" y="668"/>
                      <a:pt x="378" y="668"/>
                    </a:cubicBezTo>
                    <a:cubicBezTo>
                      <a:pt x="535" y="668"/>
                      <a:pt x="649" y="553"/>
                      <a:pt x="649" y="455"/>
                    </a:cubicBezTo>
                    <a:cubicBezTo>
                      <a:pt x="649" y="385"/>
                      <a:pt x="593" y="330"/>
                      <a:pt x="498" y="318"/>
                    </a:cubicBezTo>
                    <a:cubicBezTo>
                      <a:pt x="599" y="299"/>
                      <a:pt x="702" y="226"/>
                      <a:pt x="702" y="134"/>
                    </a:cubicBezTo>
                    <a:cubicBezTo>
                      <a:pt x="702" y="61"/>
                      <a:pt x="638" y="0"/>
                      <a:pt x="521" y="0"/>
                    </a:cubicBezTo>
                    <a:cubicBezTo>
                      <a:pt x="410" y="0"/>
                      <a:pt x="300" y="0"/>
                      <a:pt x="190" y="0"/>
                    </a:cubicBezTo>
                    <a:cubicBezTo>
                      <a:pt x="171" y="0"/>
                      <a:pt x="160" y="0"/>
                      <a:pt x="160" y="20"/>
                    </a:cubicBezTo>
                    <a:cubicBezTo>
                      <a:pt x="160" y="28"/>
                      <a:pt x="171" y="28"/>
                      <a:pt x="188" y="28"/>
                    </a:cubicBezTo>
                    <a:cubicBezTo>
                      <a:pt x="190" y="28"/>
                      <a:pt x="210" y="28"/>
                      <a:pt x="227" y="31"/>
                    </a:cubicBezTo>
                    <a:cubicBezTo>
                      <a:pt x="243" y="34"/>
                      <a:pt x="252" y="34"/>
                      <a:pt x="252" y="47"/>
                    </a:cubicBezTo>
                    <a:cubicBezTo>
                      <a:pt x="252" y="50"/>
                      <a:pt x="252" y="53"/>
                      <a:pt x="249" y="64"/>
                    </a:cubicBezTo>
                    <a:cubicBezTo>
                      <a:pt x="205" y="240"/>
                      <a:pt x="161" y="416"/>
                      <a:pt x="118" y="592"/>
                    </a:cubicBezTo>
                    <a:moveTo>
                      <a:pt x="266" y="310"/>
                    </a:moveTo>
                    <a:cubicBezTo>
                      <a:pt x="285" y="229"/>
                      <a:pt x="305" y="148"/>
                      <a:pt x="325" y="67"/>
                    </a:cubicBezTo>
                    <a:cubicBezTo>
                      <a:pt x="336" y="31"/>
                      <a:pt x="336" y="28"/>
                      <a:pt x="378" y="28"/>
                    </a:cubicBezTo>
                    <a:cubicBezTo>
                      <a:pt x="421" y="28"/>
                      <a:pt x="464" y="28"/>
                      <a:pt x="507" y="28"/>
                    </a:cubicBezTo>
                    <a:cubicBezTo>
                      <a:pt x="593" y="28"/>
                      <a:pt x="613" y="87"/>
                      <a:pt x="613" y="131"/>
                    </a:cubicBezTo>
                    <a:cubicBezTo>
                      <a:pt x="613" y="215"/>
                      <a:pt x="529" y="310"/>
                      <a:pt x="409" y="310"/>
                    </a:cubicBezTo>
                    <a:cubicBezTo>
                      <a:pt x="361" y="310"/>
                      <a:pt x="313" y="310"/>
                      <a:pt x="266" y="310"/>
                    </a:cubicBezTo>
                    <a:moveTo>
                      <a:pt x="221" y="637"/>
                    </a:moveTo>
                    <a:cubicBezTo>
                      <a:pt x="207" y="637"/>
                      <a:pt x="204" y="637"/>
                      <a:pt x="199" y="637"/>
                    </a:cubicBezTo>
                    <a:cubicBezTo>
                      <a:pt x="190" y="637"/>
                      <a:pt x="188" y="634"/>
                      <a:pt x="188" y="626"/>
                    </a:cubicBezTo>
                    <a:cubicBezTo>
                      <a:pt x="188" y="623"/>
                      <a:pt x="188" y="623"/>
                      <a:pt x="190" y="603"/>
                    </a:cubicBezTo>
                    <a:cubicBezTo>
                      <a:pt x="214" y="512"/>
                      <a:pt x="237" y="421"/>
                      <a:pt x="260" y="330"/>
                    </a:cubicBezTo>
                    <a:cubicBezTo>
                      <a:pt x="322" y="330"/>
                      <a:pt x="383" y="330"/>
                      <a:pt x="445" y="330"/>
                    </a:cubicBezTo>
                    <a:cubicBezTo>
                      <a:pt x="540" y="330"/>
                      <a:pt x="557" y="402"/>
                      <a:pt x="557" y="444"/>
                    </a:cubicBezTo>
                    <a:cubicBezTo>
                      <a:pt x="557" y="542"/>
                      <a:pt x="470" y="637"/>
                      <a:pt x="355" y="637"/>
                    </a:cubicBezTo>
                    <a:cubicBezTo>
                      <a:pt x="311" y="637"/>
                      <a:pt x="266" y="637"/>
                      <a:pt x="221" y="6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2" name=""/>
              <p:cNvSpPr/>
              <p:nvPr/>
            </p:nvSpPr>
            <p:spPr>
              <a:xfrm>
                <a:off x="7584480" y="2624760"/>
                <a:ext cx="234720" cy="338040"/>
              </a:xfrm>
              <a:custGeom>
                <a:avLst/>
                <a:gdLst/>
                <a:ahLst/>
                <a:rect l="0" t="0" r="r" b="b"/>
                <a:pathLst>
                  <a:path w="652" h="939">
                    <a:moveTo>
                      <a:pt x="607" y="307"/>
                    </a:moveTo>
                    <a:cubicBezTo>
                      <a:pt x="624" y="299"/>
                      <a:pt x="627" y="293"/>
                      <a:pt x="627" y="285"/>
                    </a:cubicBezTo>
                    <a:cubicBezTo>
                      <a:pt x="627" y="277"/>
                      <a:pt x="624" y="271"/>
                      <a:pt x="607" y="263"/>
                    </a:cubicBezTo>
                    <a:cubicBezTo>
                      <a:pt x="426" y="178"/>
                      <a:pt x="245" y="93"/>
                      <a:pt x="64" y="8"/>
                    </a:cubicBezTo>
                    <a:cubicBezTo>
                      <a:pt x="50" y="0"/>
                      <a:pt x="48" y="0"/>
                      <a:pt x="45" y="0"/>
                    </a:cubicBezTo>
                    <a:cubicBezTo>
                      <a:pt x="34" y="0"/>
                      <a:pt x="25" y="8"/>
                      <a:pt x="25" y="20"/>
                    </a:cubicBezTo>
                    <a:cubicBezTo>
                      <a:pt x="25" y="34"/>
                      <a:pt x="34" y="36"/>
                      <a:pt x="45" y="42"/>
                    </a:cubicBezTo>
                    <a:cubicBezTo>
                      <a:pt x="216" y="123"/>
                      <a:pt x="388" y="204"/>
                      <a:pt x="560" y="285"/>
                    </a:cubicBezTo>
                    <a:cubicBezTo>
                      <a:pt x="388" y="366"/>
                      <a:pt x="216" y="447"/>
                      <a:pt x="45" y="528"/>
                    </a:cubicBezTo>
                    <a:cubicBezTo>
                      <a:pt x="31" y="534"/>
                      <a:pt x="25" y="539"/>
                      <a:pt x="25" y="548"/>
                    </a:cubicBezTo>
                    <a:cubicBezTo>
                      <a:pt x="25" y="559"/>
                      <a:pt x="34" y="567"/>
                      <a:pt x="45" y="567"/>
                    </a:cubicBezTo>
                    <a:cubicBezTo>
                      <a:pt x="48" y="567"/>
                      <a:pt x="50" y="567"/>
                      <a:pt x="64" y="561"/>
                    </a:cubicBezTo>
                    <a:cubicBezTo>
                      <a:pt x="245" y="477"/>
                      <a:pt x="426" y="392"/>
                      <a:pt x="607" y="307"/>
                    </a:cubicBezTo>
                    <a:moveTo>
                      <a:pt x="652" y="743"/>
                    </a:moveTo>
                    <a:cubicBezTo>
                      <a:pt x="652" y="721"/>
                      <a:pt x="647" y="712"/>
                      <a:pt x="641" y="712"/>
                    </a:cubicBezTo>
                    <a:cubicBezTo>
                      <a:pt x="627" y="712"/>
                      <a:pt x="627" y="735"/>
                      <a:pt x="627" y="743"/>
                    </a:cubicBezTo>
                    <a:cubicBezTo>
                      <a:pt x="621" y="827"/>
                      <a:pt x="560" y="886"/>
                      <a:pt x="490" y="886"/>
                    </a:cubicBezTo>
                    <a:cubicBezTo>
                      <a:pt x="428" y="886"/>
                      <a:pt x="381" y="844"/>
                      <a:pt x="336" y="804"/>
                    </a:cubicBezTo>
                    <a:cubicBezTo>
                      <a:pt x="283" y="757"/>
                      <a:pt x="232" y="712"/>
                      <a:pt x="162" y="712"/>
                    </a:cubicBezTo>
                    <a:cubicBezTo>
                      <a:pt x="59" y="712"/>
                      <a:pt x="0" y="816"/>
                      <a:pt x="0" y="908"/>
                    </a:cubicBezTo>
                    <a:cubicBezTo>
                      <a:pt x="0" y="930"/>
                      <a:pt x="6" y="939"/>
                      <a:pt x="14" y="939"/>
                    </a:cubicBezTo>
                    <a:cubicBezTo>
                      <a:pt x="25" y="939"/>
                      <a:pt x="28" y="919"/>
                      <a:pt x="28" y="916"/>
                    </a:cubicBezTo>
                    <a:cubicBezTo>
                      <a:pt x="31" y="804"/>
                      <a:pt x="112" y="765"/>
                      <a:pt x="162" y="765"/>
                    </a:cubicBezTo>
                    <a:cubicBezTo>
                      <a:pt x="227" y="765"/>
                      <a:pt x="271" y="807"/>
                      <a:pt x="316" y="846"/>
                    </a:cubicBezTo>
                    <a:cubicBezTo>
                      <a:pt x="369" y="894"/>
                      <a:pt x="423" y="939"/>
                      <a:pt x="490" y="939"/>
                    </a:cubicBezTo>
                    <a:cubicBezTo>
                      <a:pt x="593" y="939"/>
                      <a:pt x="652" y="835"/>
                      <a:pt x="652" y="7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3" name=""/>
              <p:cNvSpPr/>
              <p:nvPr/>
            </p:nvSpPr>
            <p:spPr>
              <a:xfrm>
                <a:off x="7969320" y="2648160"/>
                <a:ext cx="117000" cy="235440"/>
              </a:xfrm>
              <a:custGeom>
                <a:avLst/>
                <a:gdLst/>
                <a:ahLst/>
                <a:rect l="0" t="0" r="r" b="b"/>
                <a:pathLst>
                  <a:path w="325" h="654">
                    <a:moveTo>
                      <a:pt x="202" y="28"/>
                    </a:moveTo>
                    <a:cubicBezTo>
                      <a:pt x="202" y="3"/>
                      <a:pt x="202" y="0"/>
                      <a:pt x="179" y="0"/>
                    </a:cubicBezTo>
                    <a:cubicBezTo>
                      <a:pt x="118" y="64"/>
                      <a:pt x="34" y="64"/>
                      <a:pt x="0" y="64"/>
                    </a:cubicBezTo>
                    <a:cubicBezTo>
                      <a:pt x="0" y="74"/>
                      <a:pt x="0" y="85"/>
                      <a:pt x="0" y="95"/>
                    </a:cubicBezTo>
                    <a:cubicBezTo>
                      <a:pt x="20" y="95"/>
                      <a:pt x="78" y="95"/>
                      <a:pt x="129" y="70"/>
                    </a:cubicBezTo>
                    <a:cubicBezTo>
                      <a:pt x="129" y="238"/>
                      <a:pt x="129" y="407"/>
                      <a:pt x="129" y="575"/>
                    </a:cubicBezTo>
                    <a:cubicBezTo>
                      <a:pt x="129" y="612"/>
                      <a:pt x="126" y="623"/>
                      <a:pt x="39" y="623"/>
                    </a:cubicBezTo>
                    <a:cubicBezTo>
                      <a:pt x="28" y="623"/>
                      <a:pt x="17" y="623"/>
                      <a:pt x="6" y="623"/>
                    </a:cubicBezTo>
                    <a:cubicBezTo>
                      <a:pt x="6" y="633"/>
                      <a:pt x="6" y="643"/>
                      <a:pt x="6" y="654"/>
                    </a:cubicBezTo>
                    <a:cubicBezTo>
                      <a:pt x="42" y="651"/>
                      <a:pt x="126" y="651"/>
                      <a:pt x="165" y="651"/>
                    </a:cubicBezTo>
                    <a:cubicBezTo>
                      <a:pt x="204" y="651"/>
                      <a:pt x="291" y="651"/>
                      <a:pt x="325" y="654"/>
                    </a:cubicBezTo>
                    <a:cubicBezTo>
                      <a:pt x="325" y="643"/>
                      <a:pt x="325" y="633"/>
                      <a:pt x="325" y="623"/>
                    </a:cubicBezTo>
                    <a:cubicBezTo>
                      <a:pt x="314" y="623"/>
                      <a:pt x="304" y="623"/>
                      <a:pt x="294" y="623"/>
                    </a:cubicBezTo>
                    <a:cubicBezTo>
                      <a:pt x="204" y="623"/>
                      <a:pt x="202" y="612"/>
                      <a:pt x="202" y="575"/>
                    </a:cubicBezTo>
                    <a:cubicBezTo>
                      <a:pt x="202" y="393"/>
                      <a:pt x="202" y="210"/>
                      <a:pt x="202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4" name=""/>
              <p:cNvSpPr/>
              <p:nvPr/>
            </p:nvSpPr>
            <p:spPr>
              <a:xfrm>
                <a:off x="8128440" y="2648160"/>
                <a:ext cx="149040" cy="243360"/>
              </a:xfrm>
              <a:custGeom>
                <a:avLst/>
                <a:gdLst/>
                <a:ahLst/>
                <a:rect l="0" t="0" r="r" b="b"/>
                <a:pathLst>
                  <a:path w="414" h="676">
                    <a:moveTo>
                      <a:pt x="414" y="341"/>
                    </a:moveTo>
                    <a:cubicBezTo>
                      <a:pt x="414" y="263"/>
                      <a:pt x="411" y="184"/>
                      <a:pt x="375" y="112"/>
                    </a:cubicBezTo>
                    <a:cubicBezTo>
                      <a:pt x="330" y="17"/>
                      <a:pt x="249" y="0"/>
                      <a:pt x="210" y="0"/>
                    </a:cubicBezTo>
                    <a:cubicBezTo>
                      <a:pt x="148" y="0"/>
                      <a:pt x="78" y="28"/>
                      <a:pt x="36" y="117"/>
                    </a:cubicBezTo>
                    <a:cubicBezTo>
                      <a:pt x="6" y="184"/>
                      <a:pt x="0" y="263"/>
                      <a:pt x="0" y="341"/>
                    </a:cubicBezTo>
                    <a:cubicBezTo>
                      <a:pt x="0" y="413"/>
                      <a:pt x="6" y="503"/>
                      <a:pt x="45" y="575"/>
                    </a:cubicBezTo>
                    <a:cubicBezTo>
                      <a:pt x="87" y="656"/>
                      <a:pt x="160" y="676"/>
                      <a:pt x="207" y="676"/>
                    </a:cubicBezTo>
                    <a:cubicBezTo>
                      <a:pt x="260" y="676"/>
                      <a:pt x="336" y="654"/>
                      <a:pt x="378" y="561"/>
                    </a:cubicBezTo>
                    <a:cubicBezTo>
                      <a:pt x="411" y="494"/>
                      <a:pt x="414" y="419"/>
                      <a:pt x="414" y="341"/>
                    </a:cubicBezTo>
                    <a:moveTo>
                      <a:pt x="207" y="654"/>
                    </a:moveTo>
                    <a:cubicBezTo>
                      <a:pt x="168" y="654"/>
                      <a:pt x="112" y="629"/>
                      <a:pt x="92" y="536"/>
                    </a:cubicBezTo>
                    <a:cubicBezTo>
                      <a:pt x="84" y="478"/>
                      <a:pt x="84" y="385"/>
                      <a:pt x="84" y="330"/>
                    </a:cubicBezTo>
                    <a:cubicBezTo>
                      <a:pt x="84" y="265"/>
                      <a:pt x="84" y="201"/>
                      <a:pt x="90" y="148"/>
                    </a:cubicBezTo>
                    <a:cubicBezTo>
                      <a:pt x="109" y="31"/>
                      <a:pt x="182" y="22"/>
                      <a:pt x="207" y="22"/>
                    </a:cubicBezTo>
                    <a:cubicBezTo>
                      <a:pt x="241" y="22"/>
                      <a:pt x="305" y="39"/>
                      <a:pt x="325" y="137"/>
                    </a:cubicBezTo>
                    <a:cubicBezTo>
                      <a:pt x="333" y="193"/>
                      <a:pt x="333" y="268"/>
                      <a:pt x="333" y="330"/>
                    </a:cubicBezTo>
                    <a:cubicBezTo>
                      <a:pt x="333" y="402"/>
                      <a:pt x="333" y="469"/>
                      <a:pt x="322" y="531"/>
                    </a:cubicBezTo>
                    <a:cubicBezTo>
                      <a:pt x="308" y="626"/>
                      <a:pt x="252" y="654"/>
                      <a:pt x="207" y="6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65" name=""/>
              <p:cNvSpPr/>
              <p:nvPr/>
            </p:nvSpPr>
            <p:spPr>
              <a:xfrm>
                <a:off x="8305920" y="2573640"/>
                <a:ext cx="113760" cy="168840"/>
              </a:xfrm>
              <a:custGeom>
                <a:avLst/>
                <a:gdLst/>
                <a:ahLst/>
                <a:rect l="0" t="0" r="r" b="b"/>
                <a:pathLst>
                  <a:path w="316" h="469">
                    <a:moveTo>
                      <a:pt x="151" y="226"/>
                    </a:moveTo>
                    <a:cubicBezTo>
                      <a:pt x="204" y="226"/>
                      <a:pt x="241" y="263"/>
                      <a:pt x="241" y="338"/>
                    </a:cubicBezTo>
                    <a:cubicBezTo>
                      <a:pt x="241" y="422"/>
                      <a:pt x="193" y="447"/>
                      <a:pt x="151" y="447"/>
                    </a:cubicBezTo>
                    <a:cubicBezTo>
                      <a:pt x="126" y="447"/>
                      <a:pt x="64" y="441"/>
                      <a:pt x="36" y="399"/>
                    </a:cubicBezTo>
                    <a:cubicBezTo>
                      <a:pt x="67" y="399"/>
                      <a:pt x="76" y="377"/>
                      <a:pt x="76" y="360"/>
                    </a:cubicBezTo>
                    <a:cubicBezTo>
                      <a:pt x="76" y="341"/>
                      <a:pt x="59" y="324"/>
                      <a:pt x="36" y="324"/>
                    </a:cubicBezTo>
                    <a:cubicBezTo>
                      <a:pt x="20" y="324"/>
                      <a:pt x="0" y="335"/>
                      <a:pt x="0" y="363"/>
                    </a:cubicBezTo>
                    <a:cubicBezTo>
                      <a:pt x="0" y="427"/>
                      <a:pt x="70" y="469"/>
                      <a:pt x="154" y="469"/>
                    </a:cubicBezTo>
                    <a:cubicBezTo>
                      <a:pt x="249" y="469"/>
                      <a:pt x="316" y="405"/>
                      <a:pt x="316" y="338"/>
                    </a:cubicBezTo>
                    <a:cubicBezTo>
                      <a:pt x="316" y="285"/>
                      <a:pt x="271" y="229"/>
                      <a:pt x="196" y="215"/>
                    </a:cubicBezTo>
                    <a:cubicBezTo>
                      <a:pt x="269" y="187"/>
                      <a:pt x="294" y="137"/>
                      <a:pt x="294" y="95"/>
                    </a:cubicBezTo>
                    <a:cubicBezTo>
                      <a:pt x="294" y="42"/>
                      <a:pt x="231" y="0"/>
                      <a:pt x="154" y="0"/>
                    </a:cubicBezTo>
                    <a:cubicBezTo>
                      <a:pt x="77" y="0"/>
                      <a:pt x="20" y="36"/>
                      <a:pt x="20" y="92"/>
                    </a:cubicBezTo>
                    <a:cubicBezTo>
                      <a:pt x="20" y="115"/>
                      <a:pt x="36" y="128"/>
                      <a:pt x="56" y="128"/>
                    </a:cubicBezTo>
                    <a:cubicBezTo>
                      <a:pt x="78" y="128"/>
                      <a:pt x="92" y="112"/>
                      <a:pt x="92" y="95"/>
                    </a:cubicBezTo>
                    <a:cubicBezTo>
                      <a:pt x="92" y="73"/>
                      <a:pt x="78" y="59"/>
                      <a:pt x="56" y="59"/>
                    </a:cubicBezTo>
                    <a:cubicBezTo>
                      <a:pt x="81" y="28"/>
                      <a:pt x="129" y="20"/>
                      <a:pt x="154" y="20"/>
                    </a:cubicBezTo>
                    <a:cubicBezTo>
                      <a:pt x="185" y="20"/>
                      <a:pt x="227" y="36"/>
                      <a:pt x="227" y="95"/>
                    </a:cubicBezTo>
                    <a:cubicBezTo>
                      <a:pt x="227" y="123"/>
                      <a:pt x="218" y="156"/>
                      <a:pt x="199" y="176"/>
                    </a:cubicBezTo>
                    <a:cubicBezTo>
                      <a:pt x="176" y="204"/>
                      <a:pt x="157" y="204"/>
                      <a:pt x="123" y="207"/>
                    </a:cubicBezTo>
                    <a:cubicBezTo>
                      <a:pt x="106" y="207"/>
                      <a:pt x="106" y="207"/>
                      <a:pt x="101" y="210"/>
                    </a:cubicBezTo>
                    <a:cubicBezTo>
                      <a:pt x="99" y="212"/>
                      <a:pt x="95" y="210"/>
                      <a:pt x="95" y="218"/>
                    </a:cubicBezTo>
                    <a:cubicBezTo>
                      <a:pt x="95" y="226"/>
                      <a:pt x="101" y="226"/>
                      <a:pt x="112" y="226"/>
                    </a:cubicBezTo>
                    <a:cubicBezTo>
                      <a:pt x="125" y="226"/>
                      <a:pt x="138" y="226"/>
                      <a:pt x="151" y="2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66" name="PlaceHolder 3"/>
          <p:cNvSpPr>
            <a:spLocks noGrp="1"/>
          </p:cNvSpPr>
          <p:nvPr>
            <p:ph/>
          </p:nvPr>
        </p:nvSpPr>
        <p:spPr>
          <a:xfrm>
            <a:off x="5029200" y="1371600"/>
            <a:ext cx="4656600" cy="160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Continuity of tangential  stress → amplification of horizontal     in crust by factor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67" name=""/>
          <p:cNvGrpSpPr/>
          <p:nvPr/>
        </p:nvGrpSpPr>
        <p:grpSpPr>
          <a:xfrm>
            <a:off x="701280" y="3533040"/>
            <a:ext cx="3660120" cy="810360"/>
            <a:chOff x="701280" y="3533040"/>
            <a:chExt cx="3660120" cy="810360"/>
          </a:xfrm>
        </p:grpSpPr>
        <p:grpSp>
          <p:nvGrpSpPr>
            <p:cNvPr id="468" name=""/>
            <p:cNvGrpSpPr/>
            <p:nvPr/>
          </p:nvGrpSpPr>
          <p:grpSpPr>
            <a:xfrm>
              <a:off x="701280" y="3533040"/>
              <a:ext cx="3660120" cy="810360"/>
              <a:chOff x="701280" y="3533040"/>
              <a:chExt cx="3660120" cy="810360"/>
            </a:xfrm>
          </p:grpSpPr>
          <p:sp>
            <p:nvSpPr>
              <p:cNvPr id="469" name=""/>
              <p:cNvSpPr/>
              <p:nvPr/>
            </p:nvSpPr>
            <p:spPr>
              <a:xfrm>
                <a:off x="719280" y="3551040"/>
                <a:ext cx="3623760" cy="774000"/>
              </a:xfrm>
              <a:custGeom>
                <a:avLst/>
                <a:gdLst/>
                <a:ahLst/>
                <a:rect l="0" t="0" r="r" b="b"/>
                <a:pathLst>
                  <a:path w="10066" h="2150">
                    <a:moveTo>
                      <a:pt x="0" y="0"/>
                    </a:moveTo>
                    <a:cubicBezTo>
                      <a:pt x="3355" y="0"/>
                      <a:pt x="6711" y="0"/>
                      <a:pt x="10066" y="0"/>
                    </a:cubicBezTo>
                    <a:cubicBezTo>
                      <a:pt x="10066" y="717"/>
                      <a:pt x="10066" y="1434"/>
                      <a:pt x="10066" y="2150"/>
                    </a:cubicBezTo>
                    <a:cubicBezTo>
                      <a:pt x="6711" y="2150"/>
                      <a:pt x="3355" y="2150"/>
                      <a:pt x="0" y="2150"/>
                    </a:cubicBezTo>
                    <a:cubicBezTo>
                      <a:pt x="0" y="1434"/>
                      <a:pt x="0" y="71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70" name=""/>
              <p:cNvSpPr/>
              <p:nvPr/>
            </p:nvSpPr>
            <p:spPr>
              <a:xfrm>
                <a:off x="701280" y="3785760"/>
                <a:ext cx="240840" cy="239760"/>
              </a:xfrm>
              <a:custGeom>
                <a:avLst/>
                <a:gdLst/>
                <a:ahLst/>
                <a:rect l="0" t="0" r="r" b="b"/>
                <a:pathLst>
                  <a:path w="669" h="666">
                    <a:moveTo>
                      <a:pt x="397" y="70"/>
                    </a:moveTo>
                    <a:cubicBezTo>
                      <a:pt x="403" y="42"/>
                      <a:pt x="406" y="36"/>
                      <a:pt x="420" y="34"/>
                    </a:cubicBezTo>
                    <a:cubicBezTo>
                      <a:pt x="428" y="31"/>
                      <a:pt x="459" y="31"/>
                      <a:pt x="481" y="31"/>
                    </a:cubicBezTo>
                    <a:cubicBezTo>
                      <a:pt x="579" y="31"/>
                      <a:pt x="624" y="34"/>
                      <a:pt x="624" y="112"/>
                    </a:cubicBezTo>
                    <a:cubicBezTo>
                      <a:pt x="624" y="126"/>
                      <a:pt x="621" y="165"/>
                      <a:pt x="616" y="190"/>
                    </a:cubicBezTo>
                    <a:cubicBezTo>
                      <a:pt x="616" y="193"/>
                      <a:pt x="613" y="204"/>
                      <a:pt x="613" y="207"/>
                    </a:cubicBezTo>
                    <a:cubicBezTo>
                      <a:pt x="613" y="215"/>
                      <a:pt x="616" y="221"/>
                      <a:pt x="624" y="221"/>
                    </a:cubicBezTo>
                    <a:cubicBezTo>
                      <a:pt x="635" y="221"/>
                      <a:pt x="638" y="213"/>
                      <a:pt x="641" y="199"/>
                    </a:cubicBezTo>
                    <a:cubicBezTo>
                      <a:pt x="649" y="142"/>
                      <a:pt x="658" y="85"/>
                      <a:pt x="666" y="28"/>
                    </a:cubicBezTo>
                    <a:cubicBezTo>
                      <a:pt x="669" y="22"/>
                      <a:pt x="669" y="14"/>
                      <a:pt x="669" y="11"/>
                    </a:cubicBezTo>
                    <a:cubicBezTo>
                      <a:pt x="669" y="0"/>
                      <a:pt x="658" y="0"/>
                      <a:pt x="641" y="0"/>
                    </a:cubicBezTo>
                    <a:cubicBezTo>
                      <a:pt x="459" y="0"/>
                      <a:pt x="277" y="0"/>
                      <a:pt x="95" y="0"/>
                    </a:cubicBezTo>
                    <a:cubicBezTo>
                      <a:pt x="73" y="0"/>
                      <a:pt x="73" y="0"/>
                      <a:pt x="64" y="20"/>
                    </a:cubicBezTo>
                    <a:cubicBezTo>
                      <a:pt x="45" y="77"/>
                      <a:pt x="25" y="135"/>
                      <a:pt x="6" y="193"/>
                    </a:cubicBezTo>
                    <a:cubicBezTo>
                      <a:pt x="6" y="196"/>
                      <a:pt x="0" y="207"/>
                      <a:pt x="0" y="210"/>
                    </a:cubicBezTo>
                    <a:cubicBezTo>
                      <a:pt x="0" y="215"/>
                      <a:pt x="6" y="221"/>
                      <a:pt x="11" y="221"/>
                    </a:cubicBezTo>
                    <a:cubicBezTo>
                      <a:pt x="22" y="221"/>
                      <a:pt x="22" y="215"/>
                      <a:pt x="28" y="201"/>
                    </a:cubicBezTo>
                    <a:cubicBezTo>
                      <a:pt x="81" y="48"/>
                      <a:pt x="106" y="31"/>
                      <a:pt x="252" y="31"/>
                    </a:cubicBezTo>
                    <a:cubicBezTo>
                      <a:pt x="265" y="31"/>
                      <a:pt x="278" y="31"/>
                      <a:pt x="291" y="31"/>
                    </a:cubicBezTo>
                    <a:cubicBezTo>
                      <a:pt x="319" y="31"/>
                      <a:pt x="319" y="34"/>
                      <a:pt x="319" y="42"/>
                    </a:cubicBezTo>
                    <a:cubicBezTo>
                      <a:pt x="319" y="48"/>
                      <a:pt x="316" y="59"/>
                      <a:pt x="314" y="62"/>
                    </a:cubicBezTo>
                    <a:cubicBezTo>
                      <a:pt x="270" y="237"/>
                      <a:pt x="226" y="412"/>
                      <a:pt x="182" y="587"/>
                    </a:cubicBezTo>
                    <a:cubicBezTo>
                      <a:pt x="174" y="624"/>
                      <a:pt x="171" y="635"/>
                      <a:pt x="67" y="635"/>
                    </a:cubicBezTo>
                    <a:cubicBezTo>
                      <a:pt x="31" y="635"/>
                      <a:pt x="25" y="635"/>
                      <a:pt x="25" y="652"/>
                    </a:cubicBezTo>
                    <a:cubicBezTo>
                      <a:pt x="25" y="666"/>
                      <a:pt x="36" y="666"/>
                      <a:pt x="42" y="666"/>
                    </a:cubicBezTo>
                    <a:cubicBezTo>
                      <a:pt x="67" y="666"/>
                      <a:pt x="95" y="663"/>
                      <a:pt x="123" y="663"/>
                    </a:cubicBezTo>
                    <a:cubicBezTo>
                      <a:pt x="148" y="663"/>
                      <a:pt x="178" y="663"/>
                      <a:pt x="204" y="663"/>
                    </a:cubicBezTo>
                    <a:cubicBezTo>
                      <a:pt x="231" y="663"/>
                      <a:pt x="260" y="663"/>
                      <a:pt x="288" y="663"/>
                    </a:cubicBezTo>
                    <a:cubicBezTo>
                      <a:pt x="316" y="663"/>
                      <a:pt x="344" y="666"/>
                      <a:pt x="372" y="666"/>
                    </a:cubicBezTo>
                    <a:cubicBezTo>
                      <a:pt x="384" y="666"/>
                      <a:pt x="395" y="666"/>
                      <a:pt x="395" y="646"/>
                    </a:cubicBezTo>
                    <a:cubicBezTo>
                      <a:pt x="395" y="635"/>
                      <a:pt x="386" y="635"/>
                      <a:pt x="361" y="635"/>
                    </a:cubicBezTo>
                    <a:cubicBezTo>
                      <a:pt x="336" y="635"/>
                      <a:pt x="325" y="635"/>
                      <a:pt x="297" y="632"/>
                    </a:cubicBezTo>
                    <a:cubicBezTo>
                      <a:pt x="269" y="629"/>
                      <a:pt x="260" y="626"/>
                      <a:pt x="260" y="610"/>
                    </a:cubicBezTo>
                    <a:cubicBezTo>
                      <a:pt x="262" y="603"/>
                      <a:pt x="260" y="604"/>
                      <a:pt x="266" y="590"/>
                    </a:cubicBezTo>
                    <a:cubicBezTo>
                      <a:pt x="310" y="417"/>
                      <a:pt x="354" y="243"/>
                      <a:pt x="397" y="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1" name=""/>
              <p:cNvSpPr/>
              <p:nvPr/>
            </p:nvSpPr>
            <p:spPr>
              <a:xfrm>
                <a:off x="910800" y="3913560"/>
                <a:ext cx="75600" cy="167040"/>
              </a:xfrm>
              <a:custGeom>
                <a:avLst/>
                <a:gdLst/>
                <a:ahLst/>
                <a:rect l="0" t="0" r="r" b="b"/>
                <a:pathLst>
                  <a:path w="210" h="464">
                    <a:moveTo>
                      <a:pt x="193" y="28"/>
                    </a:moveTo>
                    <a:cubicBezTo>
                      <a:pt x="193" y="17"/>
                      <a:pt x="185" y="0"/>
                      <a:pt x="165" y="0"/>
                    </a:cubicBezTo>
                    <a:cubicBezTo>
                      <a:pt x="146" y="0"/>
                      <a:pt x="126" y="20"/>
                      <a:pt x="126" y="39"/>
                    </a:cubicBezTo>
                    <a:cubicBezTo>
                      <a:pt x="126" y="50"/>
                      <a:pt x="134" y="64"/>
                      <a:pt x="154" y="64"/>
                    </a:cubicBezTo>
                    <a:cubicBezTo>
                      <a:pt x="174" y="64"/>
                      <a:pt x="193" y="45"/>
                      <a:pt x="193" y="28"/>
                    </a:cubicBezTo>
                    <a:moveTo>
                      <a:pt x="50" y="375"/>
                    </a:moveTo>
                    <a:cubicBezTo>
                      <a:pt x="48" y="386"/>
                      <a:pt x="45" y="394"/>
                      <a:pt x="45" y="405"/>
                    </a:cubicBezTo>
                    <a:cubicBezTo>
                      <a:pt x="45" y="436"/>
                      <a:pt x="73" y="464"/>
                      <a:pt x="112" y="464"/>
                    </a:cubicBezTo>
                    <a:cubicBezTo>
                      <a:pt x="179" y="464"/>
                      <a:pt x="210" y="369"/>
                      <a:pt x="210" y="358"/>
                    </a:cubicBezTo>
                    <a:cubicBezTo>
                      <a:pt x="210" y="350"/>
                      <a:pt x="202" y="350"/>
                      <a:pt x="199" y="350"/>
                    </a:cubicBezTo>
                    <a:cubicBezTo>
                      <a:pt x="190" y="350"/>
                      <a:pt x="188" y="352"/>
                      <a:pt x="185" y="361"/>
                    </a:cubicBezTo>
                    <a:cubicBezTo>
                      <a:pt x="171" y="417"/>
                      <a:pt x="140" y="445"/>
                      <a:pt x="112" y="445"/>
                    </a:cubicBezTo>
                    <a:cubicBezTo>
                      <a:pt x="98" y="445"/>
                      <a:pt x="95" y="436"/>
                      <a:pt x="95" y="419"/>
                    </a:cubicBezTo>
                    <a:cubicBezTo>
                      <a:pt x="95" y="405"/>
                      <a:pt x="101" y="391"/>
                      <a:pt x="106" y="375"/>
                    </a:cubicBezTo>
                    <a:cubicBezTo>
                      <a:pt x="115" y="358"/>
                      <a:pt x="120" y="338"/>
                      <a:pt x="129" y="322"/>
                    </a:cubicBezTo>
                    <a:cubicBezTo>
                      <a:pt x="134" y="305"/>
                      <a:pt x="160" y="243"/>
                      <a:pt x="162" y="235"/>
                    </a:cubicBezTo>
                    <a:cubicBezTo>
                      <a:pt x="165" y="226"/>
                      <a:pt x="168" y="218"/>
                      <a:pt x="168" y="213"/>
                    </a:cubicBezTo>
                    <a:cubicBezTo>
                      <a:pt x="168" y="179"/>
                      <a:pt x="140" y="154"/>
                      <a:pt x="101" y="154"/>
                    </a:cubicBezTo>
                    <a:cubicBezTo>
                      <a:pt x="34" y="154"/>
                      <a:pt x="0" y="246"/>
                      <a:pt x="0" y="257"/>
                    </a:cubicBezTo>
                    <a:cubicBezTo>
                      <a:pt x="0" y="268"/>
                      <a:pt x="11" y="268"/>
                      <a:pt x="14" y="268"/>
                    </a:cubicBezTo>
                    <a:cubicBezTo>
                      <a:pt x="22" y="268"/>
                      <a:pt x="22" y="263"/>
                      <a:pt x="25" y="257"/>
                    </a:cubicBezTo>
                    <a:cubicBezTo>
                      <a:pt x="42" y="199"/>
                      <a:pt x="73" y="173"/>
                      <a:pt x="98" y="173"/>
                    </a:cubicBezTo>
                    <a:cubicBezTo>
                      <a:pt x="109" y="173"/>
                      <a:pt x="118" y="179"/>
                      <a:pt x="118" y="196"/>
                    </a:cubicBezTo>
                    <a:cubicBezTo>
                      <a:pt x="118" y="213"/>
                      <a:pt x="112" y="224"/>
                      <a:pt x="95" y="266"/>
                    </a:cubicBezTo>
                    <a:cubicBezTo>
                      <a:pt x="80" y="302"/>
                      <a:pt x="65" y="338"/>
                      <a:pt x="50" y="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2" name=""/>
              <p:cNvSpPr/>
              <p:nvPr/>
            </p:nvSpPr>
            <p:spPr>
              <a:xfrm>
                <a:off x="999720" y="3913560"/>
                <a:ext cx="108720" cy="214560"/>
              </a:xfrm>
              <a:custGeom>
                <a:avLst/>
                <a:gdLst/>
                <a:ahLst/>
                <a:rect l="0" t="0" r="r" b="b"/>
                <a:pathLst>
                  <a:path w="302" h="596">
                    <a:moveTo>
                      <a:pt x="302" y="28"/>
                    </a:moveTo>
                    <a:cubicBezTo>
                      <a:pt x="302" y="17"/>
                      <a:pt x="294" y="0"/>
                      <a:pt x="274" y="0"/>
                    </a:cubicBezTo>
                    <a:cubicBezTo>
                      <a:pt x="255" y="0"/>
                      <a:pt x="238" y="20"/>
                      <a:pt x="238" y="39"/>
                    </a:cubicBezTo>
                    <a:cubicBezTo>
                      <a:pt x="238" y="50"/>
                      <a:pt x="246" y="64"/>
                      <a:pt x="266" y="64"/>
                    </a:cubicBezTo>
                    <a:cubicBezTo>
                      <a:pt x="283" y="64"/>
                      <a:pt x="302" y="48"/>
                      <a:pt x="302" y="28"/>
                    </a:cubicBezTo>
                    <a:moveTo>
                      <a:pt x="157" y="489"/>
                    </a:moveTo>
                    <a:cubicBezTo>
                      <a:pt x="146" y="537"/>
                      <a:pt x="109" y="576"/>
                      <a:pt x="67" y="576"/>
                    </a:cubicBezTo>
                    <a:cubicBezTo>
                      <a:pt x="59" y="576"/>
                      <a:pt x="50" y="576"/>
                      <a:pt x="45" y="573"/>
                    </a:cubicBezTo>
                    <a:cubicBezTo>
                      <a:pt x="62" y="565"/>
                      <a:pt x="67" y="548"/>
                      <a:pt x="67" y="537"/>
                    </a:cubicBezTo>
                    <a:cubicBezTo>
                      <a:pt x="67" y="523"/>
                      <a:pt x="53" y="512"/>
                      <a:pt x="39" y="512"/>
                    </a:cubicBezTo>
                    <a:cubicBezTo>
                      <a:pt x="20" y="512"/>
                      <a:pt x="0" y="531"/>
                      <a:pt x="0" y="554"/>
                    </a:cubicBezTo>
                    <a:cubicBezTo>
                      <a:pt x="0" y="579"/>
                      <a:pt x="29" y="596"/>
                      <a:pt x="70" y="596"/>
                    </a:cubicBezTo>
                    <a:cubicBezTo>
                      <a:pt x="111" y="596"/>
                      <a:pt x="190" y="570"/>
                      <a:pt x="213" y="487"/>
                    </a:cubicBezTo>
                    <a:cubicBezTo>
                      <a:pt x="233" y="405"/>
                      <a:pt x="254" y="324"/>
                      <a:pt x="274" y="243"/>
                    </a:cubicBezTo>
                    <a:cubicBezTo>
                      <a:pt x="277" y="235"/>
                      <a:pt x="277" y="229"/>
                      <a:pt x="277" y="218"/>
                    </a:cubicBezTo>
                    <a:cubicBezTo>
                      <a:pt x="277" y="179"/>
                      <a:pt x="246" y="154"/>
                      <a:pt x="204" y="154"/>
                    </a:cubicBezTo>
                    <a:cubicBezTo>
                      <a:pt x="129" y="154"/>
                      <a:pt x="84" y="249"/>
                      <a:pt x="84" y="257"/>
                    </a:cubicBezTo>
                    <a:cubicBezTo>
                      <a:pt x="84" y="268"/>
                      <a:pt x="92" y="268"/>
                      <a:pt x="95" y="268"/>
                    </a:cubicBezTo>
                    <a:cubicBezTo>
                      <a:pt x="104" y="268"/>
                      <a:pt x="104" y="266"/>
                      <a:pt x="109" y="254"/>
                    </a:cubicBezTo>
                    <a:cubicBezTo>
                      <a:pt x="126" y="215"/>
                      <a:pt x="162" y="173"/>
                      <a:pt x="202" y="173"/>
                    </a:cubicBezTo>
                    <a:cubicBezTo>
                      <a:pt x="218" y="173"/>
                      <a:pt x="227" y="185"/>
                      <a:pt x="227" y="207"/>
                    </a:cubicBezTo>
                    <a:cubicBezTo>
                      <a:pt x="227" y="213"/>
                      <a:pt x="224" y="224"/>
                      <a:pt x="224" y="226"/>
                    </a:cubicBezTo>
                    <a:cubicBezTo>
                      <a:pt x="202" y="314"/>
                      <a:pt x="179" y="402"/>
                      <a:pt x="157" y="4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3" name=""/>
              <p:cNvSpPr/>
              <p:nvPr/>
            </p:nvSpPr>
            <p:spPr>
              <a:xfrm>
                <a:off x="1267560" y="3895560"/>
                <a:ext cx="234720" cy="82440"/>
              </a:xfrm>
              <a:custGeom>
                <a:avLst/>
                <a:gdLst/>
                <a:ahLst/>
                <a:rect l="0" t="0" r="r" b="b"/>
                <a:pathLst>
                  <a:path w="652" h="229">
                    <a:moveTo>
                      <a:pt x="619" y="39"/>
                    </a:moveTo>
                    <a:cubicBezTo>
                      <a:pt x="635" y="39"/>
                      <a:pt x="652" y="39"/>
                      <a:pt x="652" y="20"/>
                    </a:cubicBezTo>
                    <a:cubicBezTo>
                      <a:pt x="652" y="0"/>
                      <a:pt x="635" y="0"/>
                      <a:pt x="621" y="0"/>
                    </a:cubicBezTo>
                    <a:cubicBezTo>
                      <a:pt x="425" y="0"/>
                      <a:pt x="228" y="0"/>
                      <a:pt x="31" y="0"/>
                    </a:cubicBezTo>
                    <a:cubicBezTo>
                      <a:pt x="17" y="0"/>
                      <a:pt x="0" y="0"/>
                      <a:pt x="0" y="20"/>
                    </a:cubicBezTo>
                    <a:cubicBezTo>
                      <a:pt x="0" y="39"/>
                      <a:pt x="17" y="39"/>
                      <a:pt x="34" y="39"/>
                    </a:cubicBezTo>
                    <a:cubicBezTo>
                      <a:pt x="229" y="39"/>
                      <a:pt x="424" y="39"/>
                      <a:pt x="619" y="39"/>
                    </a:cubicBezTo>
                    <a:moveTo>
                      <a:pt x="621" y="229"/>
                    </a:moveTo>
                    <a:cubicBezTo>
                      <a:pt x="635" y="229"/>
                      <a:pt x="652" y="229"/>
                      <a:pt x="652" y="210"/>
                    </a:cubicBezTo>
                    <a:cubicBezTo>
                      <a:pt x="652" y="190"/>
                      <a:pt x="635" y="190"/>
                      <a:pt x="619" y="190"/>
                    </a:cubicBezTo>
                    <a:cubicBezTo>
                      <a:pt x="424" y="190"/>
                      <a:pt x="229" y="190"/>
                      <a:pt x="34" y="190"/>
                    </a:cubicBezTo>
                    <a:cubicBezTo>
                      <a:pt x="17" y="190"/>
                      <a:pt x="0" y="190"/>
                      <a:pt x="0" y="210"/>
                    </a:cubicBezTo>
                    <a:cubicBezTo>
                      <a:pt x="0" y="229"/>
                      <a:pt x="17" y="229"/>
                      <a:pt x="31" y="229"/>
                    </a:cubicBezTo>
                    <a:cubicBezTo>
                      <a:pt x="228" y="229"/>
                      <a:pt x="425" y="229"/>
                      <a:pt x="62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440" bIns="37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4" name=""/>
              <p:cNvSpPr/>
              <p:nvPr/>
            </p:nvSpPr>
            <p:spPr>
              <a:xfrm>
                <a:off x="1650600" y="3929760"/>
                <a:ext cx="216720" cy="14040"/>
              </a:xfrm>
              <a:custGeom>
                <a:avLst/>
                <a:gdLst/>
                <a:ahLst/>
                <a:rect l="0" t="0" r="r" b="b"/>
                <a:pathLst>
                  <a:path w="602" h="39">
                    <a:moveTo>
                      <a:pt x="565" y="39"/>
                    </a:moveTo>
                    <a:cubicBezTo>
                      <a:pt x="582" y="39"/>
                      <a:pt x="602" y="39"/>
                      <a:pt x="602" y="20"/>
                    </a:cubicBezTo>
                    <a:cubicBezTo>
                      <a:pt x="602" y="0"/>
                      <a:pt x="582" y="0"/>
                      <a:pt x="565" y="0"/>
                    </a:cubicBezTo>
                    <a:cubicBezTo>
                      <a:pt x="388" y="0"/>
                      <a:pt x="211" y="0"/>
                      <a:pt x="34" y="0"/>
                    </a:cubicBezTo>
                    <a:cubicBezTo>
                      <a:pt x="17" y="0"/>
                      <a:pt x="0" y="0"/>
                      <a:pt x="0" y="20"/>
                    </a:cubicBezTo>
                    <a:cubicBezTo>
                      <a:pt x="0" y="39"/>
                      <a:pt x="17" y="39"/>
                      <a:pt x="34" y="39"/>
                    </a:cubicBezTo>
                    <a:cubicBezTo>
                      <a:pt x="211" y="39"/>
                      <a:pt x="388" y="39"/>
                      <a:pt x="565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0960" bIns="-30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5" name=""/>
              <p:cNvSpPr/>
              <p:nvPr/>
            </p:nvSpPr>
            <p:spPr>
              <a:xfrm>
                <a:off x="1907640" y="3868200"/>
                <a:ext cx="167400" cy="232560"/>
              </a:xfrm>
              <a:custGeom>
                <a:avLst/>
                <a:gdLst/>
                <a:ahLst/>
                <a:rect l="0" t="0" r="r" b="b"/>
                <a:pathLst>
                  <a:path w="465" h="646">
                    <a:moveTo>
                      <a:pt x="3" y="604"/>
                    </a:moveTo>
                    <a:cubicBezTo>
                      <a:pt x="0" y="615"/>
                      <a:pt x="0" y="618"/>
                      <a:pt x="0" y="621"/>
                    </a:cubicBezTo>
                    <a:cubicBezTo>
                      <a:pt x="0" y="635"/>
                      <a:pt x="11" y="646"/>
                      <a:pt x="28" y="646"/>
                    </a:cubicBezTo>
                    <a:cubicBezTo>
                      <a:pt x="48" y="646"/>
                      <a:pt x="59" y="629"/>
                      <a:pt x="62" y="626"/>
                    </a:cubicBezTo>
                    <a:cubicBezTo>
                      <a:pt x="67" y="618"/>
                      <a:pt x="98" y="487"/>
                      <a:pt x="123" y="380"/>
                    </a:cubicBezTo>
                    <a:cubicBezTo>
                      <a:pt x="143" y="419"/>
                      <a:pt x="176" y="445"/>
                      <a:pt x="221" y="445"/>
                    </a:cubicBezTo>
                    <a:cubicBezTo>
                      <a:pt x="336" y="445"/>
                      <a:pt x="465" y="308"/>
                      <a:pt x="465" y="162"/>
                    </a:cubicBezTo>
                    <a:cubicBezTo>
                      <a:pt x="465" y="56"/>
                      <a:pt x="397" y="0"/>
                      <a:pt x="328" y="0"/>
                    </a:cubicBezTo>
                    <a:cubicBezTo>
                      <a:pt x="232" y="0"/>
                      <a:pt x="129" y="101"/>
                      <a:pt x="98" y="218"/>
                    </a:cubicBezTo>
                    <a:cubicBezTo>
                      <a:pt x="66" y="347"/>
                      <a:pt x="35" y="475"/>
                      <a:pt x="3" y="604"/>
                    </a:cubicBezTo>
                    <a:moveTo>
                      <a:pt x="221" y="425"/>
                    </a:moveTo>
                    <a:cubicBezTo>
                      <a:pt x="151" y="425"/>
                      <a:pt x="137" y="347"/>
                      <a:pt x="137" y="336"/>
                    </a:cubicBezTo>
                    <a:cubicBezTo>
                      <a:pt x="137" y="333"/>
                      <a:pt x="140" y="313"/>
                      <a:pt x="143" y="299"/>
                    </a:cubicBezTo>
                    <a:cubicBezTo>
                      <a:pt x="171" y="190"/>
                      <a:pt x="182" y="157"/>
                      <a:pt x="202" y="117"/>
                    </a:cubicBezTo>
                    <a:cubicBezTo>
                      <a:pt x="246" y="45"/>
                      <a:pt x="294" y="22"/>
                      <a:pt x="325" y="22"/>
                    </a:cubicBezTo>
                    <a:cubicBezTo>
                      <a:pt x="361" y="22"/>
                      <a:pt x="392" y="50"/>
                      <a:pt x="392" y="120"/>
                    </a:cubicBezTo>
                    <a:cubicBezTo>
                      <a:pt x="392" y="173"/>
                      <a:pt x="364" y="282"/>
                      <a:pt x="339" y="330"/>
                    </a:cubicBezTo>
                    <a:cubicBezTo>
                      <a:pt x="305" y="391"/>
                      <a:pt x="258" y="425"/>
                      <a:pt x="221" y="4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6" name=""/>
              <p:cNvSpPr/>
              <p:nvPr/>
            </p:nvSpPr>
            <p:spPr>
              <a:xfrm>
                <a:off x="2136240" y="3533040"/>
                <a:ext cx="186480" cy="260640"/>
              </a:xfrm>
              <a:custGeom>
                <a:avLst/>
                <a:gdLst/>
                <a:ahLst/>
                <a:rect l="0" t="0" r="r" b="b"/>
                <a:pathLst>
                  <a:path w="518" h="724">
                    <a:moveTo>
                      <a:pt x="417" y="369"/>
                    </a:moveTo>
                    <a:cubicBezTo>
                      <a:pt x="406" y="310"/>
                      <a:pt x="367" y="254"/>
                      <a:pt x="288" y="254"/>
                    </a:cubicBezTo>
                    <a:cubicBezTo>
                      <a:pt x="230" y="254"/>
                      <a:pt x="166" y="269"/>
                      <a:pt x="90" y="347"/>
                    </a:cubicBezTo>
                    <a:cubicBezTo>
                      <a:pt x="9" y="429"/>
                      <a:pt x="0" y="520"/>
                      <a:pt x="0" y="548"/>
                    </a:cubicBezTo>
                    <a:cubicBezTo>
                      <a:pt x="0" y="610"/>
                      <a:pt x="45" y="724"/>
                      <a:pt x="182" y="724"/>
                    </a:cubicBezTo>
                    <a:cubicBezTo>
                      <a:pt x="414" y="724"/>
                      <a:pt x="518" y="394"/>
                      <a:pt x="518" y="254"/>
                    </a:cubicBezTo>
                    <a:cubicBezTo>
                      <a:pt x="518" y="98"/>
                      <a:pt x="425" y="0"/>
                      <a:pt x="305" y="0"/>
                    </a:cubicBezTo>
                    <a:cubicBezTo>
                      <a:pt x="162" y="0"/>
                      <a:pt x="118" y="129"/>
                      <a:pt x="118" y="154"/>
                    </a:cubicBezTo>
                    <a:cubicBezTo>
                      <a:pt x="118" y="168"/>
                      <a:pt x="126" y="190"/>
                      <a:pt x="154" y="190"/>
                    </a:cubicBezTo>
                    <a:cubicBezTo>
                      <a:pt x="188" y="190"/>
                      <a:pt x="207" y="159"/>
                      <a:pt x="207" y="137"/>
                    </a:cubicBezTo>
                    <a:cubicBezTo>
                      <a:pt x="207" y="103"/>
                      <a:pt x="176" y="103"/>
                      <a:pt x="162" y="103"/>
                    </a:cubicBezTo>
                    <a:cubicBezTo>
                      <a:pt x="204" y="31"/>
                      <a:pt x="274" y="25"/>
                      <a:pt x="302" y="25"/>
                    </a:cubicBezTo>
                    <a:cubicBezTo>
                      <a:pt x="375" y="25"/>
                      <a:pt x="445" y="75"/>
                      <a:pt x="445" y="201"/>
                    </a:cubicBezTo>
                    <a:cubicBezTo>
                      <a:pt x="445" y="240"/>
                      <a:pt x="437" y="291"/>
                      <a:pt x="417" y="369"/>
                    </a:cubicBezTo>
                    <a:moveTo>
                      <a:pt x="185" y="696"/>
                    </a:moveTo>
                    <a:cubicBezTo>
                      <a:pt x="76" y="696"/>
                      <a:pt x="76" y="596"/>
                      <a:pt x="76" y="584"/>
                    </a:cubicBezTo>
                    <a:cubicBezTo>
                      <a:pt x="76" y="559"/>
                      <a:pt x="101" y="422"/>
                      <a:pt x="140" y="364"/>
                    </a:cubicBezTo>
                    <a:cubicBezTo>
                      <a:pt x="179" y="308"/>
                      <a:pt x="230" y="277"/>
                      <a:pt x="288" y="277"/>
                    </a:cubicBezTo>
                    <a:cubicBezTo>
                      <a:pt x="397" y="277"/>
                      <a:pt x="397" y="386"/>
                      <a:pt x="397" y="405"/>
                    </a:cubicBezTo>
                    <a:cubicBezTo>
                      <a:pt x="397" y="475"/>
                      <a:pt x="336" y="696"/>
                      <a:pt x="185" y="6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7" name=""/>
              <p:cNvSpPr/>
              <p:nvPr/>
            </p:nvSpPr>
            <p:spPr>
              <a:xfrm>
                <a:off x="2342880" y="3546000"/>
                <a:ext cx="252360" cy="239760"/>
              </a:xfrm>
              <a:custGeom>
                <a:avLst/>
                <a:gdLst/>
                <a:ahLst/>
                <a:rect l="0" t="0" r="r" b="b"/>
                <a:pathLst>
                  <a:path w="701" h="666">
                    <a:moveTo>
                      <a:pt x="263" y="347"/>
                    </a:moveTo>
                    <a:cubicBezTo>
                      <a:pt x="295" y="347"/>
                      <a:pt x="327" y="347"/>
                      <a:pt x="358" y="347"/>
                    </a:cubicBezTo>
                    <a:cubicBezTo>
                      <a:pt x="431" y="347"/>
                      <a:pt x="439" y="364"/>
                      <a:pt x="439" y="391"/>
                    </a:cubicBezTo>
                    <a:cubicBezTo>
                      <a:pt x="439" y="397"/>
                      <a:pt x="439" y="411"/>
                      <a:pt x="431" y="439"/>
                    </a:cubicBezTo>
                    <a:cubicBezTo>
                      <a:pt x="431" y="445"/>
                      <a:pt x="428" y="447"/>
                      <a:pt x="428" y="450"/>
                    </a:cubicBezTo>
                    <a:cubicBezTo>
                      <a:pt x="428" y="459"/>
                      <a:pt x="434" y="461"/>
                      <a:pt x="442" y="461"/>
                    </a:cubicBezTo>
                    <a:cubicBezTo>
                      <a:pt x="451" y="461"/>
                      <a:pt x="451" y="459"/>
                      <a:pt x="456" y="442"/>
                    </a:cubicBezTo>
                    <a:cubicBezTo>
                      <a:pt x="474" y="371"/>
                      <a:pt x="492" y="300"/>
                      <a:pt x="509" y="229"/>
                    </a:cubicBezTo>
                    <a:cubicBezTo>
                      <a:pt x="512" y="218"/>
                      <a:pt x="512" y="215"/>
                      <a:pt x="512" y="213"/>
                    </a:cubicBezTo>
                    <a:cubicBezTo>
                      <a:pt x="512" y="210"/>
                      <a:pt x="511" y="201"/>
                      <a:pt x="501" y="201"/>
                    </a:cubicBezTo>
                    <a:cubicBezTo>
                      <a:pt x="491" y="201"/>
                      <a:pt x="490" y="207"/>
                      <a:pt x="487" y="224"/>
                    </a:cubicBezTo>
                    <a:cubicBezTo>
                      <a:pt x="465" y="299"/>
                      <a:pt x="442" y="316"/>
                      <a:pt x="358" y="316"/>
                    </a:cubicBezTo>
                    <a:cubicBezTo>
                      <a:pt x="328" y="316"/>
                      <a:pt x="299" y="316"/>
                      <a:pt x="269" y="316"/>
                    </a:cubicBezTo>
                    <a:cubicBezTo>
                      <a:pt x="290" y="233"/>
                      <a:pt x="312" y="150"/>
                      <a:pt x="333" y="67"/>
                    </a:cubicBezTo>
                    <a:cubicBezTo>
                      <a:pt x="342" y="34"/>
                      <a:pt x="342" y="31"/>
                      <a:pt x="386" y="31"/>
                    </a:cubicBezTo>
                    <a:cubicBezTo>
                      <a:pt x="429" y="31"/>
                      <a:pt x="472" y="31"/>
                      <a:pt x="515" y="31"/>
                    </a:cubicBezTo>
                    <a:cubicBezTo>
                      <a:pt x="635" y="31"/>
                      <a:pt x="661" y="62"/>
                      <a:pt x="661" y="137"/>
                    </a:cubicBezTo>
                    <a:cubicBezTo>
                      <a:pt x="661" y="159"/>
                      <a:pt x="661" y="165"/>
                      <a:pt x="655" y="190"/>
                    </a:cubicBezTo>
                    <a:cubicBezTo>
                      <a:pt x="655" y="204"/>
                      <a:pt x="655" y="204"/>
                      <a:pt x="655" y="207"/>
                    </a:cubicBezTo>
                    <a:cubicBezTo>
                      <a:pt x="655" y="213"/>
                      <a:pt x="658" y="221"/>
                      <a:pt x="666" y="221"/>
                    </a:cubicBezTo>
                    <a:cubicBezTo>
                      <a:pt x="677" y="221"/>
                      <a:pt x="677" y="213"/>
                      <a:pt x="680" y="196"/>
                    </a:cubicBezTo>
                    <a:cubicBezTo>
                      <a:pt x="687" y="139"/>
                      <a:pt x="693" y="82"/>
                      <a:pt x="700" y="25"/>
                    </a:cubicBezTo>
                    <a:cubicBezTo>
                      <a:pt x="703" y="0"/>
                      <a:pt x="697" y="0"/>
                      <a:pt x="672" y="0"/>
                    </a:cubicBezTo>
                    <a:cubicBezTo>
                      <a:pt x="511" y="0"/>
                      <a:pt x="351" y="0"/>
                      <a:pt x="190" y="0"/>
                    </a:cubicBezTo>
                    <a:cubicBezTo>
                      <a:pt x="171" y="0"/>
                      <a:pt x="162" y="0"/>
                      <a:pt x="162" y="20"/>
                    </a:cubicBezTo>
                    <a:cubicBezTo>
                      <a:pt x="162" y="31"/>
                      <a:pt x="171" y="31"/>
                      <a:pt x="190" y="31"/>
                    </a:cubicBezTo>
                    <a:cubicBezTo>
                      <a:pt x="227" y="31"/>
                      <a:pt x="252" y="31"/>
                      <a:pt x="252" y="48"/>
                    </a:cubicBezTo>
                    <a:cubicBezTo>
                      <a:pt x="252" y="50"/>
                      <a:pt x="252" y="53"/>
                      <a:pt x="249" y="70"/>
                    </a:cubicBezTo>
                    <a:cubicBezTo>
                      <a:pt x="205" y="243"/>
                      <a:pt x="161" y="417"/>
                      <a:pt x="118" y="590"/>
                    </a:cubicBezTo>
                    <a:cubicBezTo>
                      <a:pt x="109" y="629"/>
                      <a:pt x="106" y="635"/>
                      <a:pt x="28" y="635"/>
                    </a:cubicBezTo>
                    <a:cubicBezTo>
                      <a:pt x="11" y="635"/>
                      <a:pt x="0" y="635"/>
                      <a:pt x="0" y="654"/>
                    </a:cubicBezTo>
                    <a:cubicBezTo>
                      <a:pt x="0" y="666"/>
                      <a:pt x="14" y="666"/>
                      <a:pt x="17" y="666"/>
                    </a:cubicBezTo>
                    <a:cubicBezTo>
                      <a:pt x="45" y="666"/>
                      <a:pt x="118" y="663"/>
                      <a:pt x="146" y="663"/>
                    </a:cubicBezTo>
                    <a:cubicBezTo>
                      <a:pt x="179" y="663"/>
                      <a:pt x="260" y="666"/>
                      <a:pt x="291" y="666"/>
                    </a:cubicBezTo>
                    <a:cubicBezTo>
                      <a:pt x="302" y="666"/>
                      <a:pt x="314" y="666"/>
                      <a:pt x="314" y="649"/>
                    </a:cubicBezTo>
                    <a:cubicBezTo>
                      <a:pt x="314" y="640"/>
                      <a:pt x="310" y="641"/>
                      <a:pt x="308" y="638"/>
                    </a:cubicBezTo>
                    <a:cubicBezTo>
                      <a:pt x="305" y="635"/>
                      <a:pt x="302" y="635"/>
                      <a:pt x="280" y="635"/>
                    </a:cubicBezTo>
                    <a:cubicBezTo>
                      <a:pt x="258" y="635"/>
                      <a:pt x="252" y="635"/>
                      <a:pt x="230" y="635"/>
                    </a:cubicBezTo>
                    <a:cubicBezTo>
                      <a:pt x="199" y="632"/>
                      <a:pt x="196" y="626"/>
                      <a:pt x="196" y="615"/>
                    </a:cubicBezTo>
                    <a:cubicBezTo>
                      <a:pt x="196" y="612"/>
                      <a:pt x="196" y="607"/>
                      <a:pt x="202" y="593"/>
                    </a:cubicBezTo>
                    <a:cubicBezTo>
                      <a:pt x="222" y="511"/>
                      <a:pt x="243" y="429"/>
                      <a:pt x="263" y="3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8" name=""/>
              <p:cNvSpPr/>
              <p:nvPr/>
            </p:nvSpPr>
            <p:spPr>
              <a:xfrm>
                <a:off x="2122200" y="3929760"/>
                <a:ext cx="484560" cy="14040"/>
              </a:xfrm>
              <a:custGeom>
                <a:avLst/>
                <a:gdLst/>
                <a:ahLst/>
                <a:rect l="0" t="0" r="r" b="b"/>
                <a:pathLst>
                  <a:path w="1346" h="39">
                    <a:moveTo>
                      <a:pt x="0" y="0"/>
                    </a:moveTo>
                    <a:cubicBezTo>
                      <a:pt x="449" y="0"/>
                      <a:pt x="898" y="0"/>
                      <a:pt x="1346" y="0"/>
                    </a:cubicBezTo>
                    <a:cubicBezTo>
                      <a:pt x="1346" y="13"/>
                      <a:pt x="1346" y="26"/>
                      <a:pt x="1346" y="39"/>
                    </a:cubicBezTo>
                    <a:cubicBezTo>
                      <a:pt x="898" y="39"/>
                      <a:pt x="449" y="39"/>
                      <a:pt x="0" y="39"/>
                    </a:cubicBezTo>
                    <a:cubicBezTo>
                      <a:pt x="0" y="26"/>
                      <a:pt x="0" y="13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0960" bIns="-30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79" name=""/>
              <p:cNvSpPr/>
              <p:nvPr/>
            </p:nvSpPr>
            <p:spPr>
              <a:xfrm>
                <a:off x="2183760" y="4014360"/>
                <a:ext cx="185400" cy="260640"/>
              </a:xfrm>
              <a:custGeom>
                <a:avLst/>
                <a:gdLst/>
                <a:ahLst/>
                <a:rect l="0" t="0" r="r" b="b"/>
                <a:pathLst>
                  <a:path w="515" h="724">
                    <a:moveTo>
                      <a:pt x="414" y="369"/>
                    </a:moveTo>
                    <a:cubicBezTo>
                      <a:pt x="406" y="310"/>
                      <a:pt x="364" y="254"/>
                      <a:pt x="288" y="254"/>
                    </a:cubicBezTo>
                    <a:cubicBezTo>
                      <a:pt x="230" y="254"/>
                      <a:pt x="165" y="268"/>
                      <a:pt x="87" y="347"/>
                    </a:cubicBezTo>
                    <a:cubicBezTo>
                      <a:pt x="6" y="428"/>
                      <a:pt x="0" y="520"/>
                      <a:pt x="0" y="548"/>
                    </a:cubicBezTo>
                    <a:cubicBezTo>
                      <a:pt x="0" y="610"/>
                      <a:pt x="42" y="724"/>
                      <a:pt x="179" y="724"/>
                    </a:cubicBezTo>
                    <a:cubicBezTo>
                      <a:pt x="414" y="724"/>
                      <a:pt x="515" y="394"/>
                      <a:pt x="515" y="254"/>
                    </a:cubicBezTo>
                    <a:cubicBezTo>
                      <a:pt x="515" y="98"/>
                      <a:pt x="425" y="0"/>
                      <a:pt x="305" y="0"/>
                    </a:cubicBezTo>
                    <a:cubicBezTo>
                      <a:pt x="162" y="0"/>
                      <a:pt x="115" y="129"/>
                      <a:pt x="115" y="154"/>
                    </a:cubicBezTo>
                    <a:cubicBezTo>
                      <a:pt x="115" y="168"/>
                      <a:pt x="123" y="190"/>
                      <a:pt x="154" y="190"/>
                    </a:cubicBezTo>
                    <a:cubicBezTo>
                      <a:pt x="185" y="190"/>
                      <a:pt x="207" y="159"/>
                      <a:pt x="207" y="137"/>
                    </a:cubicBezTo>
                    <a:cubicBezTo>
                      <a:pt x="207" y="103"/>
                      <a:pt x="176" y="103"/>
                      <a:pt x="160" y="103"/>
                    </a:cubicBezTo>
                    <a:cubicBezTo>
                      <a:pt x="204" y="31"/>
                      <a:pt x="274" y="25"/>
                      <a:pt x="302" y="25"/>
                    </a:cubicBezTo>
                    <a:cubicBezTo>
                      <a:pt x="375" y="25"/>
                      <a:pt x="442" y="75"/>
                      <a:pt x="442" y="201"/>
                    </a:cubicBezTo>
                    <a:cubicBezTo>
                      <a:pt x="442" y="240"/>
                      <a:pt x="437" y="291"/>
                      <a:pt x="417" y="369"/>
                    </a:cubicBezTo>
                    <a:cubicBezTo>
                      <a:pt x="416" y="369"/>
                      <a:pt x="415" y="369"/>
                      <a:pt x="414" y="369"/>
                    </a:cubicBezTo>
                    <a:moveTo>
                      <a:pt x="182" y="696"/>
                    </a:moveTo>
                    <a:cubicBezTo>
                      <a:pt x="76" y="696"/>
                      <a:pt x="76" y="596"/>
                      <a:pt x="76" y="584"/>
                    </a:cubicBezTo>
                    <a:cubicBezTo>
                      <a:pt x="76" y="559"/>
                      <a:pt x="98" y="422"/>
                      <a:pt x="140" y="364"/>
                    </a:cubicBezTo>
                    <a:cubicBezTo>
                      <a:pt x="179" y="308"/>
                      <a:pt x="227" y="277"/>
                      <a:pt x="288" y="277"/>
                    </a:cubicBezTo>
                    <a:cubicBezTo>
                      <a:pt x="395" y="277"/>
                      <a:pt x="397" y="386"/>
                      <a:pt x="397" y="405"/>
                    </a:cubicBezTo>
                    <a:cubicBezTo>
                      <a:pt x="397" y="475"/>
                      <a:pt x="333" y="696"/>
                      <a:pt x="182" y="6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0" name=""/>
              <p:cNvSpPr/>
              <p:nvPr/>
            </p:nvSpPr>
            <p:spPr>
              <a:xfrm>
                <a:off x="2387160" y="4110840"/>
                <a:ext cx="167400" cy="232560"/>
              </a:xfrm>
              <a:custGeom>
                <a:avLst/>
                <a:gdLst/>
                <a:ahLst/>
                <a:rect l="0" t="0" r="r" b="b"/>
                <a:pathLst>
                  <a:path w="465" h="646">
                    <a:moveTo>
                      <a:pt x="3" y="604"/>
                    </a:moveTo>
                    <a:cubicBezTo>
                      <a:pt x="0" y="615"/>
                      <a:pt x="0" y="618"/>
                      <a:pt x="0" y="621"/>
                    </a:cubicBezTo>
                    <a:cubicBezTo>
                      <a:pt x="0" y="635"/>
                      <a:pt x="11" y="646"/>
                      <a:pt x="28" y="646"/>
                    </a:cubicBezTo>
                    <a:cubicBezTo>
                      <a:pt x="48" y="646"/>
                      <a:pt x="62" y="629"/>
                      <a:pt x="62" y="626"/>
                    </a:cubicBezTo>
                    <a:cubicBezTo>
                      <a:pt x="67" y="615"/>
                      <a:pt x="98" y="484"/>
                      <a:pt x="126" y="380"/>
                    </a:cubicBezTo>
                    <a:cubicBezTo>
                      <a:pt x="146" y="419"/>
                      <a:pt x="176" y="445"/>
                      <a:pt x="224" y="445"/>
                    </a:cubicBezTo>
                    <a:cubicBezTo>
                      <a:pt x="339" y="445"/>
                      <a:pt x="465" y="308"/>
                      <a:pt x="465" y="159"/>
                    </a:cubicBezTo>
                    <a:cubicBezTo>
                      <a:pt x="465" y="56"/>
                      <a:pt x="400" y="0"/>
                      <a:pt x="328" y="0"/>
                    </a:cubicBezTo>
                    <a:cubicBezTo>
                      <a:pt x="232" y="0"/>
                      <a:pt x="129" y="98"/>
                      <a:pt x="101" y="218"/>
                    </a:cubicBezTo>
                    <a:cubicBezTo>
                      <a:pt x="68" y="347"/>
                      <a:pt x="35" y="475"/>
                      <a:pt x="3" y="604"/>
                    </a:cubicBezTo>
                    <a:moveTo>
                      <a:pt x="221" y="422"/>
                    </a:moveTo>
                    <a:cubicBezTo>
                      <a:pt x="154" y="422"/>
                      <a:pt x="137" y="344"/>
                      <a:pt x="137" y="336"/>
                    </a:cubicBezTo>
                    <a:cubicBezTo>
                      <a:pt x="137" y="333"/>
                      <a:pt x="143" y="313"/>
                      <a:pt x="146" y="299"/>
                    </a:cubicBezTo>
                    <a:cubicBezTo>
                      <a:pt x="174" y="190"/>
                      <a:pt x="182" y="154"/>
                      <a:pt x="204" y="115"/>
                    </a:cubicBezTo>
                    <a:cubicBezTo>
                      <a:pt x="246" y="45"/>
                      <a:pt x="297" y="22"/>
                      <a:pt x="328" y="22"/>
                    </a:cubicBezTo>
                    <a:cubicBezTo>
                      <a:pt x="364" y="22"/>
                      <a:pt x="395" y="50"/>
                      <a:pt x="395" y="117"/>
                    </a:cubicBezTo>
                    <a:cubicBezTo>
                      <a:pt x="395" y="173"/>
                      <a:pt x="367" y="282"/>
                      <a:pt x="339" y="330"/>
                    </a:cubicBezTo>
                    <a:cubicBezTo>
                      <a:pt x="305" y="391"/>
                      <a:pt x="260" y="422"/>
                      <a:pt x="221" y="4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1" name=""/>
              <p:cNvSpPr/>
              <p:nvPr/>
            </p:nvSpPr>
            <p:spPr>
              <a:xfrm>
                <a:off x="2664360" y="3773520"/>
                <a:ext cx="145080" cy="255600"/>
              </a:xfrm>
              <a:custGeom>
                <a:avLst/>
                <a:gdLst/>
                <a:ahLst/>
                <a:rect l="0" t="0" r="r" b="b"/>
                <a:pathLst>
                  <a:path w="403" h="710">
                    <a:moveTo>
                      <a:pt x="218" y="268"/>
                    </a:moveTo>
                    <a:cubicBezTo>
                      <a:pt x="95" y="299"/>
                      <a:pt x="0" y="425"/>
                      <a:pt x="0" y="545"/>
                    </a:cubicBezTo>
                    <a:cubicBezTo>
                      <a:pt x="0" y="640"/>
                      <a:pt x="62" y="710"/>
                      <a:pt x="154" y="710"/>
                    </a:cubicBezTo>
                    <a:cubicBezTo>
                      <a:pt x="269" y="710"/>
                      <a:pt x="353" y="556"/>
                      <a:pt x="353" y="419"/>
                    </a:cubicBezTo>
                    <a:cubicBezTo>
                      <a:pt x="353" y="330"/>
                      <a:pt x="314" y="282"/>
                      <a:pt x="280" y="238"/>
                    </a:cubicBezTo>
                    <a:cubicBezTo>
                      <a:pt x="244" y="193"/>
                      <a:pt x="185" y="120"/>
                      <a:pt x="185" y="75"/>
                    </a:cubicBezTo>
                    <a:cubicBezTo>
                      <a:pt x="185" y="56"/>
                      <a:pt x="204" y="31"/>
                      <a:pt x="241" y="31"/>
                    </a:cubicBezTo>
                    <a:cubicBezTo>
                      <a:pt x="269" y="31"/>
                      <a:pt x="288" y="45"/>
                      <a:pt x="308" y="59"/>
                    </a:cubicBezTo>
                    <a:cubicBezTo>
                      <a:pt x="330" y="70"/>
                      <a:pt x="350" y="84"/>
                      <a:pt x="364" y="84"/>
                    </a:cubicBezTo>
                    <a:cubicBezTo>
                      <a:pt x="389" y="84"/>
                      <a:pt x="403" y="59"/>
                      <a:pt x="403" y="45"/>
                    </a:cubicBezTo>
                    <a:cubicBezTo>
                      <a:pt x="403" y="22"/>
                      <a:pt x="386" y="20"/>
                      <a:pt x="353" y="11"/>
                    </a:cubicBezTo>
                    <a:cubicBezTo>
                      <a:pt x="300" y="0"/>
                      <a:pt x="286" y="0"/>
                      <a:pt x="272" y="0"/>
                    </a:cubicBezTo>
                    <a:cubicBezTo>
                      <a:pt x="193" y="0"/>
                      <a:pt x="160" y="42"/>
                      <a:pt x="160" y="101"/>
                    </a:cubicBezTo>
                    <a:cubicBezTo>
                      <a:pt x="160" y="154"/>
                      <a:pt x="188" y="210"/>
                      <a:pt x="218" y="268"/>
                    </a:cubicBezTo>
                    <a:moveTo>
                      <a:pt x="230" y="291"/>
                    </a:moveTo>
                    <a:cubicBezTo>
                      <a:pt x="255" y="336"/>
                      <a:pt x="283" y="389"/>
                      <a:pt x="283" y="459"/>
                    </a:cubicBezTo>
                    <a:cubicBezTo>
                      <a:pt x="283" y="523"/>
                      <a:pt x="246" y="688"/>
                      <a:pt x="154" y="688"/>
                    </a:cubicBezTo>
                    <a:cubicBezTo>
                      <a:pt x="101" y="688"/>
                      <a:pt x="62" y="646"/>
                      <a:pt x="62" y="573"/>
                    </a:cubicBezTo>
                    <a:cubicBezTo>
                      <a:pt x="62" y="512"/>
                      <a:pt x="98" y="327"/>
                      <a:pt x="230" y="2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2" name=""/>
              <p:cNvSpPr/>
              <p:nvPr/>
            </p:nvSpPr>
            <p:spPr>
              <a:xfrm>
                <a:off x="2818440" y="3913560"/>
                <a:ext cx="74520" cy="167040"/>
              </a:xfrm>
              <a:custGeom>
                <a:avLst/>
                <a:gdLst/>
                <a:ahLst/>
                <a:rect l="0" t="0" r="r" b="b"/>
                <a:pathLst>
                  <a:path w="207" h="464">
                    <a:moveTo>
                      <a:pt x="190" y="28"/>
                    </a:moveTo>
                    <a:cubicBezTo>
                      <a:pt x="190" y="17"/>
                      <a:pt x="182" y="0"/>
                      <a:pt x="162" y="0"/>
                    </a:cubicBezTo>
                    <a:cubicBezTo>
                      <a:pt x="143" y="0"/>
                      <a:pt x="123" y="20"/>
                      <a:pt x="123" y="39"/>
                    </a:cubicBezTo>
                    <a:cubicBezTo>
                      <a:pt x="123" y="50"/>
                      <a:pt x="132" y="64"/>
                      <a:pt x="151" y="64"/>
                    </a:cubicBezTo>
                    <a:cubicBezTo>
                      <a:pt x="171" y="64"/>
                      <a:pt x="190" y="45"/>
                      <a:pt x="190" y="28"/>
                    </a:cubicBezTo>
                    <a:moveTo>
                      <a:pt x="50" y="375"/>
                    </a:moveTo>
                    <a:cubicBezTo>
                      <a:pt x="48" y="386"/>
                      <a:pt x="45" y="394"/>
                      <a:pt x="45" y="405"/>
                    </a:cubicBezTo>
                    <a:cubicBezTo>
                      <a:pt x="45" y="436"/>
                      <a:pt x="70" y="464"/>
                      <a:pt x="109" y="464"/>
                    </a:cubicBezTo>
                    <a:cubicBezTo>
                      <a:pt x="176" y="464"/>
                      <a:pt x="207" y="369"/>
                      <a:pt x="207" y="358"/>
                    </a:cubicBezTo>
                    <a:cubicBezTo>
                      <a:pt x="207" y="350"/>
                      <a:pt x="199" y="350"/>
                      <a:pt x="196" y="350"/>
                    </a:cubicBezTo>
                    <a:cubicBezTo>
                      <a:pt x="188" y="350"/>
                      <a:pt x="188" y="352"/>
                      <a:pt x="185" y="361"/>
                    </a:cubicBezTo>
                    <a:cubicBezTo>
                      <a:pt x="168" y="417"/>
                      <a:pt x="137" y="445"/>
                      <a:pt x="112" y="445"/>
                    </a:cubicBezTo>
                    <a:cubicBezTo>
                      <a:pt x="98" y="445"/>
                      <a:pt x="92" y="436"/>
                      <a:pt x="92" y="419"/>
                    </a:cubicBezTo>
                    <a:cubicBezTo>
                      <a:pt x="92" y="405"/>
                      <a:pt x="98" y="391"/>
                      <a:pt x="104" y="375"/>
                    </a:cubicBezTo>
                    <a:cubicBezTo>
                      <a:pt x="112" y="358"/>
                      <a:pt x="120" y="338"/>
                      <a:pt x="126" y="322"/>
                    </a:cubicBezTo>
                    <a:cubicBezTo>
                      <a:pt x="132" y="305"/>
                      <a:pt x="157" y="243"/>
                      <a:pt x="160" y="235"/>
                    </a:cubicBezTo>
                    <a:cubicBezTo>
                      <a:pt x="162" y="226"/>
                      <a:pt x="165" y="218"/>
                      <a:pt x="165" y="213"/>
                    </a:cubicBezTo>
                    <a:cubicBezTo>
                      <a:pt x="165" y="179"/>
                      <a:pt x="137" y="154"/>
                      <a:pt x="98" y="154"/>
                    </a:cubicBezTo>
                    <a:cubicBezTo>
                      <a:pt x="31" y="154"/>
                      <a:pt x="0" y="246"/>
                      <a:pt x="0" y="257"/>
                    </a:cubicBezTo>
                    <a:cubicBezTo>
                      <a:pt x="0" y="268"/>
                      <a:pt x="8" y="268"/>
                      <a:pt x="11" y="268"/>
                    </a:cubicBezTo>
                    <a:cubicBezTo>
                      <a:pt x="20" y="268"/>
                      <a:pt x="22" y="263"/>
                      <a:pt x="22" y="257"/>
                    </a:cubicBezTo>
                    <a:cubicBezTo>
                      <a:pt x="42" y="199"/>
                      <a:pt x="73" y="173"/>
                      <a:pt x="98" y="173"/>
                    </a:cubicBezTo>
                    <a:cubicBezTo>
                      <a:pt x="109" y="173"/>
                      <a:pt x="115" y="179"/>
                      <a:pt x="115" y="196"/>
                    </a:cubicBezTo>
                    <a:cubicBezTo>
                      <a:pt x="115" y="213"/>
                      <a:pt x="109" y="224"/>
                      <a:pt x="92" y="266"/>
                    </a:cubicBezTo>
                    <a:cubicBezTo>
                      <a:pt x="78" y="302"/>
                      <a:pt x="64" y="338"/>
                      <a:pt x="50" y="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3" name=""/>
              <p:cNvSpPr/>
              <p:nvPr/>
            </p:nvSpPr>
            <p:spPr>
              <a:xfrm>
                <a:off x="2907360" y="3913560"/>
                <a:ext cx="108720" cy="214560"/>
              </a:xfrm>
              <a:custGeom>
                <a:avLst/>
                <a:gdLst/>
                <a:ahLst/>
                <a:rect l="0" t="0" r="r" b="b"/>
                <a:pathLst>
                  <a:path w="302" h="596">
                    <a:moveTo>
                      <a:pt x="302" y="28"/>
                    </a:moveTo>
                    <a:cubicBezTo>
                      <a:pt x="302" y="17"/>
                      <a:pt x="291" y="0"/>
                      <a:pt x="274" y="0"/>
                    </a:cubicBezTo>
                    <a:cubicBezTo>
                      <a:pt x="255" y="0"/>
                      <a:pt x="235" y="20"/>
                      <a:pt x="235" y="39"/>
                    </a:cubicBezTo>
                    <a:cubicBezTo>
                      <a:pt x="235" y="50"/>
                      <a:pt x="244" y="64"/>
                      <a:pt x="263" y="64"/>
                    </a:cubicBezTo>
                    <a:cubicBezTo>
                      <a:pt x="280" y="64"/>
                      <a:pt x="302" y="48"/>
                      <a:pt x="302" y="28"/>
                    </a:cubicBezTo>
                    <a:moveTo>
                      <a:pt x="154" y="489"/>
                    </a:moveTo>
                    <a:cubicBezTo>
                      <a:pt x="143" y="537"/>
                      <a:pt x="106" y="576"/>
                      <a:pt x="67" y="576"/>
                    </a:cubicBezTo>
                    <a:cubicBezTo>
                      <a:pt x="59" y="576"/>
                      <a:pt x="50" y="576"/>
                      <a:pt x="42" y="573"/>
                    </a:cubicBezTo>
                    <a:cubicBezTo>
                      <a:pt x="59" y="565"/>
                      <a:pt x="64" y="548"/>
                      <a:pt x="64" y="537"/>
                    </a:cubicBezTo>
                    <a:cubicBezTo>
                      <a:pt x="64" y="523"/>
                      <a:pt x="53" y="512"/>
                      <a:pt x="39" y="512"/>
                    </a:cubicBezTo>
                    <a:cubicBezTo>
                      <a:pt x="17" y="512"/>
                      <a:pt x="0" y="531"/>
                      <a:pt x="0" y="554"/>
                    </a:cubicBezTo>
                    <a:cubicBezTo>
                      <a:pt x="0" y="579"/>
                      <a:pt x="25" y="596"/>
                      <a:pt x="67" y="596"/>
                    </a:cubicBezTo>
                    <a:cubicBezTo>
                      <a:pt x="109" y="596"/>
                      <a:pt x="190" y="570"/>
                      <a:pt x="210" y="487"/>
                    </a:cubicBezTo>
                    <a:cubicBezTo>
                      <a:pt x="230" y="405"/>
                      <a:pt x="251" y="324"/>
                      <a:pt x="272" y="243"/>
                    </a:cubicBezTo>
                    <a:cubicBezTo>
                      <a:pt x="274" y="235"/>
                      <a:pt x="277" y="229"/>
                      <a:pt x="277" y="218"/>
                    </a:cubicBezTo>
                    <a:cubicBezTo>
                      <a:pt x="277" y="179"/>
                      <a:pt x="244" y="154"/>
                      <a:pt x="202" y="154"/>
                    </a:cubicBezTo>
                    <a:cubicBezTo>
                      <a:pt x="126" y="154"/>
                      <a:pt x="81" y="249"/>
                      <a:pt x="81" y="257"/>
                    </a:cubicBezTo>
                    <a:cubicBezTo>
                      <a:pt x="81" y="268"/>
                      <a:pt x="89" y="265"/>
                      <a:pt x="92" y="268"/>
                    </a:cubicBezTo>
                    <a:cubicBezTo>
                      <a:pt x="101" y="268"/>
                      <a:pt x="104" y="266"/>
                      <a:pt x="106" y="254"/>
                    </a:cubicBezTo>
                    <a:cubicBezTo>
                      <a:pt x="123" y="215"/>
                      <a:pt x="160" y="173"/>
                      <a:pt x="199" y="173"/>
                    </a:cubicBezTo>
                    <a:cubicBezTo>
                      <a:pt x="218" y="173"/>
                      <a:pt x="224" y="185"/>
                      <a:pt x="224" y="207"/>
                    </a:cubicBezTo>
                    <a:cubicBezTo>
                      <a:pt x="224" y="213"/>
                      <a:pt x="221" y="224"/>
                      <a:pt x="221" y="226"/>
                    </a:cubicBezTo>
                    <a:cubicBezTo>
                      <a:pt x="199" y="314"/>
                      <a:pt x="176" y="402"/>
                      <a:pt x="154" y="4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4" name=""/>
              <p:cNvSpPr/>
              <p:nvPr/>
            </p:nvSpPr>
            <p:spPr>
              <a:xfrm>
                <a:off x="3153960" y="3818880"/>
                <a:ext cx="235800" cy="235440"/>
              </a:xfrm>
              <a:custGeom>
                <a:avLst/>
                <a:gdLst/>
                <a:ahLst/>
                <a:rect l="0" t="0" r="r" b="b"/>
                <a:pathLst>
                  <a:path w="655" h="654">
                    <a:moveTo>
                      <a:pt x="347" y="347"/>
                    </a:moveTo>
                    <a:cubicBezTo>
                      <a:pt x="439" y="347"/>
                      <a:pt x="532" y="347"/>
                      <a:pt x="624" y="347"/>
                    </a:cubicBezTo>
                    <a:cubicBezTo>
                      <a:pt x="635" y="347"/>
                      <a:pt x="655" y="347"/>
                      <a:pt x="655" y="327"/>
                    </a:cubicBezTo>
                    <a:cubicBezTo>
                      <a:pt x="655" y="308"/>
                      <a:pt x="635" y="308"/>
                      <a:pt x="624" y="308"/>
                    </a:cubicBezTo>
                    <a:cubicBezTo>
                      <a:pt x="532" y="308"/>
                      <a:pt x="439" y="308"/>
                      <a:pt x="347" y="308"/>
                    </a:cubicBezTo>
                    <a:cubicBezTo>
                      <a:pt x="347" y="216"/>
                      <a:pt x="347" y="125"/>
                      <a:pt x="347" y="34"/>
                    </a:cubicBezTo>
                    <a:cubicBezTo>
                      <a:pt x="347" y="20"/>
                      <a:pt x="347" y="0"/>
                      <a:pt x="328" y="0"/>
                    </a:cubicBezTo>
                    <a:cubicBezTo>
                      <a:pt x="308" y="0"/>
                      <a:pt x="308" y="20"/>
                      <a:pt x="308" y="34"/>
                    </a:cubicBezTo>
                    <a:cubicBezTo>
                      <a:pt x="308" y="125"/>
                      <a:pt x="308" y="216"/>
                      <a:pt x="308" y="308"/>
                    </a:cubicBezTo>
                    <a:cubicBezTo>
                      <a:pt x="216" y="308"/>
                      <a:pt x="125" y="308"/>
                      <a:pt x="34" y="308"/>
                    </a:cubicBezTo>
                    <a:cubicBezTo>
                      <a:pt x="20" y="308"/>
                      <a:pt x="0" y="308"/>
                      <a:pt x="0" y="327"/>
                    </a:cubicBezTo>
                    <a:cubicBezTo>
                      <a:pt x="0" y="347"/>
                      <a:pt x="20" y="347"/>
                      <a:pt x="34" y="347"/>
                    </a:cubicBezTo>
                    <a:cubicBezTo>
                      <a:pt x="125" y="347"/>
                      <a:pt x="216" y="347"/>
                      <a:pt x="308" y="347"/>
                    </a:cubicBezTo>
                    <a:cubicBezTo>
                      <a:pt x="308" y="438"/>
                      <a:pt x="308" y="529"/>
                      <a:pt x="308" y="621"/>
                    </a:cubicBezTo>
                    <a:cubicBezTo>
                      <a:pt x="308" y="635"/>
                      <a:pt x="308" y="654"/>
                      <a:pt x="328" y="654"/>
                    </a:cubicBezTo>
                    <a:cubicBezTo>
                      <a:pt x="347" y="654"/>
                      <a:pt x="347" y="635"/>
                      <a:pt x="347" y="621"/>
                    </a:cubicBezTo>
                    <a:cubicBezTo>
                      <a:pt x="347" y="529"/>
                      <a:pt x="347" y="438"/>
                      <a:pt x="347" y="3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5" name=""/>
              <p:cNvSpPr/>
              <p:nvPr/>
            </p:nvSpPr>
            <p:spPr>
              <a:xfrm>
                <a:off x="3545280" y="3545280"/>
                <a:ext cx="298440" cy="240480"/>
              </a:xfrm>
              <a:custGeom>
                <a:avLst/>
                <a:gdLst/>
                <a:ahLst/>
                <a:rect l="0" t="0" r="r" b="b"/>
                <a:pathLst>
                  <a:path w="829" h="668">
                    <a:moveTo>
                      <a:pt x="711" y="75"/>
                    </a:moveTo>
                    <a:cubicBezTo>
                      <a:pt x="722" y="39"/>
                      <a:pt x="722" y="28"/>
                      <a:pt x="795" y="28"/>
                    </a:cubicBezTo>
                    <a:cubicBezTo>
                      <a:pt x="820" y="28"/>
                      <a:pt x="829" y="28"/>
                      <a:pt x="829" y="8"/>
                    </a:cubicBezTo>
                    <a:cubicBezTo>
                      <a:pt x="829" y="0"/>
                      <a:pt x="817" y="0"/>
                      <a:pt x="815" y="0"/>
                    </a:cubicBezTo>
                    <a:cubicBezTo>
                      <a:pt x="787" y="0"/>
                      <a:pt x="717" y="3"/>
                      <a:pt x="689" y="3"/>
                    </a:cubicBezTo>
                    <a:cubicBezTo>
                      <a:pt x="661" y="3"/>
                      <a:pt x="591" y="0"/>
                      <a:pt x="563" y="0"/>
                    </a:cubicBezTo>
                    <a:cubicBezTo>
                      <a:pt x="554" y="0"/>
                      <a:pt x="543" y="0"/>
                      <a:pt x="543" y="20"/>
                    </a:cubicBezTo>
                    <a:cubicBezTo>
                      <a:pt x="543" y="28"/>
                      <a:pt x="551" y="28"/>
                      <a:pt x="571" y="28"/>
                    </a:cubicBezTo>
                    <a:cubicBezTo>
                      <a:pt x="574" y="28"/>
                      <a:pt x="591" y="28"/>
                      <a:pt x="607" y="31"/>
                    </a:cubicBezTo>
                    <a:cubicBezTo>
                      <a:pt x="627" y="34"/>
                      <a:pt x="635" y="34"/>
                      <a:pt x="635" y="48"/>
                    </a:cubicBezTo>
                    <a:cubicBezTo>
                      <a:pt x="635" y="50"/>
                      <a:pt x="633" y="53"/>
                      <a:pt x="630" y="64"/>
                    </a:cubicBezTo>
                    <a:cubicBezTo>
                      <a:pt x="610" y="144"/>
                      <a:pt x="591" y="225"/>
                      <a:pt x="571" y="305"/>
                    </a:cubicBezTo>
                    <a:cubicBezTo>
                      <a:pt x="471" y="305"/>
                      <a:pt x="371" y="305"/>
                      <a:pt x="272" y="305"/>
                    </a:cubicBezTo>
                    <a:cubicBezTo>
                      <a:pt x="291" y="228"/>
                      <a:pt x="311" y="152"/>
                      <a:pt x="330" y="75"/>
                    </a:cubicBezTo>
                    <a:cubicBezTo>
                      <a:pt x="339" y="39"/>
                      <a:pt x="342" y="28"/>
                      <a:pt x="411" y="28"/>
                    </a:cubicBezTo>
                    <a:cubicBezTo>
                      <a:pt x="437" y="28"/>
                      <a:pt x="445" y="28"/>
                      <a:pt x="445" y="8"/>
                    </a:cubicBezTo>
                    <a:cubicBezTo>
                      <a:pt x="445" y="0"/>
                      <a:pt x="434" y="0"/>
                      <a:pt x="431" y="0"/>
                    </a:cubicBezTo>
                    <a:cubicBezTo>
                      <a:pt x="403" y="0"/>
                      <a:pt x="333" y="3"/>
                      <a:pt x="305" y="3"/>
                    </a:cubicBezTo>
                    <a:cubicBezTo>
                      <a:pt x="277" y="3"/>
                      <a:pt x="207" y="0"/>
                      <a:pt x="179" y="0"/>
                    </a:cubicBezTo>
                    <a:cubicBezTo>
                      <a:pt x="171" y="0"/>
                      <a:pt x="160" y="0"/>
                      <a:pt x="160" y="20"/>
                    </a:cubicBezTo>
                    <a:cubicBezTo>
                      <a:pt x="160" y="28"/>
                      <a:pt x="168" y="28"/>
                      <a:pt x="188" y="28"/>
                    </a:cubicBezTo>
                    <a:cubicBezTo>
                      <a:pt x="190" y="28"/>
                      <a:pt x="210" y="28"/>
                      <a:pt x="227" y="31"/>
                    </a:cubicBezTo>
                    <a:cubicBezTo>
                      <a:pt x="244" y="34"/>
                      <a:pt x="252" y="34"/>
                      <a:pt x="252" y="48"/>
                    </a:cubicBezTo>
                    <a:cubicBezTo>
                      <a:pt x="252" y="50"/>
                      <a:pt x="252" y="53"/>
                      <a:pt x="249" y="64"/>
                    </a:cubicBezTo>
                    <a:cubicBezTo>
                      <a:pt x="205" y="240"/>
                      <a:pt x="161" y="417"/>
                      <a:pt x="118" y="593"/>
                    </a:cubicBezTo>
                    <a:cubicBezTo>
                      <a:pt x="106" y="632"/>
                      <a:pt x="104" y="638"/>
                      <a:pt x="28" y="638"/>
                    </a:cubicBezTo>
                    <a:cubicBezTo>
                      <a:pt x="8" y="638"/>
                      <a:pt x="0" y="638"/>
                      <a:pt x="0" y="657"/>
                    </a:cubicBezTo>
                    <a:cubicBezTo>
                      <a:pt x="0" y="668"/>
                      <a:pt x="11" y="668"/>
                      <a:pt x="14" y="668"/>
                    </a:cubicBezTo>
                    <a:cubicBezTo>
                      <a:pt x="42" y="668"/>
                      <a:pt x="112" y="666"/>
                      <a:pt x="140" y="666"/>
                    </a:cubicBezTo>
                    <a:cubicBezTo>
                      <a:pt x="160" y="666"/>
                      <a:pt x="182" y="668"/>
                      <a:pt x="202" y="668"/>
                    </a:cubicBezTo>
                    <a:cubicBezTo>
                      <a:pt x="224" y="668"/>
                      <a:pt x="246" y="668"/>
                      <a:pt x="266" y="668"/>
                    </a:cubicBezTo>
                    <a:cubicBezTo>
                      <a:pt x="274" y="668"/>
                      <a:pt x="286" y="668"/>
                      <a:pt x="286" y="649"/>
                    </a:cubicBezTo>
                    <a:cubicBezTo>
                      <a:pt x="286" y="638"/>
                      <a:pt x="277" y="638"/>
                      <a:pt x="258" y="638"/>
                    </a:cubicBezTo>
                    <a:cubicBezTo>
                      <a:pt x="221" y="638"/>
                      <a:pt x="193" y="638"/>
                      <a:pt x="193" y="621"/>
                    </a:cubicBezTo>
                    <a:cubicBezTo>
                      <a:pt x="193" y="615"/>
                      <a:pt x="196" y="610"/>
                      <a:pt x="196" y="604"/>
                    </a:cubicBezTo>
                    <a:cubicBezTo>
                      <a:pt x="218" y="515"/>
                      <a:pt x="241" y="425"/>
                      <a:pt x="263" y="336"/>
                    </a:cubicBezTo>
                    <a:cubicBezTo>
                      <a:pt x="363" y="336"/>
                      <a:pt x="463" y="336"/>
                      <a:pt x="563" y="336"/>
                    </a:cubicBezTo>
                    <a:cubicBezTo>
                      <a:pt x="523" y="498"/>
                      <a:pt x="501" y="590"/>
                      <a:pt x="495" y="607"/>
                    </a:cubicBezTo>
                    <a:cubicBezTo>
                      <a:pt x="487" y="638"/>
                      <a:pt x="467" y="638"/>
                      <a:pt x="406" y="638"/>
                    </a:cubicBezTo>
                    <a:cubicBezTo>
                      <a:pt x="392" y="638"/>
                      <a:pt x="384" y="638"/>
                      <a:pt x="384" y="657"/>
                    </a:cubicBezTo>
                    <a:cubicBezTo>
                      <a:pt x="384" y="668"/>
                      <a:pt x="395" y="668"/>
                      <a:pt x="397" y="668"/>
                    </a:cubicBezTo>
                    <a:cubicBezTo>
                      <a:pt x="423" y="668"/>
                      <a:pt x="493" y="666"/>
                      <a:pt x="521" y="666"/>
                    </a:cubicBezTo>
                    <a:cubicBezTo>
                      <a:pt x="543" y="666"/>
                      <a:pt x="563" y="668"/>
                      <a:pt x="585" y="668"/>
                    </a:cubicBezTo>
                    <a:cubicBezTo>
                      <a:pt x="605" y="668"/>
                      <a:pt x="627" y="668"/>
                      <a:pt x="649" y="668"/>
                    </a:cubicBezTo>
                    <a:cubicBezTo>
                      <a:pt x="655" y="668"/>
                      <a:pt x="669" y="668"/>
                      <a:pt x="669" y="649"/>
                    </a:cubicBezTo>
                    <a:cubicBezTo>
                      <a:pt x="669" y="638"/>
                      <a:pt x="658" y="638"/>
                      <a:pt x="641" y="638"/>
                    </a:cubicBezTo>
                    <a:cubicBezTo>
                      <a:pt x="605" y="638"/>
                      <a:pt x="577" y="638"/>
                      <a:pt x="577" y="621"/>
                    </a:cubicBezTo>
                    <a:cubicBezTo>
                      <a:pt x="577" y="615"/>
                      <a:pt x="579" y="610"/>
                      <a:pt x="579" y="604"/>
                    </a:cubicBezTo>
                    <a:cubicBezTo>
                      <a:pt x="623" y="428"/>
                      <a:pt x="667" y="252"/>
                      <a:pt x="711" y="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6" name=""/>
              <p:cNvSpPr/>
              <p:nvPr/>
            </p:nvSpPr>
            <p:spPr>
              <a:xfrm>
                <a:off x="3837240" y="3674880"/>
                <a:ext cx="75600" cy="165960"/>
              </a:xfrm>
              <a:custGeom>
                <a:avLst/>
                <a:gdLst/>
                <a:ahLst/>
                <a:rect l="0" t="0" r="r" b="b"/>
                <a:pathLst>
                  <a:path w="210" h="461">
                    <a:moveTo>
                      <a:pt x="190" y="25"/>
                    </a:moveTo>
                    <a:cubicBezTo>
                      <a:pt x="190" y="14"/>
                      <a:pt x="182" y="0"/>
                      <a:pt x="162" y="0"/>
                    </a:cubicBezTo>
                    <a:cubicBezTo>
                      <a:pt x="146" y="0"/>
                      <a:pt x="126" y="17"/>
                      <a:pt x="126" y="39"/>
                    </a:cubicBezTo>
                    <a:cubicBezTo>
                      <a:pt x="126" y="50"/>
                      <a:pt x="134" y="64"/>
                      <a:pt x="151" y="64"/>
                    </a:cubicBezTo>
                    <a:cubicBezTo>
                      <a:pt x="171" y="64"/>
                      <a:pt x="190" y="45"/>
                      <a:pt x="190" y="25"/>
                    </a:cubicBezTo>
                    <a:moveTo>
                      <a:pt x="50" y="375"/>
                    </a:moveTo>
                    <a:cubicBezTo>
                      <a:pt x="48" y="383"/>
                      <a:pt x="45" y="391"/>
                      <a:pt x="45" y="403"/>
                    </a:cubicBezTo>
                    <a:cubicBezTo>
                      <a:pt x="45" y="436"/>
                      <a:pt x="73" y="461"/>
                      <a:pt x="109" y="461"/>
                    </a:cubicBezTo>
                    <a:cubicBezTo>
                      <a:pt x="179" y="461"/>
                      <a:pt x="210" y="366"/>
                      <a:pt x="210" y="358"/>
                    </a:cubicBezTo>
                    <a:cubicBezTo>
                      <a:pt x="210" y="350"/>
                      <a:pt x="202" y="352"/>
                      <a:pt x="199" y="350"/>
                    </a:cubicBezTo>
                    <a:cubicBezTo>
                      <a:pt x="188" y="350"/>
                      <a:pt x="188" y="352"/>
                      <a:pt x="185" y="361"/>
                    </a:cubicBezTo>
                    <a:cubicBezTo>
                      <a:pt x="168" y="414"/>
                      <a:pt x="137" y="442"/>
                      <a:pt x="112" y="442"/>
                    </a:cubicBezTo>
                    <a:cubicBezTo>
                      <a:pt x="98" y="442"/>
                      <a:pt x="95" y="433"/>
                      <a:pt x="95" y="419"/>
                    </a:cubicBezTo>
                    <a:cubicBezTo>
                      <a:pt x="95" y="403"/>
                      <a:pt x="98" y="391"/>
                      <a:pt x="106" y="375"/>
                    </a:cubicBezTo>
                    <a:cubicBezTo>
                      <a:pt x="112" y="355"/>
                      <a:pt x="120" y="338"/>
                      <a:pt x="126" y="319"/>
                    </a:cubicBezTo>
                    <a:cubicBezTo>
                      <a:pt x="134" y="305"/>
                      <a:pt x="160" y="240"/>
                      <a:pt x="162" y="232"/>
                    </a:cubicBezTo>
                    <a:cubicBezTo>
                      <a:pt x="162" y="226"/>
                      <a:pt x="165" y="218"/>
                      <a:pt x="165" y="210"/>
                    </a:cubicBezTo>
                    <a:cubicBezTo>
                      <a:pt x="165" y="179"/>
                      <a:pt x="137" y="154"/>
                      <a:pt x="101" y="154"/>
                    </a:cubicBezTo>
                    <a:cubicBezTo>
                      <a:pt x="31" y="154"/>
                      <a:pt x="0" y="246"/>
                      <a:pt x="0" y="257"/>
                    </a:cubicBezTo>
                    <a:cubicBezTo>
                      <a:pt x="0" y="266"/>
                      <a:pt x="8" y="266"/>
                      <a:pt x="11" y="266"/>
                    </a:cubicBezTo>
                    <a:cubicBezTo>
                      <a:pt x="22" y="266"/>
                      <a:pt x="22" y="263"/>
                      <a:pt x="25" y="254"/>
                    </a:cubicBezTo>
                    <a:cubicBezTo>
                      <a:pt x="42" y="196"/>
                      <a:pt x="73" y="171"/>
                      <a:pt x="98" y="171"/>
                    </a:cubicBezTo>
                    <a:cubicBezTo>
                      <a:pt x="109" y="171"/>
                      <a:pt x="115" y="176"/>
                      <a:pt x="115" y="196"/>
                    </a:cubicBezTo>
                    <a:cubicBezTo>
                      <a:pt x="115" y="213"/>
                      <a:pt x="112" y="221"/>
                      <a:pt x="92" y="266"/>
                    </a:cubicBezTo>
                    <a:cubicBezTo>
                      <a:pt x="78" y="302"/>
                      <a:pt x="64" y="338"/>
                      <a:pt x="50" y="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7" name=""/>
              <p:cNvSpPr/>
              <p:nvPr/>
            </p:nvSpPr>
            <p:spPr>
              <a:xfrm>
                <a:off x="3958200" y="3545280"/>
                <a:ext cx="253080" cy="240480"/>
              </a:xfrm>
              <a:custGeom>
                <a:avLst/>
                <a:gdLst/>
                <a:ahLst/>
                <a:rect l="0" t="0" r="r" b="b"/>
                <a:pathLst>
                  <a:path w="703" h="668">
                    <a:moveTo>
                      <a:pt x="118" y="593"/>
                    </a:moveTo>
                    <a:cubicBezTo>
                      <a:pt x="106" y="632"/>
                      <a:pt x="104" y="638"/>
                      <a:pt x="28" y="638"/>
                    </a:cubicBezTo>
                    <a:cubicBezTo>
                      <a:pt x="11" y="638"/>
                      <a:pt x="0" y="638"/>
                      <a:pt x="0" y="657"/>
                    </a:cubicBezTo>
                    <a:cubicBezTo>
                      <a:pt x="0" y="668"/>
                      <a:pt x="8" y="668"/>
                      <a:pt x="28" y="668"/>
                    </a:cubicBezTo>
                    <a:cubicBezTo>
                      <a:pt x="145" y="668"/>
                      <a:pt x="261" y="668"/>
                      <a:pt x="378" y="668"/>
                    </a:cubicBezTo>
                    <a:cubicBezTo>
                      <a:pt x="535" y="668"/>
                      <a:pt x="649" y="554"/>
                      <a:pt x="649" y="456"/>
                    </a:cubicBezTo>
                    <a:cubicBezTo>
                      <a:pt x="649" y="386"/>
                      <a:pt x="593" y="330"/>
                      <a:pt x="498" y="319"/>
                    </a:cubicBezTo>
                    <a:cubicBezTo>
                      <a:pt x="599" y="299"/>
                      <a:pt x="703" y="226"/>
                      <a:pt x="703" y="134"/>
                    </a:cubicBezTo>
                    <a:cubicBezTo>
                      <a:pt x="703" y="62"/>
                      <a:pt x="638" y="0"/>
                      <a:pt x="521" y="0"/>
                    </a:cubicBezTo>
                    <a:cubicBezTo>
                      <a:pt x="411" y="0"/>
                      <a:pt x="300" y="0"/>
                      <a:pt x="190" y="0"/>
                    </a:cubicBezTo>
                    <a:cubicBezTo>
                      <a:pt x="171" y="0"/>
                      <a:pt x="160" y="0"/>
                      <a:pt x="160" y="20"/>
                    </a:cubicBezTo>
                    <a:cubicBezTo>
                      <a:pt x="160" y="28"/>
                      <a:pt x="171" y="28"/>
                      <a:pt x="188" y="28"/>
                    </a:cubicBezTo>
                    <a:cubicBezTo>
                      <a:pt x="190" y="28"/>
                      <a:pt x="210" y="28"/>
                      <a:pt x="227" y="31"/>
                    </a:cubicBezTo>
                    <a:cubicBezTo>
                      <a:pt x="244" y="34"/>
                      <a:pt x="252" y="34"/>
                      <a:pt x="252" y="48"/>
                    </a:cubicBezTo>
                    <a:cubicBezTo>
                      <a:pt x="252" y="50"/>
                      <a:pt x="252" y="53"/>
                      <a:pt x="249" y="64"/>
                    </a:cubicBezTo>
                    <a:cubicBezTo>
                      <a:pt x="205" y="240"/>
                      <a:pt x="161" y="417"/>
                      <a:pt x="118" y="593"/>
                    </a:cubicBezTo>
                    <a:moveTo>
                      <a:pt x="266" y="310"/>
                    </a:moveTo>
                    <a:cubicBezTo>
                      <a:pt x="286" y="229"/>
                      <a:pt x="305" y="148"/>
                      <a:pt x="325" y="67"/>
                    </a:cubicBezTo>
                    <a:cubicBezTo>
                      <a:pt x="336" y="34"/>
                      <a:pt x="336" y="28"/>
                      <a:pt x="378" y="28"/>
                    </a:cubicBezTo>
                    <a:cubicBezTo>
                      <a:pt x="421" y="28"/>
                      <a:pt x="464" y="28"/>
                      <a:pt x="507" y="28"/>
                    </a:cubicBezTo>
                    <a:cubicBezTo>
                      <a:pt x="593" y="28"/>
                      <a:pt x="613" y="87"/>
                      <a:pt x="613" y="131"/>
                    </a:cubicBezTo>
                    <a:cubicBezTo>
                      <a:pt x="613" y="215"/>
                      <a:pt x="529" y="310"/>
                      <a:pt x="409" y="310"/>
                    </a:cubicBezTo>
                    <a:cubicBezTo>
                      <a:pt x="361" y="310"/>
                      <a:pt x="314" y="310"/>
                      <a:pt x="266" y="310"/>
                    </a:cubicBezTo>
                    <a:moveTo>
                      <a:pt x="221" y="638"/>
                    </a:moveTo>
                    <a:cubicBezTo>
                      <a:pt x="207" y="638"/>
                      <a:pt x="204" y="638"/>
                      <a:pt x="199" y="638"/>
                    </a:cubicBezTo>
                    <a:cubicBezTo>
                      <a:pt x="190" y="638"/>
                      <a:pt x="188" y="635"/>
                      <a:pt x="188" y="626"/>
                    </a:cubicBezTo>
                    <a:cubicBezTo>
                      <a:pt x="188" y="624"/>
                      <a:pt x="188" y="624"/>
                      <a:pt x="190" y="604"/>
                    </a:cubicBezTo>
                    <a:cubicBezTo>
                      <a:pt x="214" y="514"/>
                      <a:pt x="237" y="423"/>
                      <a:pt x="260" y="333"/>
                    </a:cubicBezTo>
                    <a:cubicBezTo>
                      <a:pt x="322" y="333"/>
                      <a:pt x="384" y="333"/>
                      <a:pt x="445" y="333"/>
                    </a:cubicBezTo>
                    <a:cubicBezTo>
                      <a:pt x="540" y="333"/>
                      <a:pt x="557" y="403"/>
                      <a:pt x="557" y="447"/>
                    </a:cubicBezTo>
                    <a:cubicBezTo>
                      <a:pt x="557" y="542"/>
                      <a:pt x="470" y="638"/>
                      <a:pt x="356" y="638"/>
                    </a:cubicBezTo>
                    <a:cubicBezTo>
                      <a:pt x="311" y="638"/>
                      <a:pt x="266" y="638"/>
                      <a:pt x="221" y="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8" name=""/>
              <p:cNvSpPr/>
              <p:nvPr/>
            </p:nvSpPr>
            <p:spPr>
              <a:xfrm>
                <a:off x="4212360" y="3674880"/>
                <a:ext cx="108720" cy="214560"/>
              </a:xfrm>
              <a:custGeom>
                <a:avLst/>
                <a:gdLst/>
                <a:ahLst/>
                <a:rect l="0" t="0" r="r" b="b"/>
                <a:pathLst>
                  <a:path w="302" h="596">
                    <a:moveTo>
                      <a:pt x="302" y="25"/>
                    </a:moveTo>
                    <a:cubicBezTo>
                      <a:pt x="302" y="14"/>
                      <a:pt x="294" y="0"/>
                      <a:pt x="274" y="0"/>
                    </a:cubicBezTo>
                    <a:cubicBezTo>
                      <a:pt x="255" y="0"/>
                      <a:pt x="235" y="20"/>
                      <a:pt x="235" y="39"/>
                    </a:cubicBezTo>
                    <a:cubicBezTo>
                      <a:pt x="235" y="48"/>
                      <a:pt x="244" y="64"/>
                      <a:pt x="263" y="64"/>
                    </a:cubicBezTo>
                    <a:cubicBezTo>
                      <a:pt x="283" y="64"/>
                      <a:pt x="302" y="45"/>
                      <a:pt x="302" y="25"/>
                    </a:cubicBezTo>
                    <a:moveTo>
                      <a:pt x="157" y="489"/>
                    </a:moveTo>
                    <a:cubicBezTo>
                      <a:pt x="146" y="537"/>
                      <a:pt x="109" y="576"/>
                      <a:pt x="67" y="576"/>
                    </a:cubicBezTo>
                    <a:cubicBezTo>
                      <a:pt x="59" y="576"/>
                      <a:pt x="50" y="576"/>
                      <a:pt x="42" y="573"/>
                    </a:cubicBezTo>
                    <a:cubicBezTo>
                      <a:pt x="62" y="565"/>
                      <a:pt x="67" y="548"/>
                      <a:pt x="67" y="537"/>
                    </a:cubicBezTo>
                    <a:cubicBezTo>
                      <a:pt x="67" y="520"/>
                      <a:pt x="53" y="512"/>
                      <a:pt x="39" y="512"/>
                    </a:cubicBezTo>
                    <a:cubicBezTo>
                      <a:pt x="17" y="512"/>
                      <a:pt x="0" y="531"/>
                      <a:pt x="0" y="551"/>
                    </a:cubicBezTo>
                    <a:cubicBezTo>
                      <a:pt x="0" y="579"/>
                      <a:pt x="27" y="596"/>
                      <a:pt x="67" y="596"/>
                    </a:cubicBezTo>
                    <a:cubicBezTo>
                      <a:pt x="108" y="596"/>
                      <a:pt x="190" y="570"/>
                      <a:pt x="210" y="487"/>
                    </a:cubicBezTo>
                    <a:cubicBezTo>
                      <a:pt x="231" y="405"/>
                      <a:pt x="253" y="323"/>
                      <a:pt x="274" y="240"/>
                    </a:cubicBezTo>
                    <a:cubicBezTo>
                      <a:pt x="274" y="235"/>
                      <a:pt x="277" y="226"/>
                      <a:pt x="277" y="218"/>
                    </a:cubicBezTo>
                    <a:cubicBezTo>
                      <a:pt x="277" y="179"/>
                      <a:pt x="244" y="154"/>
                      <a:pt x="204" y="154"/>
                    </a:cubicBezTo>
                    <a:cubicBezTo>
                      <a:pt x="126" y="154"/>
                      <a:pt x="81" y="249"/>
                      <a:pt x="81" y="257"/>
                    </a:cubicBezTo>
                    <a:cubicBezTo>
                      <a:pt x="81" y="266"/>
                      <a:pt x="92" y="266"/>
                      <a:pt x="95" y="266"/>
                    </a:cubicBezTo>
                    <a:cubicBezTo>
                      <a:pt x="104" y="266"/>
                      <a:pt x="104" y="266"/>
                      <a:pt x="109" y="254"/>
                    </a:cubicBezTo>
                    <a:cubicBezTo>
                      <a:pt x="126" y="215"/>
                      <a:pt x="160" y="171"/>
                      <a:pt x="202" y="171"/>
                    </a:cubicBezTo>
                    <a:cubicBezTo>
                      <a:pt x="218" y="171"/>
                      <a:pt x="224" y="185"/>
                      <a:pt x="224" y="204"/>
                    </a:cubicBezTo>
                    <a:cubicBezTo>
                      <a:pt x="224" y="213"/>
                      <a:pt x="224" y="224"/>
                      <a:pt x="221" y="226"/>
                    </a:cubicBezTo>
                    <a:cubicBezTo>
                      <a:pt x="200" y="314"/>
                      <a:pt x="178" y="402"/>
                      <a:pt x="157" y="4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9" name=""/>
              <p:cNvSpPr/>
              <p:nvPr/>
            </p:nvSpPr>
            <p:spPr>
              <a:xfrm>
                <a:off x="3530880" y="3929760"/>
                <a:ext cx="830520" cy="14040"/>
              </a:xfrm>
              <a:custGeom>
                <a:avLst/>
                <a:gdLst/>
                <a:ahLst/>
                <a:rect l="0" t="0" r="r" b="b"/>
                <a:pathLst>
                  <a:path w="2307" h="39">
                    <a:moveTo>
                      <a:pt x="0" y="0"/>
                    </a:moveTo>
                    <a:cubicBezTo>
                      <a:pt x="769" y="0"/>
                      <a:pt x="1538" y="0"/>
                      <a:pt x="2307" y="0"/>
                    </a:cubicBezTo>
                    <a:cubicBezTo>
                      <a:pt x="2307" y="13"/>
                      <a:pt x="2307" y="26"/>
                      <a:pt x="2307" y="39"/>
                    </a:cubicBezTo>
                    <a:cubicBezTo>
                      <a:pt x="1538" y="39"/>
                      <a:pt x="769" y="39"/>
                      <a:pt x="0" y="39"/>
                    </a:cubicBezTo>
                    <a:cubicBezTo>
                      <a:pt x="0" y="26"/>
                      <a:pt x="0" y="13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0960" bIns="-30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90" name=""/>
              <p:cNvSpPr/>
              <p:nvPr/>
            </p:nvSpPr>
            <p:spPr>
              <a:xfrm>
                <a:off x="3765960" y="4032360"/>
                <a:ext cx="146160" cy="242640"/>
              </a:xfrm>
              <a:custGeom>
                <a:avLst/>
                <a:gdLst/>
                <a:ahLst/>
                <a:rect l="0" t="0" r="r" b="b"/>
                <a:pathLst>
                  <a:path w="406" h="674">
                    <a:moveTo>
                      <a:pt x="118" y="204"/>
                    </a:moveTo>
                    <a:cubicBezTo>
                      <a:pt x="73" y="173"/>
                      <a:pt x="70" y="140"/>
                      <a:pt x="70" y="123"/>
                    </a:cubicBezTo>
                    <a:cubicBezTo>
                      <a:pt x="70" y="64"/>
                      <a:pt x="132" y="22"/>
                      <a:pt x="202" y="22"/>
                    </a:cubicBezTo>
                    <a:cubicBezTo>
                      <a:pt x="274" y="22"/>
                      <a:pt x="339" y="75"/>
                      <a:pt x="339" y="145"/>
                    </a:cubicBezTo>
                    <a:cubicBezTo>
                      <a:pt x="339" y="201"/>
                      <a:pt x="300" y="249"/>
                      <a:pt x="241" y="282"/>
                    </a:cubicBezTo>
                    <a:cubicBezTo>
                      <a:pt x="200" y="256"/>
                      <a:pt x="159" y="230"/>
                      <a:pt x="118" y="204"/>
                    </a:cubicBezTo>
                    <a:moveTo>
                      <a:pt x="260" y="296"/>
                    </a:moveTo>
                    <a:cubicBezTo>
                      <a:pt x="333" y="260"/>
                      <a:pt x="381" y="210"/>
                      <a:pt x="381" y="145"/>
                    </a:cubicBezTo>
                    <a:cubicBezTo>
                      <a:pt x="381" y="56"/>
                      <a:pt x="294" y="0"/>
                      <a:pt x="204" y="0"/>
                    </a:cubicBezTo>
                    <a:cubicBezTo>
                      <a:pt x="106" y="0"/>
                      <a:pt x="25" y="73"/>
                      <a:pt x="25" y="162"/>
                    </a:cubicBezTo>
                    <a:cubicBezTo>
                      <a:pt x="25" y="179"/>
                      <a:pt x="28" y="224"/>
                      <a:pt x="70" y="271"/>
                    </a:cubicBezTo>
                    <a:cubicBezTo>
                      <a:pt x="78" y="282"/>
                      <a:pt x="115" y="308"/>
                      <a:pt x="140" y="324"/>
                    </a:cubicBezTo>
                    <a:cubicBezTo>
                      <a:pt x="84" y="352"/>
                      <a:pt x="0" y="408"/>
                      <a:pt x="0" y="503"/>
                    </a:cubicBezTo>
                    <a:cubicBezTo>
                      <a:pt x="0" y="607"/>
                      <a:pt x="98" y="674"/>
                      <a:pt x="202" y="674"/>
                    </a:cubicBezTo>
                    <a:cubicBezTo>
                      <a:pt x="314" y="674"/>
                      <a:pt x="406" y="593"/>
                      <a:pt x="406" y="487"/>
                    </a:cubicBezTo>
                    <a:cubicBezTo>
                      <a:pt x="406" y="453"/>
                      <a:pt x="397" y="408"/>
                      <a:pt x="358" y="366"/>
                    </a:cubicBezTo>
                    <a:cubicBezTo>
                      <a:pt x="342" y="347"/>
                      <a:pt x="325" y="336"/>
                      <a:pt x="260" y="296"/>
                    </a:cubicBezTo>
                    <a:moveTo>
                      <a:pt x="162" y="338"/>
                    </a:moveTo>
                    <a:cubicBezTo>
                      <a:pt x="203" y="364"/>
                      <a:pt x="244" y="389"/>
                      <a:pt x="286" y="414"/>
                    </a:cubicBezTo>
                    <a:cubicBezTo>
                      <a:pt x="311" y="433"/>
                      <a:pt x="358" y="464"/>
                      <a:pt x="358" y="523"/>
                    </a:cubicBezTo>
                    <a:cubicBezTo>
                      <a:pt x="358" y="596"/>
                      <a:pt x="286" y="646"/>
                      <a:pt x="204" y="646"/>
                    </a:cubicBezTo>
                    <a:cubicBezTo>
                      <a:pt x="118" y="646"/>
                      <a:pt x="48" y="584"/>
                      <a:pt x="48" y="503"/>
                    </a:cubicBezTo>
                    <a:cubicBezTo>
                      <a:pt x="48" y="447"/>
                      <a:pt x="78" y="383"/>
                      <a:pt x="162" y="3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91" name=""/>
              <p:cNvSpPr/>
              <p:nvPr/>
            </p:nvSpPr>
            <p:spPr>
              <a:xfrm>
                <a:off x="3937320" y="4114800"/>
                <a:ext cx="191520" cy="155880"/>
              </a:xfrm>
              <a:custGeom>
                <a:avLst/>
                <a:gdLst/>
                <a:ahLst/>
                <a:rect l="0" t="0" r="r" b="b"/>
                <a:pathLst>
                  <a:path w="532" h="433">
                    <a:moveTo>
                      <a:pt x="235" y="56"/>
                    </a:moveTo>
                    <a:cubicBezTo>
                      <a:pt x="272" y="56"/>
                      <a:pt x="308" y="56"/>
                      <a:pt x="344" y="56"/>
                    </a:cubicBezTo>
                    <a:cubicBezTo>
                      <a:pt x="314" y="201"/>
                      <a:pt x="305" y="243"/>
                      <a:pt x="305" y="310"/>
                    </a:cubicBezTo>
                    <a:cubicBezTo>
                      <a:pt x="305" y="324"/>
                      <a:pt x="305" y="352"/>
                      <a:pt x="311" y="386"/>
                    </a:cubicBezTo>
                    <a:cubicBezTo>
                      <a:pt x="322" y="428"/>
                      <a:pt x="333" y="433"/>
                      <a:pt x="347" y="433"/>
                    </a:cubicBezTo>
                    <a:cubicBezTo>
                      <a:pt x="367" y="433"/>
                      <a:pt x="386" y="417"/>
                      <a:pt x="386" y="397"/>
                    </a:cubicBezTo>
                    <a:cubicBezTo>
                      <a:pt x="386" y="391"/>
                      <a:pt x="386" y="389"/>
                      <a:pt x="381" y="375"/>
                    </a:cubicBezTo>
                    <a:cubicBezTo>
                      <a:pt x="353" y="305"/>
                      <a:pt x="353" y="240"/>
                      <a:pt x="353" y="213"/>
                    </a:cubicBezTo>
                    <a:cubicBezTo>
                      <a:pt x="353" y="162"/>
                      <a:pt x="361" y="109"/>
                      <a:pt x="372" y="56"/>
                    </a:cubicBezTo>
                    <a:cubicBezTo>
                      <a:pt x="410" y="56"/>
                      <a:pt x="447" y="56"/>
                      <a:pt x="484" y="56"/>
                    </a:cubicBezTo>
                    <a:cubicBezTo>
                      <a:pt x="495" y="56"/>
                      <a:pt x="532" y="56"/>
                      <a:pt x="532" y="22"/>
                    </a:cubicBezTo>
                    <a:cubicBezTo>
                      <a:pt x="532" y="0"/>
                      <a:pt x="509" y="0"/>
                      <a:pt x="493" y="0"/>
                    </a:cubicBezTo>
                    <a:cubicBezTo>
                      <a:pt x="383" y="0"/>
                      <a:pt x="272" y="0"/>
                      <a:pt x="162" y="0"/>
                    </a:cubicBezTo>
                    <a:cubicBezTo>
                      <a:pt x="140" y="0"/>
                      <a:pt x="104" y="0"/>
                      <a:pt x="59" y="45"/>
                    </a:cubicBezTo>
                    <a:cubicBezTo>
                      <a:pt x="25" y="84"/>
                      <a:pt x="0" y="129"/>
                      <a:pt x="0" y="134"/>
                    </a:cubicBezTo>
                    <a:cubicBezTo>
                      <a:pt x="4" y="138"/>
                      <a:pt x="0" y="145"/>
                      <a:pt x="11" y="145"/>
                    </a:cubicBezTo>
                    <a:cubicBezTo>
                      <a:pt x="20" y="145"/>
                      <a:pt x="22" y="140"/>
                      <a:pt x="28" y="131"/>
                    </a:cubicBezTo>
                    <a:cubicBezTo>
                      <a:pt x="76" y="56"/>
                      <a:pt x="132" y="56"/>
                      <a:pt x="154" y="56"/>
                    </a:cubicBezTo>
                    <a:cubicBezTo>
                      <a:pt x="173" y="56"/>
                      <a:pt x="191" y="56"/>
                      <a:pt x="210" y="56"/>
                    </a:cubicBezTo>
                    <a:cubicBezTo>
                      <a:pt x="176" y="176"/>
                      <a:pt x="123" y="294"/>
                      <a:pt x="84" y="383"/>
                    </a:cubicBezTo>
                    <a:cubicBezTo>
                      <a:pt x="76" y="397"/>
                      <a:pt x="76" y="400"/>
                      <a:pt x="76" y="408"/>
                    </a:cubicBezTo>
                    <a:cubicBezTo>
                      <a:pt x="76" y="425"/>
                      <a:pt x="90" y="433"/>
                      <a:pt x="104" y="433"/>
                    </a:cubicBezTo>
                    <a:cubicBezTo>
                      <a:pt x="132" y="433"/>
                      <a:pt x="140" y="405"/>
                      <a:pt x="154" y="369"/>
                    </a:cubicBezTo>
                    <a:cubicBezTo>
                      <a:pt x="165" y="324"/>
                      <a:pt x="165" y="322"/>
                      <a:pt x="179" y="274"/>
                    </a:cubicBezTo>
                    <a:cubicBezTo>
                      <a:pt x="198" y="201"/>
                      <a:pt x="216" y="129"/>
                      <a:pt x="235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492" name=""/>
          <p:cNvGrpSpPr/>
          <p:nvPr/>
        </p:nvGrpSpPr>
        <p:grpSpPr>
          <a:xfrm>
            <a:off x="7122600" y="2222640"/>
            <a:ext cx="255960" cy="255960"/>
            <a:chOff x="7122600" y="2222640"/>
            <a:chExt cx="255960" cy="255960"/>
          </a:xfrm>
        </p:grpSpPr>
        <p:grpSp>
          <p:nvGrpSpPr>
            <p:cNvPr id="493" name=""/>
            <p:cNvGrpSpPr/>
            <p:nvPr/>
          </p:nvGrpSpPr>
          <p:grpSpPr>
            <a:xfrm>
              <a:off x="7122600" y="2222640"/>
              <a:ext cx="255960" cy="255960"/>
              <a:chOff x="7122600" y="2222640"/>
              <a:chExt cx="255960" cy="255960"/>
            </a:xfrm>
          </p:grpSpPr>
          <p:sp>
            <p:nvSpPr>
              <p:cNvPr id="494" name=""/>
              <p:cNvSpPr/>
              <p:nvPr/>
            </p:nvSpPr>
            <p:spPr>
              <a:xfrm>
                <a:off x="7140960" y="2242080"/>
                <a:ext cx="219240" cy="217440"/>
              </a:xfrm>
              <a:custGeom>
                <a:avLst/>
                <a:gdLst/>
                <a:ahLst/>
                <a:rect l="0" t="0" r="r" b="b"/>
                <a:pathLst>
                  <a:path w="609" h="604">
                    <a:moveTo>
                      <a:pt x="0" y="0"/>
                    </a:moveTo>
                    <a:cubicBezTo>
                      <a:pt x="203" y="0"/>
                      <a:pt x="406" y="0"/>
                      <a:pt x="609" y="0"/>
                    </a:cubicBezTo>
                    <a:cubicBezTo>
                      <a:pt x="609" y="201"/>
                      <a:pt x="609" y="403"/>
                      <a:pt x="609" y="604"/>
                    </a:cubicBezTo>
                    <a:cubicBezTo>
                      <a:pt x="406" y="604"/>
                      <a:pt x="203" y="604"/>
                      <a:pt x="0" y="604"/>
                    </a:cubicBezTo>
                    <a:cubicBezTo>
                      <a:pt x="0" y="403"/>
                      <a:pt x="0" y="20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5" name=""/>
              <p:cNvSpPr/>
              <p:nvPr/>
            </p:nvSpPr>
            <p:spPr>
              <a:xfrm>
                <a:off x="7122600" y="2222640"/>
                <a:ext cx="255960" cy="255960"/>
              </a:xfrm>
              <a:custGeom>
                <a:avLst/>
                <a:gdLst/>
                <a:ahLst/>
                <a:rect l="0" t="0" r="r" b="b"/>
                <a:pathLst>
                  <a:path w="711" h="711">
                    <a:moveTo>
                      <a:pt x="117" y="631"/>
                    </a:moveTo>
                    <a:cubicBezTo>
                      <a:pt x="108" y="669"/>
                      <a:pt x="105" y="678"/>
                      <a:pt x="26" y="678"/>
                    </a:cubicBezTo>
                    <a:cubicBezTo>
                      <a:pt x="11" y="678"/>
                      <a:pt x="0" y="678"/>
                      <a:pt x="0" y="699"/>
                    </a:cubicBezTo>
                    <a:cubicBezTo>
                      <a:pt x="0" y="711"/>
                      <a:pt x="9" y="711"/>
                      <a:pt x="26" y="711"/>
                    </a:cubicBezTo>
                    <a:cubicBezTo>
                      <a:pt x="144" y="711"/>
                      <a:pt x="263" y="711"/>
                      <a:pt x="381" y="711"/>
                    </a:cubicBezTo>
                    <a:cubicBezTo>
                      <a:pt x="540" y="711"/>
                      <a:pt x="657" y="589"/>
                      <a:pt x="657" y="485"/>
                    </a:cubicBezTo>
                    <a:cubicBezTo>
                      <a:pt x="657" y="411"/>
                      <a:pt x="600" y="351"/>
                      <a:pt x="503" y="339"/>
                    </a:cubicBezTo>
                    <a:cubicBezTo>
                      <a:pt x="606" y="318"/>
                      <a:pt x="711" y="244"/>
                      <a:pt x="711" y="143"/>
                    </a:cubicBezTo>
                    <a:cubicBezTo>
                      <a:pt x="711" y="65"/>
                      <a:pt x="646" y="0"/>
                      <a:pt x="526" y="0"/>
                    </a:cubicBezTo>
                    <a:cubicBezTo>
                      <a:pt x="414" y="0"/>
                      <a:pt x="302" y="0"/>
                      <a:pt x="191" y="0"/>
                    </a:cubicBezTo>
                    <a:cubicBezTo>
                      <a:pt x="173" y="0"/>
                      <a:pt x="162" y="0"/>
                      <a:pt x="162" y="21"/>
                    </a:cubicBezTo>
                    <a:cubicBezTo>
                      <a:pt x="162" y="33"/>
                      <a:pt x="171" y="33"/>
                      <a:pt x="191" y="33"/>
                    </a:cubicBezTo>
                    <a:cubicBezTo>
                      <a:pt x="193" y="33"/>
                      <a:pt x="210" y="33"/>
                      <a:pt x="228" y="36"/>
                    </a:cubicBezTo>
                    <a:cubicBezTo>
                      <a:pt x="245" y="36"/>
                      <a:pt x="256" y="39"/>
                      <a:pt x="256" y="51"/>
                    </a:cubicBezTo>
                    <a:cubicBezTo>
                      <a:pt x="256" y="57"/>
                      <a:pt x="253" y="59"/>
                      <a:pt x="250" y="71"/>
                    </a:cubicBezTo>
                    <a:cubicBezTo>
                      <a:pt x="206" y="258"/>
                      <a:pt x="161" y="444"/>
                      <a:pt x="117" y="631"/>
                    </a:cubicBezTo>
                    <a:moveTo>
                      <a:pt x="267" y="330"/>
                    </a:moveTo>
                    <a:cubicBezTo>
                      <a:pt x="288" y="244"/>
                      <a:pt x="309" y="158"/>
                      <a:pt x="330" y="71"/>
                    </a:cubicBezTo>
                    <a:cubicBezTo>
                      <a:pt x="338" y="36"/>
                      <a:pt x="341" y="33"/>
                      <a:pt x="384" y="33"/>
                    </a:cubicBezTo>
                    <a:cubicBezTo>
                      <a:pt x="427" y="33"/>
                      <a:pt x="469" y="33"/>
                      <a:pt x="512" y="33"/>
                    </a:cubicBezTo>
                    <a:cubicBezTo>
                      <a:pt x="600" y="33"/>
                      <a:pt x="620" y="92"/>
                      <a:pt x="620" y="140"/>
                    </a:cubicBezTo>
                    <a:cubicBezTo>
                      <a:pt x="620" y="232"/>
                      <a:pt x="535" y="330"/>
                      <a:pt x="412" y="330"/>
                    </a:cubicBezTo>
                    <a:cubicBezTo>
                      <a:pt x="364" y="330"/>
                      <a:pt x="316" y="330"/>
                      <a:pt x="267" y="330"/>
                    </a:cubicBezTo>
                    <a:moveTo>
                      <a:pt x="222" y="678"/>
                    </a:moveTo>
                    <a:cubicBezTo>
                      <a:pt x="210" y="678"/>
                      <a:pt x="208" y="678"/>
                      <a:pt x="202" y="678"/>
                    </a:cubicBezTo>
                    <a:cubicBezTo>
                      <a:pt x="191" y="675"/>
                      <a:pt x="188" y="675"/>
                      <a:pt x="188" y="666"/>
                    </a:cubicBezTo>
                    <a:cubicBezTo>
                      <a:pt x="188" y="663"/>
                      <a:pt x="188" y="663"/>
                      <a:pt x="193" y="643"/>
                    </a:cubicBezTo>
                    <a:cubicBezTo>
                      <a:pt x="216" y="546"/>
                      <a:pt x="239" y="450"/>
                      <a:pt x="262" y="354"/>
                    </a:cubicBezTo>
                    <a:cubicBezTo>
                      <a:pt x="324" y="354"/>
                      <a:pt x="387" y="354"/>
                      <a:pt x="449" y="354"/>
                    </a:cubicBezTo>
                    <a:cubicBezTo>
                      <a:pt x="546" y="354"/>
                      <a:pt x="566" y="431"/>
                      <a:pt x="566" y="476"/>
                    </a:cubicBezTo>
                    <a:cubicBezTo>
                      <a:pt x="566" y="577"/>
                      <a:pt x="475" y="678"/>
                      <a:pt x="358" y="678"/>
                    </a:cubicBezTo>
                    <a:cubicBezTo>
                      <a:pt x="313" y="678"/>
                      <a:pt x="267" y="678"/>
                      <a:pt x="222" y="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910BA2F-ECE7-4A1A-AB7D-49DA775FCB70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/>
          </p:nvPr>
        </p:nvSpPr>
        <p:spPr>
          <a:xfrm>
            <a:off x="1528200" y="4343400"/>
            <a:ext cx="7086600" cy="10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336"/>
          </a:bodyPr>
          <a:p>
            <a:pPr marL="432000" indent="0">
              <a:spcBef>
                <a:spcPts val="1417"/>
              </a:spcBef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Transition to SC launches large amplitude Hall waves in crust which can exceed its breaking strain, triggering star quakes and glitches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7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800600" y="685800"/>
            <a:ext cx="5257800" cy="3505320"/>
          </a:xfrm>
          <a:prstGeom prst="rect">
            <a:avLst/>
          </a:prstGeom>
          <a:ln w="0">
            <a:noFill/>
          </a:ln>
        </p:spPr>
      </p:pic>
      <p:pic>
        <p:nvPicPr>
          <p:cNvPr id="498" name="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80" y="684360"/>
            <a:ext cx="5257800" cy="35053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2BEAC05-50F7-4BE9-AF90-212443633903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62600" y="1717920"/>
            <a:ext cx="90716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Part 1: Superfluidity (SF) and superconductivity (SC) in neutron star magneto-thermal evolution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F88BD63-73CF-42C3-A5C7-40EFE80CD8CB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/>
          </p:nvPr>
        </p:nvSpPr>
        <p:spPr>
          <a:xfrm>
            <a:off x="525600" y="685800"/>
            <a:ext cx="907560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Hall waves couple to magnetosphere, produce anomalous braking indices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0" name="" descr=""/>
          <p:cNvPicPr/>
          <p:nvPr/>
        </p:nvPicPr>
        <p:blipFill>
          <a:blip r:embed="rId1"/>
          <a:stretch/>
        </p:blipFill>
        <p:spPr>
          <a:xfrm>
            <a:off x="685800" y="2057400"/>
            <a:ext cx="4198320" cy="3073320"/>
          </a:xfrm>
          <a:prstGeom prst="rect">
            <a:avLst/>
          </a:prstGeom>
          <a:ln w="0">
            <a:noFill/>
          </a:ln>
        </p:spPr>
      </p:pic>
      <p:pic>
        <p:nvPicPr>
          <p:cNvPr id="501" name="" descr=""/>
          <p:cNvPicPr/>
          <p:nvPr/>
        </p:nvPicPr>
        <p:blipFill>
          <a:blip r:embed="rId2"/>
          <a:stretch/>
        </p:blipFill>
        <p:spPr>
          <a:xfrm>
            <a:off x="5016600" y="2057400"/>
            <a:ext cx="4219920" cy="31107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057B212-1523-40B1-9DD0-2AF7AF54FEE8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/>
          </p:nvPr>
        </p:nvSpPr>
        <p:spPr>
          <a:xfrm>
            <a:off x="504000" y="1326600"/>
            <a:ext cx="5668200" cy="370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43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3200" spc="-1" strike="noStrike">
                <a:solidFill>
                  <a:srgbClr val="000000"/>
                </a:solidFill>
                <a:latin typeface="Arial"/>
              </a:rPr>
              <a:t>s-p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neutron SF interface acts as Josephson junction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Neutron vortex lines move outward as star spins down → AC Josephson current driven by pinned flux tubes moving across interface →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late-time heating ~100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×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 strength of Ohmic dissipation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title"/>
          </p:nvPr>
        </p:nvSpPr>
        <p:spPr>
          <a:xfrm>
            <a:off x="504000" y="22500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Josephson effects in neutron stars</a:t>
            </a:r>
            <a:br>
              <a:rPr sz="3200"/>
            </a:b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(Sedrakian and PR 2024)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4" name="" descr=""/>
          <p:cNvPicPr/>
          <p:nvPr/>
        </p:nvPicPr>
        <p:blipFill>
          <a:blip r:embed="rId1"/>
          <a:stretch/>
        </p:blipFill>
        <p:spPr>
          <a:xfrm>
            <a:off x="6424200" y="1562760"/>
            <a:ext cx="2964960" cy="32378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42A73C8-744A-4773-A1C7-95AA85187109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457200" y="1744920"/>
            <a:ext cx="90716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Part 2: Landau quantization (LQ) &amp; neutron star magneto-thermal evolution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20529C8-78FD-4A9F-A166-BD466CAEAE71}" type="slidenum">
              <a:t>22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(Rabi)-Landau quantization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/>
          </p:nvPr>
        </p:nvSpPr>
        <p:spPr>
          <a:xfrm>
            <a:off x="421200" y="1371600"/>
            <a:ext cx="5029200" cy="370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Quantization of fermion momentum in plane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Gives field-dependence to thermodynamic, transport properties- well known in condensed matter physics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8" name="" descr=""/>
          <p:cNvPicPr/>
          <p:nvPr/>
        </p:nvPicPr>
        <p:blipFill>
          <a:blip r:embed="rId1"/>
          <a:stretch/>
        </p:blipFill>
        <p:spPr>
          <a:xfrm>
            <a:off x="6400800" y="3308400"/>
            <a:ext cx="2782080" cy="2081160"/>
          </a:xfrm>
          <a:prstGeom prst="rect">
            <a:avLst/>
          </a:prstGeom>
          <a:ln w="0">
            <a:noFill/>
          </a:ln>
        </p:spPr>
      </p:pic>
      <p:grpSp>
        <p:nvGrpSpPr>
          <p:cNvPr id="509" name=""/>
          <p:cNvGrpSpPr/>
          <p:nvPr/>
        </p:nvGrpSpPr>
        <p:grpSpPr>
          <a:xfrm>
            <a:off x="4533120" y="1908720"/>
            <a:ext cx="740520" cy="292680"/>
            <a:chOff x="4533120" y="1908720"/>
            <a:chExt cx="740520" cy="292680"/>
          </a:xfrm>
        </p:grpSpPr>
        <p:grpSp>
          <p:nvGrpSpPr>
            <p:cNvPr id="510" name=""/>
            <p:cNvGrpSpPr/>
            <p:nvPr/>
          </p:nvGrpSpPr>
          <p:grpSpPr>
            <a:xfrm>
              <a:off x="4533120" y="1908720"/>
              <a:ext cx="740520" cy="292680"/>
              <a:chOff x="4533120" y="1908720"/>
              <a:chExt cx="740520" cy="292680"/>
            </a:xfrm>
          </p:grpSpPr>
          <p:sp>
            <p:nvSpPr>
              <p:cNvPr id="511" name=""/>
              <p:cNvSpPr/>
              <p:nvPr/>
            </p:nvSpPr>
            <p:spPr>
              <a:xfrm>
                <a:off x="4554720" y="1930680"/>
                <a:ext cx="697320" cy="249120"/>
              </a:xfrm>
              <a:custGeom>
                <a:avLst/>
                <a:gdLst/>
                <a:ahLst/>
                <a:rect l="0" t="0" r="r" b="b"/>
                <a:pathLst>
                  <a:path w="1937" h="692">
                    <a:moveTo>
                      <a:pt x="0" y="0"/>
                    </a:moveTo>
                    <a:cubicBezTo>
                      <a:pt x="646" y="0"/>
                      <a:pt x="1291" y="0"/>
                      <a:pt x="1937" y="0"/>
                    </a:cubicBezTo>
                    <a:cubicBezTo>
                      <a:pt x="1937" y="231"/>
                      <a:pt x="1937" y="461"/>
                      <a:pt x="1937" y="692"/>
                    </a:cubicBezTo>
                    <a:cubicBezTo>
                      <a:pt x="1291" y="692"/>
                      <a:pt x="646" y="692"/>
                      <a:pt x="0" y="692"/>
                    </a:cubicBezTo>
                    <a:cubicBezTo>
                      <a:pt x="0" y="461"/>
                      <a:pt x="0" y="23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12" name=""/>
              <p:cNvSpPr/>
              <p:nvPr/>
            </p:nvSpPr>
            <p:spPr>
              <a:xfrm>
                <a:off x="4533120" y="1917360"/>
                <a:ext cx="282600" cy="284040"/>
              </a:xfrm>
              <a:custGeom>
                <a:avLst/>
                <a:gdLst/>
                <a:ahLst/>
                <a:rect l="0" t="0" r="r" b="b"/>
                <a:pathLst>
                  <a:path w="785" h="789">
                    <a:moveTo>
                      <a:pt x="414" y="40"/>
                    </a:moveTo>
                    <a:cubicBezTo>
                      <a:pt x="414" y="20"/>
                      <a:pt x="414" y="0"/>
                      <a:pt x="391" y="0"/>
                    </a:cubicBezTo>
                    <a:cubicBezTo>
                      <a:pt x="367" y="0"/>
                      <a:pt x="367" y="24"/>
                      <a:pt x="367" y="40"/>
                    </a:cubicBezTo>
                    <a:cubicBezTo>
                      <a:pt x="367" y="274"/>
                      <a:pt x="367" y="508"/>
                      <a:pt x="367" y="742"/>
                    </a:cubicBezTo>
                    <a:cubicBezTo>
                      <a:pt x="259" y="742"/>
                      <a:pt x="151" y="742"/>
                      <a:pt x="43" y="742"/>
                    </a:cubicBezTo>
                    <a:cubicBezTo>
                      <a:pt x="27" y="742"/>
                      <a:pt x="0" y="742"/>
                      <a:pt x="0" y="766"/>
                    </a:cubicBezTo>
                    <a:cubicBezTo>
                      <a:pt x="0" y="789"/>
                      <a:pt x="27" y="789"/>
                      <a:pt x="43" y="789"/>
                    </a:cubicBezTo>
                    <a:cubicBezTo>
                      <a:pt x="276" y="789"/>
                      <a:pt x="509" y="789"/>
                      <a:pt x="741" y="789"/>
                    </a:cubicBezTo>
                    <a:cubicBezTo>
                      <a:pt x="761" y="789"/>
                      <a:pt x="785" y="789"/>
                      <a:pt x="785" y="766"/>
                    </a:cubicBezTo>
                    <a:cubicBezTo>
                      <a:pt x="785" y="742"/>
                      <a:pt x="761" y="742"/>
                      <a:pt x="741" y="742"/>
                    </a:cubicBezTo>
                    <a:cubicBezTo>
                      <a:pt x="632" y="742"/>
                      <a:pt x="523" y="742"/>
                      <a:pt x="414" y="742"/>
                    </a:cubicBezTo>
                    <a:cubicBezTo>
                      <a:pt x="414" y="508"/>
                      <a:pt x="414" y="274"/>
                      <a:pt x="414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3" name=""/>
              <p:cNvSpPr/>
              <p:nvPr/>
            </p:nvSpPr>
            <p:spPr>
              <a:xfrm>
                <a:off x="4971960" y="1908720"/>
                <a:ext cx="301680" cy="292680"/>
              </a:xfrm>
              <a:custGeom>
                <a:avLst/>
                <a:gdLst/>
                <a:ahLst/>
                <a:rect l="0" t="0" r="r" b="b"/>
                <a:pathLst>
                  <a:path w="838" h="813">
                    <a:moveTo>
                      <a:pt x="281" y="368"/>
                    </a:moveTo>
                    <a:cubicBezTo>
                      <a:pt x="281" y="264"/>
                      <a:pt x="281" y="161"/>
                      <a:pt x="281" y="57"/>
                    </a:cubicBezTo>
                    <a:cubicBezTo>
                      <a:pt x="352" y="57"/>
                      <a:pt x="423" y="57"/>
                      <a:pt x="494" y="57"/>
                    </a:cubicBezTo>
                    <a:cubicBezTo>
                      <a:pt x="611" y="57"/>
                      <a:pt x="634" y="148"/>
                      <a:pt x="634" y="206"/>
                    </a:cubicBezTo>
                    <a:cubicBezTo>
                      <a:pt x="634" y="297"/>
                      <a:pt x="578" y="368"/>
                      <a:pt x="464" y="368"/>
                    </a:cubicBezTo>
                    <a:cubicBezTo>
                      <a:pt x="403" y="368"/>
                      <a:pt x="342" y="368"/>
                      <a:pt x="281" y="368"/>
                    </a:cubicBezTo>
                    <a:moveTo>
                      <a:pt x="598" y="388"/>
                    </a:moveTo>
                    <a:cubicBezTo>
                      <a:pt x="725" y="368"/>
                      <a:pt x="801" y="297"/>
                      <a:pt x="801" y="206"/>
                    </a:cubicBezTo>
                    <a:cubicBezTo>
                      <a:pt x="801" y="94"/>
                      <a:pt x="698" y="0"/>
                      <a:pt x="508" y="0"/>
                    </a:cubicBezTo>
                    <a:cubicBezTo>
                      <a:pt x="338" y="0"/>
                      <a:pt x="169" y="0"/>
                      <a:pt x="0" y="0"/>
                    </a:cubicBezTo>
                    <a:cubicBezTo>
                      <a:pt x="0" y="19"/>
                      <a:pt x="0" y="38"/>
                      <a:pt x="0" y="57"/>
                    </a:cubicBezTo>
                    <a:cubicBezTo>
                      <a:pt x="42" y="57"/>
                      <a:pt x="85" y="57"/>
                      <a:pt x="127" y="57"/>
                    </a:cubicBezTo>
                    <a:cubicBezTo>
                      <a:pt x="127" y="290"/>
                      <a:pt x="127" y="523"/>
                      <a:pt x="127" y="756"/>
                    </a:cubicBezTo>
                    <a:cubicBezTo>
                      <a:pt x="85" y="756"/>
                      <a:pt x="42" y="756"/>
                      <a:pt x="0" y="756"/>
                    </a:cubicBezTo>
                    <a:cubicBezTo>
                      <a:pt x="0" y="775"/>
                      <a:pt x="0" y="794"/>
                      <a:pt x="0" y="813"/>
                    </a:cubicBezTo>
                    <a:cubicBezTo>
                      <a:pt x="181" y="813"/>
                      <a:pt x="363" y="813"/>
                      <a:pt x="544" y="813"/>
                    </a:cubicBezTo>
                    <a:cubicBezTo>
                      <a:pt x="738" y="813"/>
                      <a:pt x="838" y="708"/>
                      <a:pt x="838" y="594"/>
                    </a:cubicBezTo>
                    <a:cubicBezTo>
                      <a:pt x="838" y="479"/>
                      <a:pt x="738" y="398"/>
                      <a:pt x="598" y="388"/>
                    </a:cubicBezTo>
                    <a:moveTo>
                      <a:pt x="498" y="756"/>
                    </a:moveTo>
                    <a:cubicBezTo>
                      <a:pt x="425" y="756"/>
                      <a:pt x="353" y="756"/>
                      <a:pt x="281" y="756"/>
                    </a:cubicBezTo>
                    <a:cubicBezTo>
                      <a:pt x="281" y="641"/>
                      <a:pt x="281" y="526"/>
                      <a:pt x="281" y="412"/>
                    </a:cubicBezTo>
                    <a:cubicBezTo>
                      <a:pt x="356" y="412"/>
                      <a:pt x="432" y="412"/>
                      <a:pt x="508" y="412"/>
                    </a:cubicBezTo>
                    <a:cubicBezTo>
                      <a:pt x="531" y="412"/>
                      <a:pt x="588" y="412"/>
                      <a:pt x="628" y="462"/>
                    </a:cubicBezTo>
                    <a:cubicBezTo>
                      <a:pt x="665" y="513"/>
                      <a:pt x="665" y="577"/>
                      <a:pt x="665" y="590"/>
                    </a:cubicBezTo>
                    <a:cubicBezTo>
                      <a:pt x="665" y="604"/>
                      <a:pt x="665" y="756"/>
                      <a:pt x="498" y="7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pic>
        <p:nvPicPr>
          <p:cNvPr id="514" name="" descr=""/>
          <p:cNvPicPr/>
          <p:nvPr/>
        </p:nvPicPr>
        <p:blipFill>
          <a:blip r:embed="rId2"/>
          <a:stretch/>
        </p:blipFill>
        <p:spPr>
          <a:xfrm>
            <a:off x="5335920" y="1299600"/>
            <a:ext cx="4565880" cy="942120"/>
          </a:xfrm>
          <a:prstGeom prst="rect">
            <a:avLst/>
          </a:prstGeom>
          <a:ln w="0">
            <a:noFill/>
          </a:ln>
        </p:spPr>
      </p:pic>
      <p:pic>
        <p:nvPicPr>
          <p:cNvPr id="515" name="" descr=""/>
          <p:cNvPicPr/>
          <p:nvPr/>
        </p:nvPicPr>
        <p:blipFill>
          <a:blip r:embed="rId3"/>
          <a:stretch/>
        </p:blipFill>
        <p:spPr>
          <a:xfrm>
            <a:off x="5763600" y="2317320"/>
            <a:ext cx="3651480" cy="8830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D1996A-114C-47DF-9448-3FE0F8F22C28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/>
          </p:nvPr>
        </p:nvSpPr>
        <p:spPr>
          <a:xfrm>
            <a:off x="504000" y="457200"/>
            <a:ext cx="4982400" cy="392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Relativistic electron Landau level energies are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with degeneracy factor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Electrons fill Landau levels up to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7" name="" descr=""/>
          <p:cNvPicPr/>
          <p:nvPr/>
        </p:nvPicPr>
        <p:blipFill>
          <a:blip r:embed="rId1"/>
          <a:stretch/>
        </p:blipFill>
        <p:spPr>
          <a:xfrm>
            <a:off x="5565960" y="959040"/>
            <a:ext cx="3950640" cy="3950640"/>
          </a:xfrm>
          <a:prstGeom prst="rect">
            <a:avLst/>
          </a:prstGeom>
          <a:ln w="0">
            <a:noFill/>
          </a:ln>
        </p:spPr>
      </p:pic>
      <p:grpSp>
        <p:nvGrpSpPr>
          <p:cNvPr id="518" name=""/>
          <p:cNvGrpSpPr/>
          <p:nvPr/>
        </p:nvGrpSpPr>
        <p:grpSpPr>
          <a:xfrm>
            <a:off x="868680" y="4492800"/>
            <a:ext cx="4078440" cy="866880"/>
            <a:chOff x="868680" y="4492800"/>
            <a:chExt cx="4078440" cy="866880"/>
          </a:xfrm>
        </p:grpSpPr>
        <p:grpSp>
          <p:nvGrpSpPr>
            <p:cNvPr id="519" name=""/>
            <p:cNvGrpSpPr/>
            <p:nvPr/>
          </p:nvGrpSpPr>
          <p:grpSpPr>
            <a:xfrm>
              <a:off x="868680" y="4492800"/>
              <a:ext cx="4078440" cy="866880"/>
              <a:chOff x="868680" y="4492800"/>
              <a:chExt cx="4078440" cy="866880"/>
            </a:xfrm>
          </p:grpSpPr>
          <p:sp>
            <p:nvSpPr>
              <p:cNvPr id="520" name=""/>
              <p:cNvSpPr/>
              <p:nvPr/>
            </p:nvSpPr>
            <p:spPr>
              <a:xfrm>
                <a:off x="886680" y="4510800"/>
                <a:ext cx="4042080" cy="830520"/>
              </a:xfrm>
              <a:custGeom>
                <a:avLst/>
                <a:gdLst/>
                <a:ahLst/>
                <a:rect l="0" t="0" r="r" b="b"/>
                <a:pathLst>
                  <a:path w="11228" h="2307">
                    <a:moveTo>
                      <a:pt x="0" y="0"/>
                    </a:moveTo>
                    <a:cubicBezTo>
                      <a:pt x="3743" y="0"/>
                      <a:pt x="7485" y="0"/>
                      <a:pt x="11228" y="0"/>
                    </a:cubicBezTo>
                    <a:cubicBezTo>
                      <a:pt x="11228" y="769"/>
                      <a:pt x="11228" y="1538"/>
                      <a:pt x="11228" y="2307"/>
                    </a:cubicBezTo>
                    <a:cubicBezTo>
                      <a:pt x="7485" y="2307"/>
                      <a:pt x="3743" y="2307"/>
                      <a:pt x="0" y="2307"/>
                    </a:cubicBezTo>
                    <a:cubicBezTo>
                      <a:pt x="0" y="1538"/>
                      <a:pt x="0" y="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21" name=""/>
              <p:cNvSpPr/>
              <p:nvPr/>
            </p:nvSpPr>
            <p:spPr>
              <a:xfrm>
                <a:off x="868680" y="4868280"/>
                <a:ext cx="191520" cy="160200"/>
              </a:xfrm>
              <a:custGeom>
                <a:avLst/>
                <a:gdLst/>
                <a:ahLst/>
                <a:rect l="0" t="0" r="r" b="b"/>
                <a:pathLst>
                  <a:path w="532" h="445">
                    <a:moveTo>
                      <a:pt x="59" y="375"/>
                    </a:moveTo>
                    <a:cubicBezTo>
                      <a:pt x="56" y="389"/>
                      <a:pt x="50" y="414"/>
                      <a:pt x="50" y="417"/>
                    </a:cubicBezTo>
                    <a:cubicBezTo>
                      <a:pt x="50" y="436"/>
                      <a:pt x="62" y="445"/>
                      <a:pt x="78" y="445"/>
                    </a:cubicBezTo>
                    <a:cubicBezTo>
                      <a:pt x="90" y="445"/>
                      <a:pt x="106" y="436"/>
                      <a:pt x="115" y="417"/>
                    </a:cubicBezTo>
                    <a:cubicBezTo>
                      <a:pt x="115" y="414"/>
                      <a:pt x="126" y="369"/>
                      <a:pt x="132" y="344"/>
                    </a:cubicBezTo>
                    <a:cubicBezTo>
                      <a:pt x="139" y="314"/>
                      <a:pt x="146" y="284"/>
                      <a:pt x="154" y="255"/>
                    </a:cubicBezTo>
                    <a:cubicBezTo>
                      <a:pt x="160" y="235"/>
                      <a:pt x="165" y="213"/>
                      <a:pt x="171" y="190"/>
                    </a:cubicBezTo>
                    <a:cubicBezTo>
                      <a:pt x="176" y="173"/>
                      <a:pt x="182" y="145"/>
                      <a:pt x="185" y="140"/>
                    </a:cubicBezTo>
                    <a:cubicBezTo>
                      <a:pt x="199" y="109"/>
                      <a:pt x="252" y="22"/>
                      <a:pt x="344" y="22"/>
                    </a:cubicBezTo>
                    <a:cubicBezTo>
                      <a:pt x="389" y="22"/>
                      <a:pt x="398" y="59"/>
                      <a:pt x="398" y="89"/>
                    </a:cubicBezTo>
                    <a:cubicBezTo>
                      <a:pt x="398" y="151"/>
                      <a:pt x="350" y="277"/>
                      <a:pt x="333" y="319"/>
                    </a:cubicBezTo>
                    <a:cubicBezTo>
                      <a:pt x="325" y="341"/>
                      <a:pt x="325" y="352"/>
                      <a:pt x="325" y="364"/>
                    </a:cubicBezTo>
                    <a:cubicBezTo>
                      <a:pt x="325" y="411"/>
                      <a:pt x="358" y="445"/>
                      <a:pt x="403" y="445"/>
                    </a:cubicBezTo>
                    <a:cubicBezTo>
                      <a:pt x="495" y="445"/>
                      <a:pt x="532" y="302"/>
                      <a:pt x="532" y="294"/>
                    </a:cubicBezTo>
                    <a:cubicBezTo>
                      <a:pt x="532" y="282"/>
                      <a:pt x="523" y="282"/>
                      <a:pt x="521" y="282"/>
                    </a:cubicBezTo>
                    <a:cubicBezTo>
                      <a:pt x="512" y="282"/>
                      <a:pt x="512" y="285"/>
                      <a:pt x="507" y="302"/>
                    </a:cubicBezTo>
                    <a:cubicBezTo>
                      <a:pt x="487" y="366"/>
                      <a:pt x="453" y="422"/>
                      <a:pt x="406" y="422"/>
                    </a:cubicBezTo>
                    <a:cubicBezTo>
                      <a:pt x="389" y="422"/>
                      <a:pt x="384" y="414"/>
                      <a:pt x="384" y="389"/>
                    </a:cubicBezTo>
                    <a:cubicBezTo>
                      <a:pt x="384" y="366"/>
                      <a:pt x="392" y="341"/>
                      <a:pt x="400" y="322"/>
                    </a:cubicBezTo>
                    <a:cubicBezTo>
                      <a:pt x="420" y="268"/>
                      <a:pt x="459" y="159"/>
                      <a:pt x="459" y="103"/>
                    </a:cubicBezTo>
                    <a:cubicBezTo>
                      <a:pt x="459" y="39"/>
                      <a:pt x="417" y="0"/>
                      <a:pt x="347" y="0"/>
                    </a:cubicBezTo>
                    <a:cubicBezTo>
                      <a:pt x="258" y="0"/>
                      <a:pt x="210" y="62"/>
                      <a:pt x="193" y="84"/>
                    </a:cubicBezTo>
                    <a:cubicBezTo>
                      <a:pt x="188" y="31"/>
                      <a:pt x="148" y="0"/>
                      <a:pt x="104" y="0"/>
                    </a:cubicBezTo>
                    <a:cubicBezTo>
                      <a:pt x="59" y="0"/>
                      <a:pt x="39" y="36"/>
                      <a:pt x="31" y="56"/>
                    </a:cubicBezTo>
                    <a:cubicBezTo>
                      <a:pt x="14" y="89"/>
                      <a:pt x="0" y="145"/>
                      <a:pt x="0" y="151"/>
                    </a:cubicBezTo>
                    <a:cubicBezTo>
                      <a:pt x="0" y="159"/>
                      <a:pt x="7" y="157"/>
                      <a:pt x="11" y="159"/>
                    </a:cubicBezTo>
                    <a:cubicBezTo>
                      <a:pt x="22" y="159"/>
                      <a:pt x="22" y="159"/>
                      <a:pt x="28" y="137"/>
                    </a:cubicBezTo>
                    <a:cubicBezTo>
                      <a:pt x="45" y="67"/>
                      <a:pt x="64" y="22"/>
                      <a:pt x="101" y="22"/>
                    </a:cubicBezTo>
                    <a:cubicBezTo>
                      <a:pt x="120" y="22"/>
                      <a:pt x="132" y="34"/>
                      <a:pt x="132" y="67"/>
                    </a:cubicBezTo>
                    <a:cubicBezTo>
                      <a:pt x="132" y="87"/>
                      <a:pt x="129" y="98"/>
                      <a:pt x="115" y="148"/>
                    </a:cubicBezTo>
                    <a:cubicBezTo>
                      <a:pt x="96" y="224"/>
                      <a:pt x="77" y="299"/>
                      <a:pt x="59" y="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2" name=""/>
              <p:cNvSpPr/>
              <p:nvPr/>
            </p:nvSpPr>
            <p:spPr>
              <a:xfrm>
                <a:off x="1084320" y="4968000"/>
                <a:ext cx="208440" cy="109800"/>
              </a:xfrm>
              <a:custGeom>
                <a:avLst/>
                <a:gdLst/>
                <a:ahLst/>
                <a:rect l="0" t="0" r="r" b="b"/>
                <a:pathLst>
                  <a:path w="579" h="305">
                    <a:moveTo>
                      <a:pt x="529" y="95"/>
                    </a:moveTo>
                    <a:cubicBezTo>
                      <a:pt x="529" y="36"/>
                      <a:pt x="498" y="0"/>
                      <a:pt x="426" y="0"/>
                    </a:cubicBezTo>
                    <a:cubicBezTo>
                      <a:pt x="372" y="0"/>
                      <a:pt x="333" y="31"/>
                      <a:pt x="316" y="64"/>
                    </a:cubicBezTo>
                    <a:cubicBezTo>
                      <a:pt x="302" y="17"/>
                      <a:pt x="263" y="0"/>
                      <a:pt x="216" y="0"/>
                    </a:cubicBezTo>
                    <a:cubicBezTo>
                      <a:pt x="157" y="0"/>
                      <a:pt x="120" y="31"/>
                      <a:pt x="101" y="67"/>
                    </a:cubicBezTo>
                    <a:cubicBezTo>
                      <a:pt x="101" y="45"/>
                      <a:pt x="101" y="22"/>
                      <a:pt x="101" y="0"/>
                    </a:cubicBezTo>
                    <a:cubicBezTo>
                      <a:pt x="67" y="3"/>
                      <a:pt x="34" y="6"/>
                      <a:pt x="0" y="8"/>
                    </a:cubicBezTo>
                    <a:cubicBezTo>
                      <a:pt x="0" y="17"/>
                      <a:pt x="0" y="25"/>
                      <a:pt x="0" y="34"/>
                    </a:cubicBezTo>
                    <a:cubicBezTo>
                      <a:pt x="45" y="34"/>
                      <a:pt x="50" y="36"/>
                      <a:pt x="50" y="73"/>
                    </a:cubicBezTo>
                    <a:cubicBezTo>
                      <a:pt x="50" y="131"/>
                      <a:pt x="50" y="190"/>
                      <a:pt x="50" y="249"/>
                    </a:cubicBezTo>
                    <a:cubicBezTo>
                      <a:pt x="50" y="280"/>
                      <a:pt x="45" y="280"/>
                      <a:pt x="0" y="280"/>
                    </a:cubicBezTo>
                    <a:cubicBezTo>
                      <a:pt x="0" y="288"/>
                      <a:pt x="0" y="296"/>
                      <a:pt x="0" y="305"/>
                    </a:cubicBezTo>
                    <a:cubicBezTo>
                      <a:pt x="3" y="305"/>
                      <a:pt x="50" y="302"/>
                      <a:pt x="78" y="302"/>
                    </a:cubicBezTo>
                    <a:cubicBezTo>
                      <a:pt x="104" y="302"/>
                      <a:pt x="151" y="302"/>
                      <a:pt x="157" y="305"/>
                    </a:cubicBezTo>
                    <a:cubicBezTo>
                      <a:pt x="157" y="296"/>
                      <a:pt x="157" y="288"/>
                      <a:pt x="157" y="280"/>
                    </a:cubicBezTo>
                    <a:cubicBezTo>
                      <a:pt x="112" y="280"/>
                      <a:pt x="106" y="280"/>
                      <a:pt x="106" y="249"/>
                    </a:cubicBezTo>
                    <a:cubicBezTo>
                      <a:pt x="106" y="208"/>
                      <a:pt x="106" y="167"/>
                      <a:pt x="106" y="126"/>
                    </a:cubicBezTo>
                    <a:cubicBezTo>
                      <a:pt x="106" y="53"/>
                      <a:pt x="162" y="20"/>
                      <a:pt x="210" y="20"/>
                    </a:cubicBezTo>
                    <a:cubicBezTo>
                      <a:pt x="258" y="20"/>
                      <a:pt x="263" y="59"/>
                      <a:pt x="263" y="92"/>
                    </a:cubicBezTo>
                    <a:cubicBezTo>
                      <a:pt x="263" y="144"/>
                      <a:pt x="263" y="197"/>
                      <a:pt x="263" y="249"/>
                    </a:cubicBezTo>
                    <a:cubicBezTo>
                      <a:pt x="263" y="280"/>
                      <a:pt x="258" y="280"/>
                      <a:pt x="213" y="280"/>
                    </a:cubicBezTo>
                    <a:cubicBezTo>
                      <a:pt x="213" y="288"/>
                      <a:pt x="213" y="296"/>
                      <a:pt x="213" y="305"/>
                    </a:cubicBezTo>
                    <a:cubicBezTo>
                      <a:pt x="239" y="304"/>
                      <a:pt x="260" y="302"/>
                      <a:pt x="291" y="302"/>
                    </a:cubicBezTo>
                    <a:cubicBezTo>
                      <a:pt x="316" y="302"/>
                      <a:pt x="364" y="302"/>
                      <a:pt x="370" y="305"/>
                    </a:cubicBezTo>
                    <a:cubicBezTo>
                      <a:pt x="370" y="296"/>
                      <a:pt x="370" y="288"/>
                      <a:pt x="370" y="280"/>
                    </a:cubicBezTo>
                    <a:cubicBezTo>
                      <a:pt x="325" y="280"/>
                      <a:pt x="316" y="280"/>
                      <a:pt x="316" y="249"/>
                    </a:cubicBezTo>
                    <a:cubicBezTo>
                      <a:pt x="316" y="208"/>
                      <a:pt x="316" y="167"/>
                      <a:pt x="316" y="126"/>
                    </a:cubicBezTo>
                    <a:cubicBezTo>
                      <a:pt x="316" y="53"/>
                      <a:pt x="375" y="20"/>
                      <a:pt x="420" y="20"/>
                    </a:cubicBezTo>
                    <a:cubicBezTo>
                      <a:pt x="467" y="20"/>
                      <a:pt x="473" y="59"/>
                      <a:pt x="473" y="92"/>
                    </a:cubicBezTo>
                    <a:cubicBezTo>
                      <a:pt x="473" y="144"/>
                      <a:pt x="473" y="197"/>
                      <a:pt x="473" y="249"/>
                    </a:cubicBezTo>
                    <a:cubicBezTo>
                      <a:pt x="473" y="280"/>
                      <a:pt x="467" y="280"/>
                      <a:pt x="423" y="280"/>
                    </a:cubicBezTo>
                    <a:cubicBezTo>
                      <a:pt x="423" y="288"/>
                      <a:pt x="423" y="296"/>
                      <a:pt x="423" y="305"/>
                    </a:cubicBezTo>
                    <a:cubicBezTo>
                      <a:pt x="426" y="305"/>
                      <a:pt x="473" y="302"/>
                      <a:pt x="501" y="302"/>
                    </a:cubicBezTo>
                    <a:cubicBezTo>
                      <a:pt x="526" y="302"/>
                      <a:pt x="574" y="302"/>
                      <a:pt x="579" y="305"/>
                    </a:cubicBezTo>
                    <a:cubicBezTo>
                      <a:pt x="579" y="296"/>
                      <a:pt x="579" y="288"/>
                      <a:pt x="579" y="280"/>
                    </a:cubicBezTo>
                    <a:cubicBezTo>
                      <a:pt x="535" y="280"/>
                      <a:pt x="529" y="280"/>
                      <a:pt x="529" y="249"/>
                    </a:cubicBezTo>
                    <a:cubicBezTo>
                      <a:pt x="529" y="198"/>
                      <a:pt x="529" y="146"/>
                      <a:pt x="529" y="9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3" name=""/>
              <p:cNvSpPr/>
              <p:nvPr/>
            </p:nvSpPr>
            <p:spPr>
              <a:xfrm>
                <a:off x="1317240" y="4966920"/>
                <a:ext cx="123840" cy="112680"/>
              </a:xfrm>
              <a:custGeom>
                <a:avLst/>
                <a:gdLst/>
                <a:ahLst/>
                <a:rect l="0" t="0" r="r" b="b"/>
                <a:pathLst>
                  <a:path w="344" h="313">
                    <a:moveTo>
                      <a:pt x="269" y="123"/>
                    </a:moveTo>
                    <a:cubicBezTo>
                      <a:pt x="269" y="87"/>
                      <a:pt x="269" y="59"/>
                      <a:pt x="238" y="34"/>
                    </a:cubicBezTo>
                    <a:cubicBezTo>
                      <a:pt x="210" y="11"/>
                      <a:pt x="176" y="0"/>
                      <a:pt x="137" y="0"/>
                    </a:cubicBezTo>
                    <a:cubicBezTo>
                      <a:pt x="70" y="0"/>
                      <a:pt x="25" y="25"/>
                      <a:pt x="25" y="67"/>
                    </a:cubicBezTo>
                    <a:cubicBezTo>
                      <a:pt x="25" y="89"/>
                      <a:pt x="39" y="101"/>
                      <a:pt x="59" y="101"/>
                    </a:cubicBezTo>
                    <a:cubicBezTo>
                      <a:pt x="76" y="101"/>
                      <a:pt x="90" y="87"/>
                      <a:pt x="90" y="67"/>
                    </a:cubicBezTo>
                    <a:cubicBezTo>
                      <a:pt x="90" y="56"/>
                      <a:pt x="84" y="42"/>
                      <a:pt x="64" y="36"/>
                    </a:cubicBezTo>
                    <a:cubicBezTo>
                      <a:pt x="90" y="20"/>
                      <a:pt x="132" y="20"/>
                      <a:pt x="134" y="20"/>
                    </a:cubicBezTo>
                    <a:cubicBezTo>
                      <a:pt x="174" y="20"/>
                      <a:pt x="216" y="45"/>
                      <a:pt x="216" y="103"/>
                    </a:cubicBezTo>
                    <a:cubicBezTo>
                      <a:pt x="216" y="110"/>
                      <a:pt x="216" y="117"/>
                      <a:pt x="216" y="123"/>
                    </a:cubicBezTo>
                    <a:cubicBezTo>
                      <a:pt x="176" y="126"/>
                      <a:pt x="132" y="126"/>
                      <a:pt x="81" y="145"/>
                    </a:cubicBezTo>
                    <a:cubicBezTo>
                      <a:pt x="20" y="168"/>
                      <a:pt x="0" y="207"/>
                      <a:pt x="0" y="238"/>
                    </a:cubicBezTo>
                    <a:cubicBezTo>
                      <a:pt x="0" y="296"/>
                      <a:pt x="73" y="313"/>
                      <a:pt x="120" y="313"/>
                    </a:cubicBezTo>
                    <a:cubicBezTo>
                      <a:pt x="176" y="313"/>
                      <a:pt x="207" y="282"/>
                      <a:pt x="224" y="255"/>
                    </a:cubicBezTo>
                    <a:cubicBezTo>
                      <a:pt x="227" y="282"/>
                      <a:pt x="244" y="310"/>
                      <a:pt x="277" y="310"/>
                    </a:cubicBezTo>
                    <a:cubicBezTo>
                      <a:pt x="300" y="288"/>
                      <a:pt x="344" y="310"/>
                      <a:pt x="344" y="243"/>
                    </a:cubicBezTo>
                    <a:cubicBezTo>
                      <a:pt x="344" y="231"/>
                      <a:pt x="344" y="219"/>
                      <a:pt x="344" y="207"/>
                    </a:cubicBezTo>
                    <a:cubicBezTo>
                      <a:pt x="336" y="207"/>
                      <a:pt x="328" y="207"/>
                      <a:pt x="319" y="207"/>
                    </a:cubicBezTo>
                    <a:cubicBezTo>
                      <a:pt x="319" y="219"/>
                      <a:pt x="319" y="231"/>
                      <a:pt x="319" y="243"/>
                    </a:cubicBezTo>
                    <a:cubicBezTo>
                      <a:pt x="319" y="252"/>
                      <a:pt x="319" y="282"/>
                      <a:pt x="294" y="282"/>
                    </a:cubicBezTo>
                    <a:cubicBezTo>
                      <a:pt x="269" y="282"/>
                      <a:pt x="269" y="252"/>
                      <a:pt x="269" y="243"/>
                    </a:cubicBezTo>
                    <a:cubicBezTo>
                      <a:pt x="269" y="203"/>
                      <a:pt x="269" y="163"/>
                      <a:pt x="269" y="123"/>
                    </a:cubicBezTo>
                    <a:moveTo>
                      <a:pt x="216" y="210"/>
                    </a:moveTo>
                    <a:cubicBezTo>
                      <a:pt x="216" y="277"/>
                      <a:pt x="157" y="294"/>
                      <a:pt x="126" y="294"/>
                    </a:cubicBezTo>
                    <a:cubicBezTo>
                      <a:pt x="92" y="294"/>
                      <a:pt x="59" y="271"/>
                      <a:pt x="59" y="238"/>
                    </a:cubicBezTo>
                    <a:cubicBezTo>
                      <a:pt x="59" y="199"/>
                      <a:pt x="92" y="145"/>
                      <a:pt x="216" y="143"/>
                    </a:cubicBezTo>
                    <a:cubicBezTo>
                      <a:pt x="216" y="165"/>
                      <a:pt x="216" y="187"/>
                      <a:pt x="216" y="2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4" name=""/>
              <p:cNvSpPr/>
              <p:nvPr/>
            </p:nvSpPr>
            <p:spPr>
              <a:xfrm>
                <a:off x="1451160" y="4970880"/>
                <a:ext cx="136080" cy="106560"/>
              </a:xfrm>
              <a:custGeom>
                <a:avLst/>
                <a:gdLst/>
                <a:ahLst/>
                <a:rect l="0" t="0" r="r" b="b"/>
                <a:pathLst>
                  <a:path w="378" h="296">
                    <a:moveTo>
                      <a:pt x="216" y="143"/>
                    </a:moveTo>
                    <a:cubicBezTo>
                      <a:pt x="216" y="140"/>
                      <a:pt x="212" y="137"/>
                      <a:pt x="210" y="134"/>
                    </a:cubicBezTo>
                    <a:cubicBezTo>
                      <a:pt x="210" y="131"/>
                      <a:pt x="255" y="84"/>
                      <a:pt x="263" y="78"/>
                    </a:cubicBezTo>
                    <a:cubicBezTo>
                      <a:pt x="286" y="50"/>
                      <a:pt x="311" y="25"/>
                      <a:pt x="364" y="25"/>
                    </a:cubicBezTo>
                    <a:cubicBezTo>
                      <a:pt x="364" y="17"/>
                      <a:pt x="364" y="8"/>
                      <a:pt x="364" y="0"/>
                    </a:cubicBezTo>
                    <a:cubicBezTo>
                      <a:pt x="344" y="0"/>
                      <a:pt x="325" y="3"/>
                      <a:pt x="308" y="3"/>
                    </a:cubicBezTo>
                    <a:cubicBezTo>
                      <a:pt x="286" y="3"/>
                      <a:pt x="260" y="0"/>
                      <a:pt x="238" y="0"/>
                    </a:cubicBezTo>
                    <a:cubicBezTo>
                      <a:pt x="238" y="8"/>
                      <a:pt x="238" y="17"/>
                      <a:pt x="238" y="25"/>
                    </a:cubicBezTo>
                    <a:cubicBezTo>
                      <a:pt x="249" y="25"/>
                      <a:pt x="252" y="34"/>
                      <a:pt x="252" y="39"/>
                    </a:cubicBezTo>
                    <a:cubicBezTo>
                      <a:pt x="252" y="42"/>
                      <a:pt x="252" y="50"/>
                      <a:pt x="241" y="64"/>
                    </a:cubicBezTo>
                    <a:cubicBezTo>
                      <a:pt x="225" y="82"/>
                      <a:pt x="209" y="100"/>
                      <a:pt x="193" y="117"/>
                    </a:cubicBezTo>
                    <a:cubicBezTo>
                      <a:pt x="174" y="96"/>
                      <a:pt x="156" y="75"/>
                      <a:pt x="137" y="53"/>
                    </a:cubicBezTo>
                    <a:cubicBezTo>
                      <a:pt x="129" y="45"/>
                      <a:pt x="129" y="42"/>
                      <a:pt x="129" y="39"/>
                    </a:cubicBezTo>
                    <a:cubicBezTo>
                      <a:pt x="129" y="28"/>
                      <a:pt x="137" y="25"/>
                      <a:pt x="148" y="25"/>
                    </a:cubicBezTo>
                    <a:cubicBezTo>
                      <a:pt x="148" y="17"/>
                      <a:pt x="148" y="8"/>
                      <a:pt x="148" y="0"/>
                    </a:cubicBezTo>
                    <a:cubicBezTo>
                      <a:pt x="123" y="0"/>
                      <a:pt x="95" y="3"/>
                      <a:pt x="70" y="3"/>
                    </a:cubicBezTo>
                    <a:cubicBezTo>
                      <a:pt x="50" y="3"/>
                      <a:pt x="22" y="0"/>
                      <a:pt x="3" y="0"/>
                    </a:cubicBezTo>
                    <a:cubicBezTo>
                      <a:pt x="3" y="8"/>
                      <a:pt x="3" y="17"/>
                      <a:pt x="3" y="25"/>
                    </a:cubicBezTo>
                    <a:cubicBezTo>
                      <a:pt x="36" y="25"/>
                      <a:pt x="53" y="25"/>
                      <a:pt x="70" y="45"/>
                    </a:cubicBezTo>
                    <a:cubicBezTo>
                      <a:pt x="99" y="77"/>
                      <a:pt x="128" y="110"/>
                      <a:pt x="157" y="143"/>
                    </a:cubicBezTo>
                    <a:cubicBezTo>
                      <a:pt x="157" y="145"/>
                      <a:pt x="162" y="148"/>
                      <a:pt x="162" y="151"/>
                    </a:cubicBezTo>
                    <a:cubicBezTo>
                      <a:pt x="143" y="172"/>
                      <a:pt x="112" y="210"/>
                      <a:pt x="104" y="215"/>
                    </a:cubicBezTo>
                    <a:cubicBezTo>
                      <a:pt x="78" y="243"/>
                      <a:pt x="56" y="268"/>
                      <a:pt x="0" y="271"/>
                    </a:cubicBezTo>
                    <a:cubicBezTo>
                      <a:pt x="0" y="280"/>
                      <a:pt x="0" y="288"/>
                      <a:pt x="0" y="296"/>
                    </a:cubicBezTo>
                    <a:cubicBezTo>
                      <a:pt x="20" y="294"/>
                      <a:pt x="36" y="294"/>
                      <a:pt x="56" y="294"/>
                    </a:cubicBezTo>
                    <a:cubicBezTo>
                      <a:pt x="78" y="294"/>
                      <a:pt x="106" y="294"/>
                      <a:pt x="126" y="296"/>
                    </a:cubicBezTo>
                    <a:cubicBezTo>
                      <a:pt x="126" y="288"/>
                      <a:pt x="126" y="280"/>
                      <a:pt x="126" y="271"/>
                    </a:cubicBezTo>
                    <a:cubicBezTo>
                      <a:pt x="118" y="268"/>
                      <a:pt x="112" y="266"/>
                      <a:pt x="112" y="255"/>
                    </a:cubicBezTo>
                    <a:cubicBezTo>
                      <a:pt x="112" y="241"/>
                      <a:pt x="120" y="232"/>
                      <a:pt x="132" y="221"/>
                    </a:cubicBezTo>
                    <a:cubicBezTo>
                      <a:pt x="147" y="203"/>
                      <a:pt x="163" y="186"/>
                      <a:pt x="179" y="168"/>
                    </a:cubicBezTo>
                    <a:cubicBezTo>
                      <a:pt x="199" y="190"/>
                      <a:pt x="218" y="213"/>
                      <a:pt x="238" y="235"/>
                    </a:cubicBezTo>
                    <a:cubicBezTo>
                      <a:pt x="252" y="252"/>
                      <a:pt x="252" y="252"/>
                      <a:pt x="252" y="257"/>
                    </a:cubicBezTo>
                    <a:cubicBezTo>
                      <a:pt x="252" y="268"/>
                      <a:pt x="235" y="271"/>
                      <a:pt x="232" y="271"/>
                    </a:cubicBezTo>
                    <a:cubicBezTo>
                      <a:pt x="232" y="280"/>
                      <a:pt x="232" y="288"/>
                      <a:pt x="232" y="296"/>
                    </a:cubicBezTo>
                    <a:cubicBezTo>
                      <a:pt x="241" y="294"/>
                      <a:pt x="288" y="294"/>
                      <a:pt x="311" y="294"/>
                    </a:cubicBezTo>
                    <a:cubicBezTo>
                      <a:pt x="333" y="294"/>
                      <a:pt x="356" y="294"/>
                      <a:pt x="378" y="296"/>
                    </a:cubicBezTo>
                    <a:cubicBezTo>
                      <a:pt x="378" y="288"/>
                      <a:pt x="378" y="280"/>
                      <a:pt x="378" y="271"/>
                    </a:cubicBezTo>
                    <a:cubicBezTo>
                      <a:pt x="330" y="271"/>
                      <a:pt x="325" y="266"/>
                      <a:pt x="311" y="249"/>
                    </a:cubicBezTo>
                    <a:cubicBezTo>
                      <a:pt x="279" y="213"/>
                      <a:pt x="247" y="178"/>
                      <a:pt x="216" y="1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5" name=""/>
              <p:cNvSpPr/>
              <p:nvPr/>
            </p:nvSpPr>
            <p:spPr>
              <a:xfrm>
                <a:off x="1729440" y="4894560"/>
                <a:ext cx="235800" cy="82440"/>
              </a:xfrm>
              <a:custGeom>
                <a:avLst/>
                <a:gdLst/>
                <a:ahLst/>
                <a:rect l="0" t="0" r="r" b="b"/>
                <a:pathLst>
                  <a:path w="655" h="229">
                    <a:moveTo>
                      <a:pt x="621" y="39"/>
                    </a:moveTo>
                    <a:cubicBezTo>
                      <a:pt x="635" y="39"/>
                      <a:pt x="655" y="39"/>
                      <a:pt x="655" y="20"/>
                    </a:cubicBezTo>
                    <a:cubicBezTo>
                      <a:pt x="655" y="0"/>
                      <a:pt x="635" y="0"/>
                      <a:pt x="621" y="0"/>
                    </a:cubicBezTo>
                    <a:cubicBezTo>
                      <a:pt x="426" y="0"/>
                      <a:pt x="230" y="0"/>
                      <a:pt x="34" y="0"/>
                    </a:cubicBezTo>
                    <a:cubicBezTo>
                      <a:pt x="20" y="0"/>
                      <a:pt x="0" y="0"/>
                      <a:pt x="0" y="20"/>
                    </a:cubicBezTo>
                    <a:cubicBezTo>
                      <a:pt x="0" y="39"/>
                      <a:pt x="20" y="39"/>
                      <a:pt x="34" y="39"/>
                    </a:cubicBezTo>
                    <a:cubicBezTo>
                      <a:pt x="230" y="39"/>
                      <a:pt x="426" y="39"/>
                      <a:pt x="621" y="39"/>
                    </a:cubicBezTo>
                    <a:moveTo>
                      <a:pt x="621" y="229"/>
                    </a:moveTo>
                    <a:cubicBezTo>
                      <a:pt x="635" y="229"/>
                      <a:pt x="655" y="229"/>
                      <a:pt x="655" y="210"/>
                    </a:cubicBezTo>
                    <a:cubicBezTo>
                      <a:pt x="655" y="190"/>
                      <a:pt x="635" y="190"/>
                      <a:pt x="621" y="190"/>
                    </a:cubicBezTo>
                    <a:cubicBezTo>
                      <a:pt x="426" y="190"/>
                      <a:pt x="230" y="190"/>
                      <a:pt x="34" y="190"/>
                    </a:cubicBezTo>
                    <a:cubicBezTo>
                      <a:pt x="20" y="190"/>
                      <a:pt x="0" y="190"/>
                      <a:pt x="0" y="210"/>
                    </a:cubicBezTo>
                    <a:cubicBezTo>
                      <a:pt x="0" y="229"/>
                      <a:pt x="20" y="229"/>
                      <a:pt x="34" y="229"/>
                    </a:cubicBezTo>
                    <a:cubicBezTo>
                      <a:pt x="230" y="229"/>
                      <a:pt x="426" y="229"/>
                      <a:pt x="62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440" bIns="37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6" name=""/>
              <p:cNvSpPr/>
              <p:nvPr/>
            </p:nvSpPr>
            <p:spPr>
              <a:xfrm>
                <a:off x="2171880" y="4511880"/>
                <a:ext cx="113040" cy="847800"/>
              </a:xfrm>
              <a:custGeom>
                <a:avLst/>
                <a:gdLst/>
                <a:ahLst/>
                <a:rect l="0" t="0" r="r" b="b"/>
                <a:pathLst>
                  <a:path w="314" h="2355">
                    <a:moveTo>
                      <a:pt x="0" y="2355"/>
                    </a:moveTo>
                    <a:cubicBezTo>
                      <a:pt x="105" y="2355"/>
                      <a:pt x="209" y="2355"/>
                      <a:pt x="314" y="2355"/>
                    </a:cubicBezTo>
                    <a:cubicBezTo>
                      <a:pt x="314" y="2337"/>
                      <a:pt x="314" y="2319"/>
                      <a:pt x="314" y="2302"/>
                    </a:cubicBezTo>
                    <a:cubicBezTo>
                      <a:pt x="228" y="2302"/>
                      <a:pt x="142" y="2302"/>
                      <a:pt x="56" y="2302"/>
                    </a:cubicBezTo>
                    <a:cubicBezTo>
                      <a:pt x="56" y="1534"/>
                      <a:pt x="56" y="767"/>
                      <a:pt x="56" y="0"/>
                    </a:cubicBezTo>
                    <a:cubicBezTo>
                      <a:pt x="37" y="0"/>
                      <a:pt x="19" y="0"/>
                      <a:pt x="0" y="0"/>
                    </a:cubicBezTo>
                    <a:cubicBezTo>
                      <a:pt x="0" y="785"/>
                      <a:pt x="0" y="1570"/>
                      <a:pt x="0" y="2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7" name=""/>
              <p:cNvSpPr/>
              <p:nvPr/>
            </p:nvSpPr>
            <p:spPr>
              <a:xfrm>
                <a:off x="2428560" y="4628880"/>
                <a:ext cx="184320" cy="225360"/>
              </a:xfrm>
              <a:custGeom>
                <a:avLst/>
                <a:gdLst/>
                <a:ahLst/>
                <a:rect l="0" t="0" r="r" b="b"/>
                <a:pathLst>
                  <a:path w="512" h="626">
                    <a:moveTo>
                      <a:pt x="76" y="554"/>
                    </a:moveTo>
                    <a:cubicBezTo>
                      <a:pt x="67" y="587"/>
                      <a:pt x="64" y="596"/>
                      <a:pt x="22" y="596"/>
                    </a:cubicBezTo>
                    <a:cubicBezTo>
                      <a:pt x="11" y="596"/>
                      <a:pt x="0" y="596"/>
                      <a:pt x="0" y="612"/>
                    </a:cubicBezTo>
                    <a:cubicBezTo>
                      <a:pt x="0" y="621"/>
                      <a:pt x="6" y="626"/>
                      <a:pt x="11" y="626"/>
                    </a:cubicBezTo>
                    <a:cubicBezTo>
                      <a:pt x="39" y="626"/>
                      <a:pt x="67" y="624"/>
                      <a:pt x="95" y="624"/>
                    </a:cubicBezTo>
                    <a:cubicBezTo>
                      <a:pt x="129" y="624"/>
                      <a:pt x="160" y="626"/>
                      <a:pt x="193" y="626"/>
                    </a:cubicBezTo>
                    <a:cubicBezTo>
                      <a:pt x="196" y="626"/>
                      <a:pt x="210" y="626"/>
                      <a:pt x="210" y="607"/>
                    </a:cubicBezTo>
                    <a:cubicBezTo>
                      <a:pt x="210" y="596"/>
                      <a:pt x="202" y="596"/>
                      <a:pt x="188" y="596"/>
                    </a:cubicBezTo>
                    <a:cubicBezTo>
                      <a:pt x="137" y="596"/>
                      <a:pt x="137" y="587"/>
                      <a:pt x="137" y="579"/>
                    </a:cubicBezTo>
                    <a:cubicBezTo>
                      <a:pt x="137" y="568"/>
                      <a:pt x="179" y="408"/>
                      <a:pt x="185" y="383"/>
                    </a:cubicBezTo>
                    <a:cubicBezTo>
                      <a:pt x="199" y="411"/>
                      <a:pt x="227" y="445"/>
                      <a:pt x="277" y="445"/>
                    </a:cubicBezTo>
                    <a:cubicBezTo>
                      <a:pt x="389" y="445"/>
                      <a:pt x="512" y="302"/>
                      <a:pt x="512" y="159"/>
                    </a:cubicBezTo>
                    <a:cubicBezTo>
                      <a:pt x="512" y="67"/>
                      <a:pt x="456" y="0"/>
                      <a:pt x="384" y="0"/>
                    </a:cubicBezTo>
                    <a:cubicBezTo>
                      <a:pt x="333" y="0"/>
                      <a:pt x="286" y="36"/>
                      <a:pt x="255" y="76"/>
                    </a:cubicBezTo>
                    <a:cubicBezTo>
                      <a:pt x="244" y="22"/>
                      <a:pt x="202" y="0"/>
                      <a:pt x="165" y="0"/>
                    </a:cubicBezTo>
                    <a:cubicBezTo>
                      <a:pt x="120" y="0"/>
                      <a:pt x="101" y="39"/>
                      <a:pt x="92" y="56"/>
                    </a:cubicBezTo>
                    <a:cubicBezTo>
                      <a:pt x="76" y="89"/>
                      <a:pt x="62" y="148"/>
                      <a:pt x="62" y="151"/>
                    </a:cubicBezTo>
                    <a:cubicBezTo>
                      <a:pt x="62" y="162"/>
                      <a:pt x="69" y="158"/>
                      <a:pt x="73" y="162"/>
                    </a:cubicBezTo>
                    <a:cubicBezTo>
                      <a:pt x="84" y="162"/>
                      <a:pt x="84" y="162"/>
                      <a:pt x="90" y="140"/>
                    </a:cubicBezTo>
                    <a:cubicBezTo>
                      <a:pt x="106" y="70"/>
                      <a:pt x="126" y="22"/>
                      <a:pt x="162" y="22"/>
                    </a:cubicBezTo>
                    <a:cubicBezTo>
                      <a:pt x="179" y="22"/>
                      <a:pt x="193" y="31"/>
                      <a:pt x="193" y="67"/>
                    </a:cubicBezTo>
                    <a:cubicBezTo>
                      <a:pt x="193" y="89"/>
                      <a:pt x="190" y="101"/>
                      <a:pt x="185" y="117"/>
                    </a:cubicBezTo>
                    <a:cubicBezTo>
                      <a:pt x="148" y="263"/>
                      <a:pt x="112" y="408"/>
                      <a:pt x="76" y="554"/>
                    </a:cubicBezTo>
                    <a:moveTo>
                      <a:pt x="249" y="129"/>
                    </a:moveTo>
                    <a:cubicBezTo>
                      <a:pt x="255" y="103"/>
                      <a:pt x="283" y="76"/>
                      <a:pt x="300" y="59"/>
                    </a:cubicBezTo>
                    <a:cubicBezTo>
                      <a:pt x="333" y="31"/>
                      <a:pt x="364" y="22"/>
                      <a:pt x="378" y="22"/>
                    </a:cubicBezTo>
                    <a:cubicBezTo>
                      <a:pt x="420" y="22"/>
                      <a:pt x="442" y="56"/>
                      <a:pt x="442" y="115"/>
                    </a:cubicBezTo>
                    <a:cubicBezTo>
                      <a:pt x="442" y="173"/>
                      <a:pt x="409" y="285"/>
                      <a:pt x="392" y="322"/>
                    </a:cubicBezTo>
                    <a:cubicBezTo>
                      <a:pt x="358" y="392"/>
                      <a:pt x="311" y="425"/>
                      <a:pt x="274" y="425"/>
                    </a:cubicBezTo>
                    <a:cubicBezTo>
                      <a:pt x="210" y="425"/>
                      <a:pt x="196" y="344"/>
                      <a:pt x="196" y="336"/>
                    </a:cubicBezTo>
                    <a:cubicBezTo>
                      <a:pt x="198" y="331"/>
                      <a:pt x="196" y="333"/>
                      <a:pt x="202" y="322"/>
                    </a:cubicBezTo>
                    <a:cubicBezTo>
                      <a:pt x="217" y="257"/>
                      <a:pt x="233" y="193"/>
                      <a:pt x="249" y="1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8" name=""/>
              <p:cNvSpPr/>
              <p:nvPr/>
            </p:nvSpPr>
            <p:spPr>
              <a:xfrm>
                <a:off x="2633400" y="4492800"/>
                <a:ext cx="109800" cy="164160"/>
              </a:xfrm>
              <a:custGeom>
                <a:avLst/>
                <a:gdLst/>
                <a:ahLst/>
                <a:rect l="0" t="0" r="r" b="b"/>
                <a:pathLst>
                  <a:path w="305" h="456">
                    <a:moveTo>
                      <a:pt x="305" y="330"/>
                    </a:moveTo>
                    <a:cubicBezTo>
                      <a:pt x="298" y="330"/>
                      <a:pt x="290" y="330"/>
                      <a:pt x="283" y="330"/>
                    </a:cubicBezTo>
                    <a:cubicBezTo>
                      <a:pt x="280" y="347"/>
                      <a:pt x="274" y="386"/>
                      <a:pt x="263" y="394"/>
                    </a:cubicBezTo>
                    <a:cubicBezTo>
                      <a:pt x="258" y="397"/>
                      <a:pt x="204" y="397"/>
                      <a:pt x="196" y="397"/>
                    </a:cubicBezTo>
                    <a:cubicBezTo>
                      <a:pt x="154" y="397"/>
                      <a:pt x="112" y="397"/>
                      <a:pt x="70" y="397"/>
                    </a:cubicBezTo>
                    <a:cubicBezTo>
                      <a:pt x="143" y="333"/>
                      <a:pt x="165" y="316"/>
                      <a:pt x="207" y="282"/>
                    </a:cubicBezTo>
                    <a:cubicBezTo>
                      <a:pt x="258" y="241"/>
                      <a:pt x="305" y="199"/>
                      <a:pt x="305" y="134"/>
                    </a:cubicBezTo>
                    <a:cubicBezTo>
                      <a:pt x="305" y="50"/>
                      <a:pt x="232" y="0"/>
                      <a:pt x="146" y="0"/>
                    </a:cubicBezTo>
                    <a:cubicBezTo>
                      <a:pt x="59" y="0"/>
                      <a:pt x="0" y="59"/>
                      <a:pt x="0" y="123"/>
                    </a:cubicBezTo>
                    <a:cubicBezTo>
                      <a:pt x="0" y="159"/>
                      <a:pt x="31" y="162"/>
                      <a:pt x="36" y="162"/>
                    </a:cubicBezTo>
                    <a:cubicBezTo>
                      <a:pt x="53" y="162"/>
                      <a:pt x="73" y="151"/>
                      <a:pt x="73" y="126"/>
                    </a:cubicBezTo>
                    <a:cubicBezTo>
                      <a:pt x="73" y="112"/>
                      <a:pt x="70" y="89"/>
                      <a:pt x="34" y="89"/>
                    </a:cubicBezTo>
                    <a:cubicBezTo>
                      <a:pt x="56" y="39"/>
                      <a:pt x="101" y="25"/>
                      <a:pt x="134" y="25"/>
                    </a:cubicBezTo>
                    <a:cubicBezTo>
                      <a:pt x="202" y="25"/>
                      <a:pt x="238" y="78"/>
                      <a:pt x="238" y="134"/>
                    </a:cubicBezTo>
                    <a:cubicBezTo>
                      <a:pt x="238" y="193"/>
                      <a:pt x="196" y="241"/>
                      <a:pt x="174" y="266"/>
                    </a:cubicBezTo>
                    <a:cubicBezTo>
                      <a:pt x="119" y="321"/>
                      <a:pt x="63" y="376"/>
                      <a:pt x="8" y="431"/>
                    </a:cubicBezTo>
                    <a:cubicBezTo>
                      <a:pt x="0" y="436"/>
                      <a:pt x="0" y="436"/>
                      <a:pt x="0" y="456"/>
                    </a:cubicBezTo>
                    <a:cubicBezTo>
                      <a:pt x="95" y="456"/>
                      <a:pt x="190" y="456"/>
                      <a:pt x="286" y="456"/>
                    </a:cubicBezTo>
                    <a:cubicBezTo>
                      <a:pt x="292" y="414"/>
                      <a:pt x="299" y="372"/>
                      <a:pt x="305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9" name=""/>
              <p:cNvSpPr/>
              <p:nvPr/>
            </p:nvSpPr>
            <p:spPr>
              <a:xfrm>
                <a:off x="2635200" y="4714200"/>
                <a:ext cx="187560" cy="168120"/>
              </a:xfrm>
              <a:custGeom>
                <a:avLst/>
                <a:gdLst/>
                <a:ahLst/>
                <a:rect l="0" t="0" r="r" b="b"/>
                <a:pathLst>
                  <a:path w="521" h="467">
                    <a:moveTo>
                      <a:pt x="188" y="246"/>
                    </a:moveTo>
                    <a:cubicBezTo>
                      <a:pt x="212" y="246"/>
                      <a:pt x="236" y="246"/>
                      <a:pt x="260" y="246"/>
                    </a:cubicBezTo>
                    <a:cubicBezTo>
                      <a:pt x="314" y="246"/>
                      <a:pt x="322" y="255"/>
                      <a:pt x="322" y="277"/>
                    </a:cubicBezTo>
                    <a:cubicBezTo>
                      <a:pt x="322" y="288"/>
                      <a:pt x="322" y="288"/>
                      <a:pt x="319" y="308"/>
                    </a:cubicBezTo>
                    <a:cubicBezTo>
                      <a:pt x="316" y="313"/>
                      <a:pt x="316" y="313"/>
                      <a:pt x="316" y="316"/>
                    </a:cubicBezTo>
                    <a:cubicBezTo>
                      <a:pt x="316" y="324"/>
                      <a:pt x="319" y="327"/>
                      <a:pt x="328" y="327"/>
                    </a:cubicBezTo>
                    <a:cubicBezTo>
                      <a:pt x="336" y="327"/>
                      <a:pt x="336" y="324"/>
                      <a:pt x="342" y="310"/>
                    </a:cubicBezTo>
                    <a:cubicBezTo>
                      <a:pt x="354" y="262"/>
                      <a:pt x="366" y="213"/>
                      <a:pt x="378" y="165"/>
                    </a:cubicBezTo>
                    <a:cubicBezTo>
                      <a:pt x="378" y="162"/>
                      <a:pt x="381" y="154"/>
                      <a:pt x="381" y="151"/>
                    </a:cubicBezTo>
                    <a:cubicBezTo>
                      <a:pt x="381" y="145"/>
                      <a:pt x="375" y="140"/>
                      <a:pt x="370" y="140"/>
                    </a:cubicBezTo>
                    <a:cubicBezTo>
                      <a:pt x="358" y="140"/>
                      <a:pt x="358" y="145"/>
                      <a:pt x="356" y="157"/>
                    </a:cubicBezTo>
                    <a:cubicBezTo>
                      <a:pt x="342" y="213"/>
                      <a:pt x="322" y="221"/>
                      <a:pt x="263" y="221"/>
                    </a:cubicBezTo>
                    <a:cubicBezTo>
                      <a:pt x="240" y="221"/>
                      <a:pt x="216" y="221"/>
                      <a:pt x="193" y="221"/>
                    </a:cubicBezTo>
                    <a:cubicBezTo>
                      <a:pt x="208" y="164"/>
                      <a:pt x="223" y="107"/>
                      <a:pt x="238" y="50"/>
                    </a:cubicBezTo>
                    <a:cubicBezTo>
                      <a:pt x="244" y="28"/>
                      <a:pt x="244" y="25"/>
                      <a:pt x="272" y="25"/>
                    </a:cubicBezTo>
                    <a:cubicBezTo>
                      <a:pt x="307" y="25"/>
                      <a:pt x="342" y="25"/>
                      <a:pt x="378" y="25"/>
                    </a:cubicBezTo>
                    <a:cubicBezTo>
                      <a:pt x="470" y="25"/>
                      <a:pt x="487" y="48"/>
                      <a:pt x="487" y="103"/>
                    </a:cubicBezTo>
                    <a:cubicBezTo>
                      <a:pt x="487" y="129"/>
                      <a:pt x="484" y="143"/>
                      <a:pt x="484" y="148"/>
                    </a:cubicBezTo>
                    <a:cubicBezTo>
                      <a:pt x="484" y="154"/>
                      <a:pt x="487" y="159"/>
                      <a:pt x="495" y="159"/>
                    </a:cubicBezTo>
                    <a:cubicBezTo>
                      <a:pt x="507" y="159"/>
                      <a:pt x="507" y="154"/>
                      <a:pt x="507" y="140"/>
                    </a:cubicBezTo>
                    <a:cubicBezTo>
                      <a:pt x="511" y="101"/>
                      <a:pt x="516" y="62"/>
                      <a:pt x="521" y="22"/>
                    </a:cubicBezTo>
                    <a:cubicBezTo>
                      <a:pt x="523" y="0"/>
                      <a:pt x="518" y="0"/>
                      <a:pt x="501" y="0"/>
                    </a:cubicBezTo>
                    <a:cubicBezTo>
                      <a:pt x="378" y="0"/>
                      <a:pt x="255" y="0"/>
                      <a:pt x="132" y="0"/>
                    </a:cubicBezTo>
                    <a:cubicBezTo>
                      <a:pt x="120" y="0"/>
                      <a:pt x="109" y="0"/>
                      <a:pt x="109" y="17"/>
                    </a:cubicBezTo>
                    <a:cubicBezTo>
                      <a:pt x="109" y="25"/>
                      <a:pt x="118" y="25"/>
                      <a:pt x="132" y="25"/>
                    </a:cubicBezTo>
                    <a:cubicBezTo>
                      <a:pt x="134" y="25"/>
                      <a:pt x="146" y="25"/>
                      <a:pt x="160" y="28"/>
                    </a:cubicBezTo>
                    <a:cubicBezTo>
                      <a:pt x="174" y="28"/>
                      <a:pt x="174" y="31"/>
                      <a:pt x="174" y="36"/>
                    </a:cubicBezTo>
                    <a:cubicBezTo>
                      <a:pt x="174" y="42"/>
                      <a:pt x="174" y="48"/>
                      <a:pt x="171" y="53"/>
                    </a:cubicBezTo>
                    <a:cubicBezTo>
                      <a:pt x="141" y="172"/>
                      <a:pt x="111" y="292"/>
                      <a:pt x="81" y="411"/>
                    </a:cubicBezTo>
                    <a:cubicBezTo>
                      <a:pt x="76" y="439"/>
                      <a:pt x="73" y="442"/>
                      <a:pt x="20" y="442"/>
                    </a:cubicBezTo>
                    <a:cubicBezTo>
                      <a:pt x="8" y="442"/>
                      <a:pt x="0" y="442"/>
                      <a:pt x="0" y="456"/>
                    </a:cubicBezTo>
                    <a:cubicBezTo>
                      <a:pt x="0" y="464"/>
                      <a:pt x="6" y="467"/>
                      <a:pt x="11" y="467"/>
                    </a:cubicBezTo>
                    <a:cubicBezTo>
                      <a:pt x="31" y="467"/>
                      <a:pt x="81" y="464"/>
                      <a:pt x="101" y="464"/>
                    </a:cubicBezTo>
                    <a:cubicBezTo>
                      <a:pt x="119" y="464"/>
                      <a:pt x="136" y="464"/>
                      <a:pt x="154" y="464"/>
                    </a:cubicBezTo>
                    <a:cubicBezTo>
                      <a:pt x="174" y="464"/>
                      <a:pt x="190" y="467"/>
                      <a:pt x="210" y="467"/>
                    </a:cubicBezTo>
                    <a:cubicBezTo>
                      <a:pt x="213" y="467"/>
                      <a:pt x="224" y="467"/>
                      <a:pt x="224" y="453"/>
                    </a:cubicBezTo>
                    <a:cubicBezTo>
                      <a:pt x="224" y="442"/>
                      <a:pt x="216" y="442"/>
                      <a:pt x="199" y="442"/>
                    </a:cubicBezTo>
                    <a:cubicBezTo>
                      <a:pt x="188" y="442"/>
                      <a:pt x="182" y="442"/>
                      <a:pt x="165" y="442"/>
                    </a:cubicBezTo>
                    <a:cubicBezTo>
                      <a:pt x="148" y="439"/>
                      <a:pt x="143" y="439"/>
                      <a:pt x="143" y="431"/>
                    </a:cubicBezTo>
                    <a:cubicBezTo>
                      <a:pt x="143" y="428"/>
                      <a:pt x="143" y="425"/>
                      <a:pt x="146" y="417"/>
                    </a:cubicBezTo>
                    <a:cubicBezTo>
                      <a:pt x="160" y="360"/>
                      <a:pt x="174" y="303"/>
                      <a:pt x="188" y="2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0" name=""/>
              <p:cNvSpPr/>
              <p:nvPr/>
            </p:nvSpPr>
            <p:spPr>
              <a:xfrm>
                <a:off x="2332800" y="4928760"/>
                <a:ext cx="627840" cy="14040"/>
              </a:xfrm>
              <a:custGeom>
                <a:avLst/>
                <a:gdLst/>
                <a:ahLst/>
                <a:rect l="0" t="0" r="r" b="b"/>
                <a:pathLst>
                  <a:path w="1744" h="39">
                    <a:moveTo>
                      <a:pt x="0" y="0"/>
                    </a:moveTo>
                    <a:cubicBezTo>
                      <a:pt x="581" y="0"/>
                      <a:pt x="1163" y="0"/>
                      <a:pt x="1744" y="0"/>
                    </a:cubicBezTo>
                    <a:cubicBezTo>
                      <a:pt x="1744" y="13"/>
                      <a:pt x="1744" y="26"/>
                      <a:pt x="1744" y="39"/>
                    </a:cubicBezTo>
                    <a:cubicBezTo>
                      <a:pt x="1163" y="39"/>
                      <a:pt x="581" y="39"/>
                      <a:pt x="0" y="39"/>
                    </a:cubicBezTo>
                    <a:cubicBezTo>
                      <a:pt x="0" y="26"/>
                      <a:pt x="0" y="13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0960" bIns="-30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1" name=""/>
              <p:cNvSpPr/>
              <p:nvPr/>
            </p:nvSpPr>
            <p:spPr>
              <a:xfrm>
                <a:off x="2350080" y="5031360"/>
                <a:ext cx="141120" cy="235440"/>
              </a:xfrm>
              <a:custGeom>
                <a:avLst/>
                <a:gdLst/>
                <a:ahLst/>
                <a:rect l="0" t="0" r="r" b="b"/>
                <a:pathLst>
                  <a:path w="392" h="654">
                    <a:moveTo>
                      <a:pt x="76" y="579"/>
                    </a:moveTo>
                    <a:cubicBezTo>
                      <a:pt x="110" y="545"/>
                      <a:pt x="145" y="512"/>
                      <a:pt x="179" y="478"/>
                    </a:cubicBezTo>
                    <a:cubicBezTo>
                      <a:pt x="333" y="341"/>
                      <a:pt x="392" y="288"/>
                      <a:pt x="392" y="190"/>
                    </a:cubicBezTo>
                    <a:cubicBezTo>
                      <a:pt x="392" y="78"/>
                      <a:pt x="305" y="0"/>
                      <a:pt x="185" y="0"/>
                    </a:cubicBezTo>
                    <a:cubicBezTo>
                      <a:pt x="73" y="0"/>
                      <a:pt x="0" y="89"/>
                      <a:pt x="0" y="176"/>
                    </a:cubicBezTo>
                    <a:cubicBezTo>
                      <a:pt x="0" y="232"/>
                      <a:pt x="50" y="232"/>
                      <a:pt x="53" y="232"/>
                    </a:cubicBezTo>
                    <a:cubicBezTo>
                      <a:pt x="70" y="232"/>
                      <a:pt x="104" y="221"/>
                      <a:pt x="104" y="182"/>
                    </a:cubicBezTo>
                    <a:cubicBezTo>
                      <a:pt x="104" y="154"/>
                      <a:pt x="87" y="129"/>
                      <a:pt x="50" y="129"/>
                    </a:cubicBezTo>
                    <a:cubicBezTo>
                      <a:pt x="45" y="129"/>
                      <a:pt x="42" y="129"/>
                      <a:pt x="39" y="131"/>
                    </a:cubicBezTo>
                    <a:cubicBezTo>
                      <a:pt x="62" y="67"/>
                      <a:pt x="115" y="31"/>
                      <a:pt x="171" y="31"/>
                    </a:cubicBezTo>
                    <a:cubicBezTo>
                      <a:pt x="260" y="31"/>
                      <a:pt x="302" y="109"/>
                      <a:pt x="302" y="190"/>
                    </a:cubicBezTo>
                    <a:cubicBezTo>
                      <a:pt x="302" y="268"/>
                      <a:pt x="255" y="347"/>
                      <a:pt x="199" y="408"/>
                    </a:cubicBezTo>
                    <a:cubicBezTo>
                      <a:pt x="136" y="478"/>
                      <a:pt x="74" y="548"/>
                      <a:pt x="11" y="618"/>
                    </a:cubicBezTo>
                    <a:cubicBezTo>
                      <a:pt x="0" y="629"/>
                      <a:pt x="0" y="629"/>
                      <a:pt x="0" y="654"/>
                    </a:cubicBezTo>
                    <a:cubicBezTo>
                      <a:pt x="121" y="654"/>
                      <a:pt x="243" y="654"/>
                      <a:pt x="364" y="654"/>
                    </a:cubicBezTo>
                    <a:cubicBezTo>
                      <a:pt x="373" y="598"/>
                      <a:pt x="383" y="541"/>
                      <a:pt x="392" y="484"/>
                    </a:cubicBezTo>
                    <a:cubicBezTo>
                      <a:pt x="384" y="484"/>
                      <a:pt x="377" y="484"/>
                      <a:pt x="370" y="484"/>
                    </a:cubicBezTo>
                    <a:cubicBezTo>
                      <a:pt x="364" y="512"/>
                      <a:pt x="356" y="557"/>
                      <a:pt x="347" y="571"/>
                    </a:cubicBezTo>
                    <a:cubicBezTo>
                      <a:pt x="339" y="579"/>
                      <a:pt x="274" y="579"/>
                      <a:pt x="252" y="579"/>
                    </a:cubicBezTo>
                    <a:cubicBezTo>
                      <a:pt x="193" y="579"/>
                      <a:pt x="134" y="579"/>
                      <a:pt x="76" y="5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2" name=""/>
              <p:cNvSpPr/>
              <p:nvPr/>
            </p:nvSpPr>
            <p:spPr>
              <a:xfrm>
                <a:off x="2525400" y="5110920"/>
                <a:ext cx="136080" cy="160200"/>
              </a:xfrm>
              <a:custGeom>
                <a:avLst/>
                <a:gdLst/>
                <a:ahLst/>
                <a:rect l="0" t="0" r="r" b="b"/>
                <a:pathLst>
                  <a:path w="378" h="445">
                    <a:moveTo>
                      <a:pt x="140" y="207"/>
                    </a:moveTo>
                    <a:cubicBezTo>
                      <a:pt x="168" y="207"/>
                      <a:pt x="241" y="204"/>
                      <a:pt x="291" y="185"/>
                    </a:cubicBezTo>
                    <a:cubicBezTo>
                      <a:pt x="358" y="154"/>
                      <a:pt x="364" y="95"/>
                      <a:pt x="364" y="81"/>
                    </a:cubicBezTo>
                    <a:cubicBezTo>
                      <a:pt x="364" y="39"/>
                      <a:pt x="328" y="0"/>
                      <a:pt x="258" y="0"/>
                    </a:cubicBezTo>
                    <a:cubicBezTo>
                      <a:pt x="148" y="0"/>
                      <a:pt x="0" y="95"/>
                      <a:pt x="0" y="266"/>
                    </a:cubicBezTo>
                    <a:cubicBezTo>
                      <a:pt x="0" y="366"/>
                      <a:pt x="59" y="445"/>
                      <a:pt x="157" y="445"/>
                    </a:cubicBezTo>
                    <a:cubicBezTo>
                      <a:pt x="297" y="445"/>
                      <a:pt x="378" y="338"/>
                      <a:pt x="378" y="327"/>
                    </a:cubicBezTo>
                    <a:cubicBezTo>
                      <a:pt x="378" y="322"/>
                      <a:pt x="372" y="316"/>
                      <a:pt x="367" y="316"/>
                    </a:cubicBezTo>
                    <a:cubicBezTo>
                      <a:pt x="361" y="316"/>
                      <a:pt x="361" y="316"/>
                      <a:pt x="356" y="324"/>
                    </a:cubicBezTo>
                    <a:cubicBezTo>
                      <a:pt x="277" y="422"/>
                      <a:pt x="171" y="422"/>
                      <a:pt x="157" y="422"/>
                    </a:cubicBezTo>
                    <a:cubicBezTo>
                      <a:pt x="81" y="422"/>
                      <a:pt x="73" y="338"/>
                      <a:pt x="73" y="308"/>
                    </a:cubicBezTo>
                    <a:cubicBezTo>
                      <a:pt x="73" y="296"/>
                      <a:pt x="73" y="266"/>
                      <a:pt x="87" y="207"/>
                    </a:cubicBezTo>
                    <a:cubicBezTo>
                      <a:pt x="105" y="207"/>
                      <a:pt x="122" y="207"/>
                      <a:pt x="140" y="207"/>
                    </a:cubicBezTo>
                    <a:moveTo>
                      <a:pt x="92" y="185"/>
                    </a:moveTo>
                    <a:cubicBezTo>
                      <a:pt x="132" y="36"/>
                      <a:pt x="232" y="20"/>
                      <a:pt x="258" y="20"/>
                    </a:cubicBezTo>
                    <a:cubicBezTo>
                      <a:pt x="305" y="20"/>
                      <a:pt x="330" y="48"/>
                      <a:pt x="330" y="81"/>
                    </a:cubicBezTo>
                    <a:cubicBezTo>
                      <a:pt x="330" y="185"/>
                      <a:pt x="174" y="185"/>
                      <a:pt x="134" y="185"/>
                    </a:cubicBezTo>
                    <a:cubicBezTo>
                      <a:pt x="120" y="185"/>
                      <a:pt x="106" y="185"/>
                      <a:pt x="92" y="1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3" name=""/>
              <p:cNvSpPr/>
              <p:nvPr/>
            </p:nvSpPr>
            <p:spPr>
              <a:xfrm>
                <a:off x="2689560" y="5025240"/>
                <a:ext cx="253080" cy="241560"/>
              </a:xfrm>
              <a:custGeom>
                <a:avLst/>
                <a:gdLst/>
                <a:ahLst/>
                <a:rect l="0" t="0" r="r" b="b"/>
                <a:pathLst>
                  <a:path w="703" h="671">
                    <a:moveTo>
                      <a:pt x="115" y="593"/>
                    </a:moveTo>
                    <a:cubicBezTo>
                      <a:pt x="106" y="632"/>
                      <a:pt x="104" y="640"/>
                      <a:pt x="25" y="640"/>
                    </a:cubicBezTo>
                    <a:cubicBezTo>
                      <a:pt x="8" y="640"/>
                      <a:pt x="0" y="640"/>
                      <a:pt x="0" y="660"/>
                    </a:cubicBezTo>
                    <a:cubicBezTo>
                      <a:pt x="0" y="671"/>
                      <a:pt x="8" y="671"/>
                      <a:pt x="25" y="671"/>
                    </a:cubicBezTo>
                    <a:cubicBezTo>
                      <a:pt x="143" y="671"/>
                      <a:pt x="260" y="671"/>
                      <a:pt x="378" y="671"/>
                    </a:cubicBezTo>
                    <a:cubicBezTo>
                      <a:pt x="532" y="671"/>
                      <a:pt x="649" y="554"/>
                      <a:pt x="649" y="459"/>
                    </a:cubicBezTo>
                    <a:cubicBezTo>
                      <a:pt x="649" y="389"/>
                      <a:pt x="591" y="330"/>
                      <a:pt x="495" y="319"/>
                    </a:cubicBezTo>
                    <a:cubicBezTo>
                      <a:pt x="599" y="302"/>
                      <a:pt x="703" y="229"/>
                      <a:pt x="703" y="134"/>
                    </a:cubicBezTo>
                    <a:cubicBezTo>
                      <a:pt x="703" y="62"/>
                      <a:pt x="635" y="0"/>
                      <a:pt x="518" y="0"/>
                    </a:cubicBezTo>
                    <a:cubicBezTo>
                      <a:pt x="408" y="0"/>
                      <a:pt x="298" y="0"/>
                      <a:pt x="188" y="0"/>
                    </a:cubicBezTo>
                    <a:cubicBezTo>
                      <a:pt x="168" y="0"/>
                      <a:pt x="160" y="0"/>
                      <a:pt x="160" y="20"/>
                    </a:cubicBezTo>
                    <a:cubicBezTo>
                      <a:pt x="160" y="31"/>
                      <a:pt x="168" y="31"/>
                      <a:pt x="188" y="31"/>
                    </a:cubicBezTo>
                    <a:cubicBezTo>
                      <a:pt x="200" y="32"/>
                      <a:pt x="207" y="31"/>
                      <a:pt x="224" y="34"/>
                    </a:cubicBezTo>
                    <a:cubicBezTo>
                      <a:pt x="241" y="34"/>
                      <a:pt x="252" y="36"/>
                      <a:pt x="252" y="48"/>
                    </a:cubicBezTo>
                    <a:cubicBezTo>
                      <a:pt x="252" y="53"/>
                      <a:pt x="249" y="56"/>
                      <a:pt x="246" y="67"/>
                    </a:cubicBezTo>
                    <a:cubicBezTo>
                      <a:pt x="202" y="242"/>
                      <a:pt x="159" y="418"/>
                      <a:pt x="115" y="593"/>
                    </a:cubicBezTo>
                    <a:moveTo>
                      <a:pt x="263" y="310"/>
                    </a:moveTo>
                    <a:cubicBezTo>
                      <a:pt x="284" y="229"/>
                      <a:pt x="304" y="148"/>
                      <a:pt x="325" y="67"/>
                    </a:cubicBezTo>
                    <a:cubicBezTo>
                      <a:pt x="333" y="34"/>
                      <a:pt x="336" y="31"/>
                      <a:pt x="378" y="31"/>
                    </a:cubicBezTo>
                    <a:cubicBezTo>
                      <a:pt x="420" y="31"/>
                      <a:pt x="462" y="31"/>
                      <a:pt x="504" y="31"/>
                    </a:cubicBezTo>
                    <a:cubicBezTo>
                      <a:pt x="591" y="31"/>
                      <a:pt x="613" y="89"/>
                      <a:pt x="613" y="131"/>
                    </a:cubicBezTo>
                    <a:cubicBezTo>
                      <a:pt x="613" y="218"/>
                      <a:pt x="526" y="310"/>
                      <a:pt x="406" y="310"/>
                    </a:cubicBezTo>
                    <a:cubicBezTo>
                      <a:pt x="358" y="310"/>
                      <a:pt x="311" y="310"/>
                      <a:pt x="263" y="310"/>
                    </a:cubicBezTo>
                    <a:moveTo>
                      <a:pt x="218" y="640"/>
                    </a:moveTo>
                    <a:cubicBezTo>
                      <a:pt x="204" y="640"/>
                      <a:pt x="204" y="640"/>
                      <a:pt x="199" y="638"/>
                    </a:cubicBezTo>
                    <a:cubicBezTo>
                      <a:pt x="188" y="638"/>
                      <a:pt x="185" y="638"/>
                      <a:pt x="185" y="629"/>
                    </a:cubicBezTo>
                    <a:cubicBezTo>
                      <a:pt x="185" y="626"/>
                      <a:pt x="185" y="624"/>
                      <a:pt x="190" y="607"/>
                    </a:cubicBezTo>
                    <a:cubicBezTo>
                      <a:pt x="213" y="516"/>
                      <a:pt x="235" y="424"/>
                      <a:pt x="258" y="333"/>
                    </a:cubicBezTo>
                    <a:cubicBezTo>
                      <a:pt x="319" y="333"/>
                      <a:pt x="381" y="333"/>
                      <a:pt x="442" y="333"/>
                    </a:cubicBezTo>
                    <a:cubicBezTo>
                      <a:pt x="537" y="333"/>
                      <a:pt x="557" y="406"/>
                      <a:pt x="557" y="447"/>
                    </a:cubicBezTo>
                    <a:cubicBezTo>
                      <a:pt x="557" y="545"/>
                      <a:pt x="470" y="640"/>
                      <a:pt x="353" y="640"/>
                    </a:cubicBezTo>
                    <a:cubicBezTo>
                      <a:pt x="308" y="640"/>
                      <a:pt x="263" y="640"/>
                      <a:pt x="218" y="6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4" name=""/>
              <p:cNvSpPr/>
              <p:nvPr/>
            </p:nvSpPr>
            <p:spPr>
              <a:xfrm>
                <a:off x="3008160" y="4511880"/>
                <a:ext cx="113040" cy="847800"/>
              </a:xfrm>
              <a:custGeom>
                <a:avLst/>
                <a:gdLst/>
                <a:ahLst/>
                <a:rect l="0" t="0" r="r" b="b"/>
                <a:pathLst>
                  <a:path w="314" h="2355">
                    <a:moveTo>
                      <a:pt x="260" y="2302"/>
                    </a:moveTo>
                    <a:cubicBezTo>
                      <a:pt x="174" y="2302"/>
                      <a:pt x="87" y="2302"/>
                      <a:pt x="0" y="2302"/>
                    </a:cubicBezTo>
                    <a:cubicBezTo>
                      <a:pt x="0" y="2319"/>
                      <a:pt x="0" y="2337"/>
                      <a:pt x="0" y="2355"/>
                    </a:cubicBezTo>
                    <a:cubicBezTo>
                      <a:pt x="105" y="2355"/>
                      <a:pt x="209" y="2355"/>
                      <a:pt x="314" y="2355"/>
                    </a:cubicBezTo>
                    <a:cubicBezTo>
                      <a:pt x="314" y="1570"/>
                      <a:pt x="314" y="785"/>
                      <a:pt x="314" y="0"/>
                    </a:cubicBezTo>
                    <a:cubicBezTo>
                      <a:pt x="296" y="0"/>
                      <a:pt x="278" y="0"/>
                      <a:pt x="260" y="0"/>
                    </a:cubicBezTo>
                    <a:cubicBezTo>
                      <a:pt x="260" y="767"/>
                      <a:pt x="260" y="1534"/>
                      <a:pt x="260" y="23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5" name=""/>
              <p:cNvSpPr/>
              <p:nvPr/>
            </p:nvSpPr>
            <p:spPr>
              <a:xfrm>
                <a:off x="3638160" y="4866480"/>
                <a:ext cx="159120" cy="162000"/>
              </a:xfrm>
              <a:custGeom>
                <a:avLst/>
                <a:gdLst/>
                <a:ahLst/>
                <a:rect l="0" t="0" r="r" b="b"/>
                <a:pathLst>
                  <a:path w="442" h="450">
                    <a:moveTo>
                      <a:pt x="286" y="364"/>
                    </a:moveTo>
                    <a:cubicBezTo>
                      <a:pt x="291" y="403"/>
                      <a:pt x="316" y="445"/>
                      <a:pt x="364" y="445"/>
                    </a:cubicBezTo>
                    <a:cubicBezTo>
                      <a:pt x="384" y="445"/>
                      <a:pt x="442" y="431"/>
                      <a:pt x="442" y="352"/>
                    </a:cubicBezTo>
                    <a:cubicBezTo>
                      <a:pt x="442" y="334"/>
                      <a:pt x="442" y="315"/>
                      <a:pt x="442" y="296"/>
                    </a:cubicBezTo>
                    <a:cubicBezTo>
                      <a:pt x="435" y="296"/>
                      <a:pt x="427" y="296"/>
                      <a:pt x="420" y="296"/>
                    </a:cubicBezTo>
                    <a:cubicBezTo>
                      <a:pt x="420" y="315"/>
                      <a:pt x="420" y="334"/>
                      <a:pt x="420" y="352"/>
                    </a:cubicBezTo>
                    <a:cubicBezTo>
                      <a:pt x="420" y="408"/>
                      <a:pt x="395" y="414"/>
                      <a:pt x="384" y="414"/>
                    </a:cubicBezTo>
                    <a:cubicBezTo>
                      <a:pt x="350" y="414"/>
                      <a:pt x="347" y="369"/>
                      <a:pt x="347" y="366"/>
                    </a:cubicBezTo>
                    <a:cubicBezTo>
                      <a:pt x="347" y="300"/>
                      <a:pt x="347" y="234"/>
                      <a:pt x="347" y="168"/>
                    </a:cubicBezTo>
                    <a:cubicBezTo>
                      <a:pt x="347" y="129"/>
                      <a:pt x="347" y="89"/>
                      <a:pt x="311" y="53"/>
                    </a:cubicBezTo>
                    <a:cubicBezTo>
                      <a:pt x="274" y="14"/>
                      <a:pt x="224" y="0"/>
                      <a:pt x="176" y="0"/>
                    </a:cubicBezTo>
                    <a:cubicBezTo>
                      <a:pt x="95" y="0"/>
                      <a:pt x="28" y="45"/>
                      <a:pt x="28" y="109"/>
                    </a:cubicBezTo>
                    <a:cubicBezTo>
                      <a:pt x="28" y="140"/>
                      <a:pt x="48" y="157"/>
                      <a:pt x="73" y="157"/>
                    </a:cubicBezTo>
                    <a:cubicBezTo>
                      <a:pt x="101" y="157"/>
                      <a:pt x="118" y="137"/>
                      <a:pt x="118" y="112"/>
                    </a:cubicBezTo>
                    <a:cubicBezTo>
                      <a:pt x="118" y="98"/>
                      <a:pt x="115" y="67"/>
                      <a:pt x="70" y="67"/>
                    </a:cubicBezTo>
                    <a:cubicBezTo>
                      <a:pt x="95" y="31"/>
                      <a:pt x="143" y="20"/>
                      <a:pt x="174" y="20"/>
                    </a:cubicBezTo>
                    <a:cubicBezTo>
                      <a:pt x="224" y="20"/>
                      <a:pt x="280" y="59"/>
                      <a:pt x="280" y="145"/>
                    </a:cubicBezTo>
                    <a:cubicBezTo>
                      <a:pt x="280" y="158"/>
                      <a:pt x="280" y="170"/>
                      <a:pt x="280" y="182"/>
                    </a:cubicBezTo>
                    <a:cubicBezTo>
                      <a:pt x="230" y="185"/>
                      <a:pt x="160" y="187"/>
                      <a:pt x="98" y="218"/>
                    </a:cubicBezTo>
                    <a:cubicBezTo>
                      <a:pt x="25" y="252"/>
                      <a:pt x="0" y="302"/>
                      <a:pt x="0" y="347"/>
                    </a:cubicBezTo>
                    <a:cubicBezTo>
                      <a:pt x="0" y="425"/>
                      <a:pt x="95" y="450"/>
                      <a:pt x="157" y="450"/>
                    </a:cubicBezTo>
                    <a:cubicBezTo>
                      <a:pt x="221" y="450"/>
                      <a:pt x="269" y="411"/>
                      <a:pt x="286" y="364"/>
                    </a:cubicBezTo>
                    <a:moveTo>
                      <a:pt x="280" y="204"/>
                    </a:moveTo>
                    <a:cubicBezTo>
                      <a:pt x="280" y="237"/>
                      <a:pt x="280" y="269"/>
                      <a:pt x="280" y="302"/>
                    </a:cubicBezTo>
                    <a:cubicBezTo>
                      <a:pt x="280" y="394"/>
                      <a:pt x="207" y="428"/>
                      <a:pt x="165" y="428"/>
                    </a:cubicBezTo>
                    <a:cubicBezTo>
                      <a:pt x="115" y="428"/>
                      <a:pt x="76" y="394"/>
                      <a:pt x="76" y="344"/>
                    </a:cubicBezTo>
                    <a:cubicBezTo>
                      <a:pt x="76" y="291"/>
                      <a:pt x="118" y="210"/>
                      <a:pt x="280" y="2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6" name=""/>
              <p:cNvSpPr/>
              <p:nvPr/>
            </p:nvSpPr>
            <p:spPr>
              <a:xfrm>
                <a:off x="3807360" y="4807080"/>
                <a:ext cx="110880" cy="221400"/>
              </a:xfrm>
              <a:custGeom>
                <a:avLst/>
                <a:gdLst/>
                <a:ahLst/>
                <a:rect l="0" t="0" r="r" b="b"/>
                <a:pathLst>
                  <a:path w="308" h="615">
                    <a:moveTo>
                      <a:pt x="151" y="213"/>
                    </a:moveTo>
                    <a:cubicBezTo>
                      <a:pt x="198" y="213"/>
                      <a:pt x="244" y="213"/>
                      <a:pt x="291" y="213"/>
                    </a:cubicBezTo>
                    <a:cubicBezTo>
                      <a:pt x="291" y="202"/>
                      <a:pt x="291" y="192"/>
                      <a:pt x="291" y="182"/>
                    </a:cubicBezTo>
                    <a:cubicBezTo>
                      <a:pt x="244" y="182"/>
                      <a:pt x="198" y="182"/>
                      <a:pt x="151" y="182"/>
                    </a:cubicBezTo>
                    <a:cubicBezTo>
                      <a:pt x="151" y="121"/>
                      <a:pt x="151" y="61"/>
                      <a:pt x="151" y="0"/>
                    </a:cubicBezTo>
                    <a:cubicBezTo>
                      <a:pt x="143" y="0"/>
                      <a:pt x="134" y="0"/>
                      <a:pt x="126" y="0"/>
                    </a:cubicBezTo>
                    <a:cubicBezTo>
                      <a:pt x="126" y="81"/>
                      <a:pt x="95" y="185"/>
                      <a:pt x="0" y="190"/>
                    </a:cubicBezTo>
                    <a:cubicBezTo>
                      <a:pt x="0" y="198"/>
                      <a:pt x="0" y="205"/>
                      <a:pt x="0" y="213"/>
                    </a:cubicBezTo>
                    <a:cubicBezTo>
                      <a:pt x="27" y="213"/>
                      <a:pt x="54" y="213"/>
                      <a:pt x="81" y="213"/>
                    </a:cubicBezTo>
                    <a:cubicBezTo>
                      <a:pt x="81" y="302"/>
                      <a:pt x="81" y="392"/>
                      <a:pt x="81" y="481"/>
                    </a:cubicBezTo>
                    <a:cubicBezTo>
                      <a:pt x="81" y="604"/>
                      <a:pt x="174" y="615"/>
                      <a:pt x="210" y="615"/>
                    </a:cubicBezTo>
                    <a:cubicBezTo>
                      <a:pt x="280" y="615"/>
                      <a:pt x="308" y="545"/>
                      <a:pt x="308" y="481"/>
                    </a:cubicBezTo>
                    <a:cubicBezTo>
                      <a:pt x="308" y="462"/>
                      <a:pt x="308" y="444"/>
                      <a:pt x="308" y="425"/>
                    </a:cubicBezTo>
                    <a:cubicBezTo>
                      <a:pt x="300" y="425"/>
                      <a:pt x="291" y="425"/>
                      <a:pt x="283" y="425"/>
                    </a:cubicBezTo>
                    <a:cubicBezTo>
                      <a:pt x="283" y="444"/>
                      <a:pt x="283" y="462"/>
                      <a:pt x="283" y="481"/>
                    </a:cubicBezTo>
                    <a:cubicBezTo>
                      <a:pt x="283" y="554"/>
                      <a:pt x="252" y="590"/>
                      <a:pt x="216" y="590"/>
                    </a:cubicBezTo>
                    <a:cubicBezTo>
                      <a:pt x="151" y="590"/>
                      <a:pt x="151" y="501"/>
                      <a:pt x="151" y="484"/>
                    </a:cubicBezTo>
                    <a:cubicBezTo>
                      <a:pt x="151" y="393"/>
                      <a:pt x="151" y="303"/>
                      <a:pt x="151" y="2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7" name=""/>
              <p:cNvSpPr/>
              <p:nvPr/>
            </p:nvSpPr>
            <p:spPr>
              <a:xfrm>
                <a:off x="4064400" y="4784760"/>
                <a:ext cx="240840" cy="239760"/>
              </a:xfrm>
              <a:custGeom>
                <a:avLst/>
                <a:gdLst/>
                <a:ahLst/>
                <a:rect l="0" t="0" r="r" b="b"/>
                <a:pathLst>
                  <a:path w="669" h="666">
                    <a:moveTo>
                      <a:pt x="398" y="70"/>
                    </a:moveTo>
                    <a:cubicBezTo>
                      <a:pt x="403" y="42"/>
                      <a:pt x="409" y="36"/>
                      <a:pt x="420" y="34"/>
                    </a:cubicBezTo>
                    <a:cubicBezTo>
                      <a:pt x="428" y="31"/>
                      <a:pt x="462" y="31"/>
                      <a:pt x="481" y="31"/>
                    </a:cubicBezTo>
                    <a:cubicBezTo>
                      <a:pt x="579" y="31"/>
                      <a:pt x="624" y="36"/>
                      <a:pt x="624" y="112"/>
                    </a:cubicBezTo>
                    <a:cubicBezTo>
                      <a:pt x="624" y="126"/>
                      <a:pt x="621" y="165"/>
                      <a:pt x="616" y="190"/>
                    </a:cubicBezTo>
                    <a:cubicBezTo>
                      <a:pt x="616" y="193"/>
                      <a:pt x="613" y="207"/>
                      <a:pt x="613" y="210"/>
                    </a:cubicBezTo>
                    <a:cubicBezTo>
                      <a:pt x="613" y="215"/>
                      <a:pt x="616" y="221"/>
                      <a:pt x="627" y="221"/>
                    </a:cubicBezTo>
                    <a:cubicBezTo>
                      <a:pt x="635" y="221"/>
                      <a:pt x="638" y="213"/>
                      <a:pt x="641" y="199"/>
                    </a:cubicBezTo>
                    <a:cubicBezTo>
                      <a:pt x="649" y="142"/>
                      <a:pt x="658" y="85"/>
                      <a:pt x="666" y="28"/>
                    </a:cubicBezTo>
                    <a:cubicBezTo>
                      <a:pt x="669" y="25"/>
                      <a:pt x="669" y="14"/>
                      <a:pt x="669" y="11"/>
                    </a:cubicBezTo>
                    <a:cubicBezTo>
                      <a:pt x="669" y="0"/>
                      <a:pt x="661" y="0"/>
                      <a:pt x="644" y="0"/>
                    </a:cubicBezTo>
                    <a:cubicBezTo>
                      <a:pt x="462" y="0"/>
                      <a:pt x="280" y="0"/>
                      <a:pt x="98" y="0"/>
                    </a:cubicBezTo>
                    <a:cubicBezTo>
                      <a:pt x="73" y="0"/>
                      <a:pt x="73" y="3"/>
                      <a:pt x="64" y="20"/>
                    </a:cubicBezTo>
                    <a:cubicBezTo>
                      <a:pt x="45" y="77"/>
                      <a:pt x="25" y="135"/>
                      <a:pt x="6" y="193"/>
                    </a:cubicBezTo>
                    <a:cubicBezTo>
                      <a:pt x="6" y="196"/>
                      <a:pt x="2" y="204"/>
                      <a:pt x="0" y="210"/>
                    </a:cubicBezTo>
                    <a:cubicBezTo>
                      <a:pt x="0" y="218"/>
                      <a:pt x="6" y="221"/>
                      <a:pt x="11" y="221"/>
                    </a:cubicBezTo>
                    <a:cubicBezTo>
                      <a:pt x="22" y="221"/>
                      <a:pt x="22" y="218"/>
                      <a:pt x="28" y="201"/>
                    </a:cubicBezTo>
                    <a:cubicBezTo>
                      <a:pt x="81" y="50"/>
                      <a:pt x="106" y="31"/>
                      <a:pt x="252" y="31"/>
                    </a:cubicBezTo>
                    <a:cubicBezTo>
                      <a:pt x="265" y="31"/>
                      <a:pt x="278" y="31"/>
                      <a:pt x="291" y="31"/>
                    </a:cubicBezTo>
                    <a:cubicBezTo>
                      <a:pt x="319" y="31"/>
                      <a:pt x="319" y="36"/>
                      <a:pt x="319" y="42"/>
                    </a:cubicBezTo>
                    <a:cubicBezTo>
                      <a:pt x="319" y="50"/>
                      <a:pt x="316" y="62"/>
                      <a:pt x="316" y="64"/>
                    </a:cubicBezTo>
                    <a:cubicBezTo>
                      <a:pt x="272" y="239"/>
                      <a:pt x="227" y="413"/>
                      <a:pt x="182" y="587"/>
                    </a:cubicBezTo>
                    <a:cubicBezTo>
                      <a:pt x="174" y="624"/>
                      <a:pt x="171" y="635"/>
                      <a:pt x="67" y="635"/>
                    </a:cubicBezTo>
                    <a:cubicBezTo>
                      <a:pt x="31" y="635"/>
                      <a:pt x="25" y="635"/>
                      <a:pt x="25" y="654"/>
                    </a:cubicBezTo>
                    <a:cubicBezTo>
                      <a:pt x="25" y="666"/>
                      <a:pt x="36" y="666"/>
                      <a:pt x="42" y="666"/>
                    </a:cubicBezTo>
                    <a:cubicBezTo>
                      <a:pt x="67" y="666"/>
                      <a:pt x="95" y="663"/>
                      <a:pt x="123" y="663"/>
                    </a:cubicBezTo>
                    <a:cubicBezTo>
                      <a:pt x="151" y="663"/>
                      <a:pt x="181" y="663"/>
                      <a:pt x="207" y="663"/>
                    </a:cubicBezTo>
                    <a:cubicBezTo>
                      <a:pt x="234" y="663"/>
                      <a:pt x="260" y="663"/>
                      <a:pt x="288" y="663"/>
                    </a:cubicBezTo>
                    <a:cubicBezTo>
                      <a:pt x="316" y="663"/>
                      <a:pt x="344" y="666"/>
                      <a:pt x="372" y="666"/>
                    </a:cubicBezTo>
                    <a:cubicBezTo>
                      <a:pt x="384" y="666"/>
                      <a:pt x="395" y="666"/>
                      <a:pt x="395" y="646"/>
                    </a:cubicBezTo>
                    <a:cubicBezTo>
                      <a:pt x="395" y="635"/>
                      <a:pt x="386" y="635"/>
                      <a:pt x="361" y="635"/>
                    </a:cubicBezTo>
                    <a:cubicBezTo>
                      <a:pt x="336" y="635"/>
                      <a:pt x="325" y="635"/>
                      <a:pt x="300" y="632"/>
                    </a:cubicBezTo>
                    <a:cubicBezTo>
                      <a:pt x="269" y="629"/>
                      <a:pt x="263" y="626"/>
                      <a:pt x="263" y="612"/>
                    </a:cubicBezTo>
                    <a:cubicBezTo>
                      <a:pt x="263" y="610"/>
                      <a:pt x="263" y="607"/>
                      <a:pt x="266" y="590"/>
                    </a:cubicBezTo>
                    <a:cubicBezTo>
                      <a:pt x="310" y="417"/>
                      <a:pt x="354" y="243"/>
                      <a:pt x="398" y="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8" name=""/>
              <p:cNvSpPr/>
              <p:nvPr/>
            </p:nvSpPr>
            <p:spPr>
              <a:xfrm>
                <a:off x="4430160" y="4894560"/>
                <a:ext cx="235800" cy="82440"/>
              </a:xfrm>
              <a:custGeom>
                <a:avLst/>
                <a:gdLst/>
                <a:ahLst/>
                <a:rect l="0" t="0" r="r" b="b"/>
                <a:pathLst>
                  <a:path w="655" h="229">
                    <a:moveTo>
                      <a:pt x="621" y="39"/>
                    </a:moveTo>
                    <a:cubicBezTo>
                      <a:pt x="635" y="39"/>
                      <a:pt x="655" y="39"/>
                      <a:pt x="655" y="20"/>
                    </a:cubicBezTo>
                    <a:cubicBezTo>
                      <a:pt x="655" y="0"/>
                      <a:pt x="635" y="0"/>
                      <a:pt x="621" y="0"/>
                    </a:cubicBezTo>
                    <a:cubicBezTo>
                      <a:pt x="426" y="0"/>
                      <a:pt x="230" y="0"/>
                      <a:pt x="34" y="0"/>
                    </a:cubicBezTo>
                    <a:cubicBezTo>
                      <a:pt x="20" y="0"/>
                      <a:pt x="0" y="0"/>
                      <a:pt x="0" y="20"/>
                    </a:cubicBezTo>
                    <a:cubicBezTo>
                      <a:pt x="0" y="39"/>
                      <a:pt x="20" y="39"/>
                      <a:pt x="34" y="39"/>
                    </a:cubicBezTo>
                    <a:cubicBezTo>
                      <a:pt x="230" y="39"/>
                      <a:pt x="426" y="39"/>
                      <a:pt x="621" y="39"/>
                    </a:cubicBezTo>
                    <a:moveTo>
                      <a:pt x="621" y="229"/>
                    </a:moveTo>
                    <a:cubicBezTo>
                      <a:pt x="635" y="229"/>
                      <a:pt x="655" y="229"/>
                      <a:pt x="655" y="210"/>
                    </a:cubicBezTo>
                    <a:cubicBezTo>
                      <a:pt x="655" y="190"/>
                      <a:pt x="635" y="190"/>
                      <a:pt x="621" y="190"/>
                    </a:cubicBezTo>
                    <a:cubicBezTo>
                      <a:pt x="426" y="190"/>
                      <a:pt x="230" y="190"/>
                      <a:pt x="34" y="190"/>
                    </a:cubicBezTo>
                    <a:cubicBezTo>
                      <a:pt x="20" y="190"/>
                      <a:pt x="0" y="190"/>
                      <a:pt x="0" y="210"/>
                    </a:cubicBezTo>
                    <a:cubicBezTo>
                      <a:pt x="0" y="229"/>
                      <a:pt x="20" y="229"/>
                      <a:pt x="34" y="229"/>
                    </a:cubicBezTo>
                    <a:cubicBezTo>
                      <a:pt x="230" y="229"/>
                      <a:pt x="426" y="229"/>
                      <a:pt x="62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440" bIns="37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9" name=""/>
              <p:cNvSpPr/>
              <p:nvPr/>
            </p:nvSpPr>
            <p:spPr>
              <a:xfrm>
                <a:off x="4798080" y="4788720"/>
                <a:ext cx="149040" cy="243720"/>
              </a:xfrm>
              <a:custGeom>
                <a:avLst/>
                <a:gdLst/>
                <a:ahLst/>
                <a:rect l="0" t="0" r="r" b="b"/>
                <a:pathLst>
                  <a:path w="414" h="677">
                    <a:moveTo>
                      <a:pt x="414" y="341"/>
                    </a:moveTo>
                    <a:cubicBezTo>
                      <a:pt x="414" y="263"/>
                      <a:pt x="409" y="182"/>
                      <a:pt x="375" y="109"/>
                    </a:cubicBezTo>
                    <a:cubicBezTo>
                      <a:pt x="330" y="17"/>
                      <a:pt x="249" y="0"/>
                      <a:pt x="207" y="0"/>
                    </a:cubicBezTo>
                    <a:cubicBezTo>
                      <a:pt x="148" y="0"/>
                      <a:pt x="76" y="25"/>
                      <a:pt x="36" y="117"/>
                    </a:cubicBezTo>
                    <a:cubicBezTo>
                      <a:pt x="6" y="185"/>
                      <a:pt x="0" y="263"/>
                      <a:pt x="0" y="341"/>
                    </a:cubicBezTo>
                    <a:cubicBezTo>
                      <a:pt x="0" y="414"/>
                      <a:pt x="3" y="503"/>
                      <a:pt x="45" y="576"/>
                    </a:cubicBezTo>
                    <a:cubicBezTo>
                      <a:pt x="87" y="657"/>
                      <a:pt x="160" y="677"/>
                      <a:pt x="207" y="677"/>
                    </a:cubicBezTo>
                    <a:cubicBezTo>
                      <a:pt x="260" y="677"/>
                      <a:pt x="336" y="654"/>
                      <a:pt x="378" y="562"/>
                    </a:cubicBezTo>
                    <a:cubicBezTo>
                      <a:pt x="409" y="495"/>
                      <a:pt x="414" y="417"/>
                      <a:pt x="414" y="341"/>
                    </a:cubicBezTo>
                    <a:moveTo>
                      <a:pt x="207" y="654"/>
                    </a:moveTo>
                    <a:cubicBezTo>
                      <a:pt x="168" y="654"/>
                      <a:pt x="109" y="629"/>
                      <a:pt x="92" y="534"/>
                    </a:cubicBezTo>
                    <a:cubicBezTo>
                      <a:pt x="81" y="475"/>
                      <a:pt x="81" y="386"/>
                      <a:pt x="81" y="327"/>
                    </a:cubicBezTo>
                    <a:cubicBezTo>
                      <a:pt x="81" y="266"/>
                      <a:pt x="81" y="201"/>
                      <a:pt x="90" y="148"/>
                    </a:cubicBezTo>
                    <a:cubicBezTo>
                      <a:pt x="109" y="31"/>
                      <a:pt x="182" y="22"/>
                      <a:pt x="207" y="22"/>
                    </a:cubicBezTo>
                    <a:cubicBezTo>
                      <a:pt x="238" y="22"/>
                      <a:pt x="305" y="39"/>
                      <a:pt x="322" y="137"/>
                    </a:cubicBezTo>
                    <a:cubicBezTo>
                      <a:pt x="333" y="193"/>
                      <a:pt x="333" y="266"/>
                      <a:pt x="333" y="327"/>
                    </a:cubicBezTo>
                    <a:cubicBezTo>
                      <a:pt x="333" y="403"/>
                      <a:pt x="333" y="470"/>
                      <a:pt x="322" y="531"/>
                    </a:cubicBezTo>
                    <a:cubicBezTo>
                      <a:pt x="308" y="624"/>
                      <a:pt x="252" y="654"/>
                      <a:pt x="207" y="6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540" name=""/>
          <p:cNvGrpSpPr/>
          <p:nvPr/>
        </p:nvGrpSpPr>
        <p:grpSpPr>
          <a:xfrm>
            <a:off x="767880" y="1635120"/>
            <a:ext cx="4498920" cy="311040"/>
            <a:chOff x="767880" y="1635120"/>
            <a:chExt cx="4498920" cy="311040"/>
          </a:xfrm>
        </p:grpSpPr>
        <p:grpSp>
          <p:nvGrpSpPr>
            <p:cNvPr id="541" name=""/>
            <p:cNvGrpSpPr/>
            <p:nvPr/>
          </p:nvGrpSpPr>
          <p:grpSpPr>
            <a:xfrm>
              <a:off x="767880" y="1635120"/>
              <a:ext cx="4498920" cy="311040"/>
              <a:chOff x="767880" y="1635120"/>
              <a:chExt cx="4498920" cy="311040"/>
            </a:xfrm>
          </p:grpSpPr>
          <p:sp>
            <p:nvSpPr>
              <p:cNvPr id="542" name=""/>
              <p:cNvSpPr/>
              <p:nvPr/>
            </p:nvSpPr>
            <p:spPr>
              <a:xfrm>
                <a:off x="781200" y="1648440"/>
                <a:ext cx="4472280" cy="284400"/>
              </a:xfrm>
              <a:custGeom>
                <a:avLst/>
                <a:gdLst/>
                <a:ahLst/>
                <a:rect l="0" t="0" r="r" b="b"/>
                <a:pathLst>
                  <a:path w="12423" h="790">
                    <a:moveTo>
                      <a:pt x="0" y="0"/>
                    </a:moveTo>
                    <a:cubicBezTo>
                      <a:pt x="4141" y="0"/>
                      <a:pt x="8282" y="0"/>
                      <a:pt x="12423" y="0"/>
                    </a:cubicBezTo>
                    <a:cubicBezTo>
                      <a:pt x="12423" y="263"/>
                      <a:pt x="12423" y="527"/>
                      <a:pt x="12423" y="790"/>
                    </a:cubicBezTo>
                    <a:cubicBezTo>
                      <a:pt x="8282" y="790"/>
                      <a:pt x="4141" y="790"/>
                      <a:pt x="0" y="790"/>
                    </a:cubicBezTo>
                    <a:cubicBezTo>
                      <a:pt x="0" y="527"/>
                      <a:pt x="0" y="26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3" name=""/>
              <p:cNvSpPr/>
              <p:nvPr/>
            </p:nvSpPr>
            <p:spPr>
              <a:xfrm>
                <a:off x="767880" y="1761480"/>
                <a:ext cx="104400" cy="123480"/>
              </a:xfrm>
              <a:custGeom>
                <a:avLst/>
                <a:gdLst/>
                <a:ahLst/>
                <a:rect l="0" t="0" r="r" b="b"/>
                <a:pathLst>
                  <a:path w="290" h="343">
                    <a:moveTo>
                      <a:pt x="82" y="162"/>
                    </a:moveTo>
                    <a:cubicBezTo>
                      <a:pt x="106" y="172"/>
                      <a:pt x="127" y="172"/>
                      <a:pt x="145" y="172"/>
                    </a:cubicBezTo>
                    <a:cubicBezTo>
                      <a:pt x="164" y="172"/>
                      <a:pt x="202" y="172"/>
                      <a:pt x="202" y="150"/>
                    </a:cubicBezTo>
                    <a:cubicBezTo>
                      <a:pt x="202" y="133"/>
                      <a:pt x="178" y="131"/>
                      <a:pt x="149" y="131"/>
                    </a:cubicBezTo>
                    <a:cubicBezTo>
                      <a:pt x="135" y="131"/>
                      <a:pt x="110" y="131"/>
                      <a:pt x="84" y="144"/>
                    </a:cubicBezTo>
                    <a:cubicBezTo>
                      <a:pt x="67" y="135"/>
                      <a:pt x="55" y="123"/>
                      <a:pt x="55" y="103"/>
                    </a:cubicBezTo>
                    <a:cubicBezTo>
                      <a:pt x="55" y="60"/>
                      <a:pt x="125" y="33"/>
                      <a:pt x="190" y="33"/>
                    </a:cubicBezTo>
                    <a:cubicBezTo>
                      <a:pt x="200" y="33"/>
                      <a:pt x="227" y="33"/>
                      <a:pt x="256" y="53"/>
                    </a:cubicBezTo>
                    <a:cubicBezTo>
                      <a:pt x="264" y="60"/>
                      <a:pt x="266" y="60"/>
                      <a:pt x="270" y="60"/>
                    </a:cubicBezTo>
                    <a:cubicBezTo>
                      <a:pt x="280" y="60"/>
                      <a:pt x="290" y="51"/>
                      <a:pt x="290" y="41"/>
                    </a:cubicBezTo>
                    <a:cubicBezTo>
                      <a:pt x="290" y="27"/>
                      <a:pt x="245" y="0"/>
                      <a:pt x="196" y="0"/>
                    </a:cubicBezTo>
                    <a:cubicBezTo>
                      <a:pt x="115" y="0"/>
                      <a:pt x="37" y="47"/>
                      <a:pt x="37" y="103"/>
                    </a:cubicBezTo>
                    <a:cubicBezTo>
                      <a:pt x="37" y="133"/>
                      <a:pt x="63" y="152"/>
                      <a:pt x="65" y="154"/>
                    </a:cubicBezTo>
                    <a:cubicBezTo>
                      <a:pt x="22" y="179"/>
                      <a:pt x="0" y="218"/>
                      <a:pt x="0" y="250"/>
                    </a:cubicBezTo>
                    <a:cubicBezTo>
                      <a:pt x="0" y="298"/>
                      <a:pt x="41" y="343"/>
                      <a:pt x="117" y="343"/>
                    </a:cubicBezTo>
                    <a:cubicBezTo>
                      <a:pt x="213" y="343"/>
                      <a:pt x="252" y="279"/>
                      <a:pt x="252" y="267"/>
                    </a:cubicBezTo>
                    <a:cubicBezTo>
                      <a:pt x="252" y="263"/>
                      <a:pt x="250" y="261"/>
                      <a:pt x="243" y="261"/>
                    </a:cubicBezTo>
                    <a:cubicBezTo>
                      <a:pt x="241" y="261"/>
                      <a:pt x="239" y="263"/>
                      <a:pt x="237" y="265"/>
                    </a:cubicBezTo>
                    <a:cubicBezTo>
                      <a:pt x="227" y="281"/>
                      <a:pt x="211" y="308"/>
                      <a:pt x="123" y="308"/>
                    </a:cubicBezTo>
                    <a:cubicBezTo>
                      <a:pt x="80" y="308"/>
                      <a:pt x="18" y="298"/>
                      <a:pt x="18" y="246"/>
                    </a:cubicBezTo>
                    <a:cubicBezTo>
                      <a:pt x="18" y="222"/>
                      <a:pt x="39" y="185"/>
                      <a:pt x="82" y="162"/>
                    </a:cubicBezTo>
                    <a:moveTo>
                      <a:pt x="106" y="154"/>
                    </a:moveTo>
                    <a:cubicBezTo>
                      <a:pt x="123" y="148"/>
                      <a:pt x="137" y="148"/>
                      <a:pt x="149" y="148"/>
                    </a:cubicBezTo>
                    <a:cubicBezTo>
                      <a:pt x="168" y="148"/>
                      <a:pt x="172" y="148"/>
                      <a:pt x="184" y="152"/>
                    </a:cubicBezTo>
                    <a:cubicBezTo>
                      <a:pt x="174" y="156"/>
                      <a:pt x="172" y="156"/>
                      <a:pt x="145" y="156"/>
                    </a:cubicBezTo>
                    <a:cubicBezTo>
                      <a:pt x="129" y="156"/>
                      <a:pt x="121" y="156"/>
                      <a:pt x="106" y="1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44" name=""/>
              <p:cNvSpPr/>
              <p:nvPr/>
            </p:nvSpPr>
            <p:spPr>
              <a:xfrm>
                <a:off x="890280" y="1837440"/>
                <a:ext cx="111240" cy="82080"/>
              </a:xfrm>
              <a:custGeom>
                <a:avLst/>
                <a:gdLst/>
                <a:ahLst/>
                <a:rect l="0" t="0" r="r" b="b"/>
                <a:pathLst>
                  <a:path w="309" h="228">
                    <a:moveTo>
                      <a:pt x="39" y="191"/>
                    </a:moveTo>
                    <a:cubicBezTo>
                      <a:pt x="37" y="197"/>
                      <a:pt x="33" y="209"/>
                      <a:pt x="33" y="211"/>
                    </a:cubicBezTo>
                    <a:cubicBezTo>
                      <a:pt x="33" y="222"/>
                      <a:pt x="43" y="228"/>
                      <a:pt x="51" y="228"/>
                    </a:cubicBezTo>
                    <a:cubicBezTo>
                      <a:pt x="59" y="228"/>
                      <a:pt x="67" y="223"/>
                      <a:pt x="70" y="218"/>
                    </a:cubicBezTo>
                    <a:cubicBezTo>
                      <a:pt x="72" y="212"/>
                      <a:pt x="76" y="195"/>
                      <a:pt x="80" y="185"/>
                    </a:cubicBezTo>
                    <a:cubicBezTo>
                      <a:pt x="82" y="176"/>
                      <a:pt x="88" y="152"/>
                      <a:pt x="90" y="140"/>
                    </a:cubicBezTo>
                    <a:cubicBezTo>
                      <a:pt x="94" y="129"/>
                      <a:pt x="96" y="117"/>
                      <a:pt x="98" y="107"/>
                    </a:cubicBezTo>
                    <a:cubicBezTo>
                      <a:pt x="104" y="86"/>
                      <a:pt x="104" y="82"/>
                      <a:pt x="121" y="62"/>
                    </a:cubicBezTo>
                    <a:cubicBezTo>
                      <a:pt x="133" y="41"/>
                      <a:pt x="157" y="14"/>
                      <a:pt x="196" y="14"/>
                    </a:cubicBezTo>
                    <a:cubicBezTo>
                      <a:pt x="225" y="14"/>
                      <a:pt x="225" y="41"/>
                      <a:pt x="225" y="49"/>
                    </a:cubicBezTo>
                    <a:cubicBezTo>
                      <a:pt x="225" y="80"/>
                      <a:pt x="202" y="135"/>
                      <a:pt x="196" y="158"/>
                    </a:cubicBezTo>
                    <a:cubicBezTo>
                      <a:pt x="190" y="170"/>
                      <a:pt x="188" y="176"/>
                      <a:pt x="188" y="185"/>
                    </a:cubicBezTo>
                    <a:cubicBezTo>
                      <a:pt x="188" y="211"/>
                      <a:pt x="211" y="228"/>
                      <a:pt x="235" y="228"/>
                    </a:cubicBezTo>
                    <a:cubicBezTo>
                      <a:pt x="286" y="228"/>
                      <a:pt x="309" y="158"/>
                      <a:pt x="309" y="150"/>
                    </a:cubicBezTo>
                    <a:cubicBezTo>
                      <a:pt x="309" y="144"/>
                      <a:pt x="303" y="146"/>
                      <a:pt x="301" y="144"/>
                    </a:cubicBezTo>
                    <a:cubicBezTo>
                      <a:pt x="292" y="144"/>
                      <a:pt x="292" y="148"/>
                      <a:pt x="290" y="152"/>
                    </a:cubicBezTo>
                    <a:cubicBezTo>
                      <a:pt x="278" y="193"/>
                      <a:pt x="258" y="213"/>
                      <a:pt x="237" y="213"/>
                    </a:cubicBezTo>
                    <a:cubicBezTo>
                      <a:pt x="227" y="213"/>
                      <a:pt x="225" y="207"/>
                      <a:pt x="225" y="195"/>
                    </a:cubicBezTo>
                    <a:cubicBezTo>
                      <a:pt x="225" y="185"/>
                      <a:pt x="227" y="179"/>
                      <a:pt x="235" y="156"/>
                    </a:cubicBezTo>
                    <a:cubicBezTo>
                      <a:pt x="241" y="140"/>
                      <a:pt x="262" y="86"/>
                      <a:pt x="262" y="57"/>
                    </a:cubicBezTo>
                    <a:cubicBezTo>
                      <a:pt x="262" y="8"/>
                      <a:pt x="225" y="0"/>
                      <a:pt x="196" y="0"/>
                    </a:cubicBezTo>
                    <a:cubicBezTo>
                      <a:pt x="155" y="0"/>
                      <a:pt x="127" y="27"/>
                      <a:pt x="112" y="47"/>
                    </a:cubicBezTo>
                    <a:cubicBezTo>
                      <a:pt x="108" y="12"/>
                      <a:pt x="80" y="0"/>
                      <a:pt x="59" y="0"/>
                    </a:cubicBezTo>
                    <a:cubicBezTo>
                      <a:pt x="37" y="0"/>
                      <a:pt x="25" y="16"/>
                      <a:pt x="18" y="27"/>
                    </a:cubicBezTo>
                    <a:cubicBezTo>
                      <a:pt x="8" y="47"/>
                      <a:pt x="0" y="76"/>
                      <a:pt x="0" y="78"/>
                    </a:cubicBezTo>
                    <a:cubicBezTo>
                      <a:pt x="0" y="84"/>
                      <a:pt x="5" y="82"/>
                      <a:pt x="8" y="84"/>
                    </a:cubicBezTo>
                    <a:cubicBezTo>
                      <a:pt x="16" y="84"/>
                      <a:pt x="16" y="82"/>
                      <a:pt x="20" y="70"/>
                    </a:cubicBezTo>
                    <a:cubicBezTo>
                      <a:pt x="29" y="39"/>
                      <a:pt x="37" y="14"/>
                      <a:pt x="57" y="14"/>
                    </a:cubicBezTo>
                    <a:cubicBezTo>
                      <a:pt x="70" y="14"/>
                      <a:pt x="74" y="25"/>
                      <a:pt x="74" y="39"/>
                    </a:cubicBezTo>
                    <a:cubicBezTo>
                      <a:pt x="74" y="49"/>
                      <a:pt x="70" y="67"/>
                      <a:pt x="65" y="80"/>
                    </a:cubicBezTo>
                    <a:cubicBezTo>
                      <a:pt x="61" y="93"/>
                      <a:pt x="57" y="115"/>
                      <a:pt x="55" y="127"/>
                    </a:cubicBezTo>
                    <a:cubicBezTo>
                      <a:pt x="50" y="148"/>
                      <a:pt x="44" y="170"/>
                      <a:pt x="39" y="1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080" bIns="370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45" name=""/>
              <p:cNvSpPr/>
              <p:nvPr/>
            </p:nvSpPr>
            <p:spPr>
              <a:xfrm>
                <a:off x="1108800" y="1783800"/>
                <a:ext cx="172440" cy="60480"/>
              </a:xfrm>
              <a:custGeom>
                <a:avLst/>
                <a:gdLst/>
                <a:ahLst/>
                <a:rect l="0" t="0" r="r" b="b"/>
                <a:pathLst>
                  <a:path w="479" h="168">
                    <a:moveTo>
                      <a:pt x="454" y="29"/>
                    </a:moveTo>
                    <a:cubicBezTo>
                      <a:pt x="464" y="29"/>
                      <a:pt x="479" y="29"/>
                      <a:pt x="479" y="14"/>
                    </a:cubicBezTo>
                    <a:cubicBezTo>
                      <a:pt x="479" y="0"/>
                      <a:pt x="464" y="0"/>
                      <a:pt x="454" y="0"/>
                    </a:cubicBezTo>
                    <a:cubicBezTo>
                      <a:pt x="311" y="0"/>
                      <a:pt x="168" y="0"/>
                      <a:pt x="25" y="0"/>
                    </a:cubicBezTo>
                    <a:cubicBezTo>
                      <a:pt x="14" y="0"/>
                      <a:pt x="0" y="0"/>
                      <a:pt x="0" y="14"/>
                    </a:cubicBezTo>
                    <a:cubicBezTo>
                      <a:pt x="0" y="29"/>
                      <a:pt x="14" y="29"/>
                      <a:pt x="25" y="29"/>
                    </a:cubicBezTo>
                    <a:cubicBezTo>
                      <a:pt x="168" y="29"/>
                      <a:pt x="311" y="29"/>
                      <a:pt x="454" y="29"/>
                    </a:cubicBezTo>
                    <a:moveTo>
                      <a:pt x="454" y="168"/>
                    </a:moveTo>
                    <a:cubicBezTo>
                      <a:pt x="464" y="168"/>
                      <a:pt x="479" y="168"/>
                      <a:pt x="479" y="154"/>
                    </a:cubicBezTo>
                    <a:cubicBezTo>
                      <a:pt x="479" y="140"/>
                      <a:pt x="464" y="140"/>
                      <a:pt x="454" y="140"/>
                    </a:cubicBezTo>
                    <a:cubicBezTo>
                      <a:pt x="311" y="140"/>
                      <a:pt x="168" y="140"/>
                      <a:pt x="25" y="140"/>
                    </a:cubicBezTo>
                    <a:cubicBezTo>
                      <a:pt x="14" y="140"/>
                      <a:pt x="0" y="140"/>
                      <a:pt x="0" y="154"/>
                    </a:cubicBezTo>
                    <a:cubicBezTo>
                      <a:pt x="0" y="168"/>
                      <a:pt x="14" y="168"/>
                      <a:pt x="25" y="168"/>
                    </a:cubicBezTo>
                    <a:cubicBezTo>
                      <a:pt x="168" y="168"/>
                      <a:pt x="311" y="168"/>
                      <a:pt x="454" y="1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5480" bIns="15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46" name=""/>
              <p:cNvSpPr/>
              <p:nvPr/>
            </p:nvSpPr>
            <p:spPr>
              <a:xfrm>
                <a:off x="1396080" y="1635120"/>
                <a:ext cx="235800" cy="311040"/>
              </a:xfrm>
              <a:custGeom>
                <a:avLst/>
                <a:gdLst/>
                <a:ahLst/>
                <a:rect l="0" t="0" r="r" b="b"/>
                <a:pathLst>
                  <a:path w="655" h="864">
                    <a:moveTo>
                      <a:pt x="227" y="864"/>
                    </a:moveTo>
                    <a:cubicBezTo>
                      <a:pt x="247" y="864"/>
                      <a:pt x="250" y="864"/>
                      <a:pt x="256" y="850"/>
                    </a:cubicBezTo>
                    <a:cubicBezTo>
                      <a:pt x="387" y="575"/>
                      <a:pt x="519" y="301"/>
                      <a:pt x="650" y="27"/>
                    </a:cubicBezTo>
                    <a:cubicBezTo>
                      <a:pt x="655" y="18"/>
                      <a:pt x="655" y="16"/>
                      <a:pt x="655" y="14"/>
                    </a:cubicBezTo>
                    <a:cubicBezTo>
                      <a:pt x="655" y="6"/>
                      <a:pt x="648" y="0"/>
                      <a:pt x="640" y="0"/>
                    </a:cubicBezTo>
                    <a:cubicBezTo>
                      <a:pt x="630" y="0"/>
                      <a:pt x="628" y="6"/>
                      <a:pt x="624" y="14"/>
                    </a:cubicBezTo>
                    <a:cubicBezTo>
                      <a:pt x="500" y="273"/>
                      <a:pt x="377" y="532"/>
                      <a:pt x="254" y="790"/>
                    </a:cubicBezTo>
                    <a:cubicBezTo>
                      <a:pt x="202" y="671"/>
                      <a:pt x="151" y="552"/>
                      <a:pt x="100" y="433"/>
                    </a:cubicBezTo>
                    <a:cubicBezTo>
                      <a:pt x="67" y="458"/>
                      <a:pt x="33" y="484"/>
                      <a:pt x="0" y="509"/>
                    </a:cubicBezTo>
                    <a:cubicBezTo>
                      <a:pt x="4" y="513"/>
                      <a:pt x="8" y="517"/>
                      <a:pt x="12" y="521"/>
                    </a:cubicBezTo>
                    <a:cubicBezTo>
                      <a:pt x="29" y="508"/>
                      <a:pt x="45" y="495"/>
                      <a:pt x="61" y="482"/>
                    </a:cubicBezTo>
                    <a:cubicBezTo>
                      <a:pt x="117" y="610"/>
                      <a:pt x="172" y="737"/>
                      <a:pt x="227" y="8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47" name=""/>
              <p:cNvSpPr/>
              <p:nvPr/>
            </p:nvSpPr>
            <p:spPr>
              <a:xfrm>
                <a:off x="1626480" y="1635120"/>
                <a:ext cx="1839240" cy="10440"/>
              </a:xfrm>
              <a:custGeom>
                <a:avLst/>
                <a:gdLst/>
                <a:ahLst/>
                <a:rect l="0" t="0" r="r" b="b"/>
                <a:pathLst>
                  <a:path w="5109" h="29">
                    <a:moveTo>
                      <a:pt x="0" y="0"/>
                    </a:moveTo>
                    <a:cubicBezTo>
                      <a:pt x="1703" y="0"/>
                      <a:pt x="3406" y="0"/>
                      <a:pt x="5109" y="0"/>
                    </a:cubicBezTo>
                    <a:cubicBezTo>
                      <a:pt x="5109" y="10"/>
                      <a:pt x="5109" y="19"/>
                      <a:pt x="5109" y="29"/>
                    </a:cubicBezTo>
                    <a:cubicBezTo>
                      <a:pt x="3406" y="29"/>
                      <a:pt x="1703" y="29"/>
                      <a:pt x="0" y="29"/>
                    </a:cubicBezTo>
                    <a:cubicBezTo>
                      <a:pt x="0" y="19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560" bIns="-34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48" name=""/>
              <p:cNvSpPr/>
              <p:nvPr/>
            </p:nvSpPr>
            <p:spPr>
              <a:xfrm>
                <a:off x="1618200" y="1764360"/>
                <a:ext cx="134640" cy="164880"/>
              </a:xfrm>
              <a:custGeom>
                <a:avLst/>
                <a:gdLst/>
                <a:ahLst/>
                <a:rect l="0" t="0" r="r" b="b"/>
                <a:pathLst>
                  <a:path w="374" h="458">
                    <a:moveTo>
                      <a:pt x="55" y="406"/>
                    </a:moveTo>
                    <a:cubicBezTo>
                      <a:pt x="49" y="431"/>
                      <a:pt x="47" y="435"/>
                      <a:pt x="16" y="435"/>
                    </a:cubicBezTo>
                    <a:cubicBezTo>
                      <a:pt x="8" y="435"/>
                      <a:pt x="0" y="435"/>
                      <a:pt x="0" y="449"/>
                    </a:cubicBezTo>
                    <a:cubicBezTo>
                      <a:pt x="0" y="456"/>
                      <a:pt x="4" y="458"/>
                      <a:pt x="8" y="458"/>
                    </a:cubicBezTo>
                    <a:cubicBezTo>
                      <a:pt x="29" y="458"/>
                      <a:pt x="49" y="456"/>
                      <a:pt x="70" y="456"/>
                    </a:cubicBezTo>
                    <a:cubicBezTo>
                      <a:pt x="92" y="456"/>
                      <a:pt x="117" y="458"/>
                      <a:pt x="141" y="458"/>
                    </a:cubicBezTo>
                    <a:cubicBezTo>
                      <a:pt x="143" y="458"/>
                      <a:pt x="153" y="458"/>
                      <a:pt x="153" y="443"/>
                    </a:cubicBezTo>
                    <a:cubicBezTo>
                      <a:pt x="153" y="435"/>
                      <a:pt x="145" y="435"/>
                      <a:pt x="137" y="435"/>
                    </a:cubicBezTo>
                    <a:cubicBezTo>
                      <a:pt x="100" y="435"/>
                      <a:pt x="100" y="431"/>
                      <a:pt x="100" y="423"/>
                    </a:cubicBezTo>
                    <a:cubicBezTo>
                      <a:pt x="100" y="415"/>
                      <a:pt x="131" y="298"/>
                      <a:pt x="135" y="279"/>
                    </a:cubicBezTo>
                    <a:cubicBezTo>
                      <a:pt x="145" y="300"/>
                      <a:pt x="166" y="326"/>
                      <a:pt x="202" y="326"/>
                    </a:cubicBezTo>
                    <a:cubicBezTo>
                      <a:pt x="284" y="326"/>
                      <a:pt x="374" y="220"/>
                      <a:pt x="374" y="115"/>
                    </a:cubicBezTo>
                    <a:cubicBezTo>
                      <a:pt x="374" y="47"/>
                      <a:pt x="333" y="0"/>
                      <a:pt x="278" y="0"/>
                    </a:cubicBezTo>
                    <a:cubicBezTo>
                      <a:pt x="243" y="0"/>
                      <a:pt x="209" y="25"/>
                      <a:pt x="184" y="53"/>
                    </a:cubicBezTo>
                    <a:cubicBezTo>
                      <a:pt x="178" y="14"/>
                      <a:pt x="147" y="0"/>
                      <a:pt x="121" y="0"/>
                    </a:cubicBezTo>
                    <a:cubicBezTo>
                      <a:pt x="88" y="0"/>
                      <a:pt x="74" y="27"/>
                      <a:pt x="67" y="41"/>
                    </a:cubicBezTo>
                    <a:cubicBezTo>
                      <a:pt x="53" y="66"/>
                      <a:pt x="45" y="109"/>
                      <a:pt x="45" y="111"/>
                    </a:cubicBezTo>
                    <a:cubicBezTo>
                      <a:pt x="45" y="117"/>
                      <a:pt x="51" y="117"/>
                      <a:pt x="53" y="117"/>
                    </a:cubicBezTo>
                    <a:cubicBezTo>
                      <a:pt x="61" y="117"/>
                      <a:pt x="61" y="117"/>
                      <a:pt x="65" y="101"/>
                    </a:cubicBezTo>
                    <a:cubicBezTo>
                      <a:pt x="78" y="49"/>
                      <a:pt x="92" y="16"/>
                      <a:pt x="119" y="16"/>
                    </a:cubicBezTo>
                    <a:cubicBezTo>
                      <a:pt x="131" y="16"/>
                      <a:pt x="141" y="21"/>
                      <a:pt x="141" y="49"/>
                    </a:cubicBezTo>
                    <a:cubicBezTo>
                      <a:pt x="141" y="66"/>
                      <a:pt x="139" y="74"/>
                      <a:pt x="135" y="86"/>
                    </a:cubicBezTo>
                    <a:cubicBezTo>
                      <a:pt x="108" y="193"/>
                      <a:pt x="82" y="300"/>
                      <a:pt x="55" y="406"/>
                    </a:cubicBezTo>
                    <a:moveTo>
                      <a:pt x="182" y="92"/>
                    </a:moveTo>
                    <a:cubicBezTo>
                      <a:pt x="186" y="74"/>
                      <a:pt x="207" y="53"/>
                      <a:pt x="219" y="43"/>
                    </a:cubicBezTo>
                    <a:cubicBezTo>
                      <a:pt x="243" y="21"/>
                      <a:pt x="264" y="16"/>
                      <a:pt x="276" y="16"/>
                    </a:cubicBezTo>
                    <a:cubicBezTo>
                      <a:pt x="305" y="16"/>
                      <a:pt x="323" y="40"/>
                      <a:pt x="323" y="82"/>
                    </a:cubicBezTo>
                    <a:cubicBezTo>
                      <a:pt x="323" y="124"/>
                      <a:pt x="299" y="209"/>
                      <a:pt x="286" y="236"/>
                    </a:cubicBezTo>
                    <a:cubicBezTo>
                      <a:pt x="262" y="285"/>
                      <a:pt x="227" y="310"/>
                      <a:pt x="200" y="310"/>
                    </a:cubicBezTo>
                    <a:cubicBezTo>
                      <a:pt x="153" y="310"/>
                      <a:pt x="143" y="250"/>
                      <a:pt x="143" y="246"/>
                    </a:cubicBezTo>
                    <a:cubicBezTo>
                      <a:pt x="143" y="244"/>
                      <a:pt x="143" y="242"/>
                      <a:pt x="145" y="234"/>
                    </a:cubicBezTo>
                    <a:cubicBezTo>
                      <a:pt x="157" y="187"/>
                      <a:pt x="170" y="140"/>
                      <a:pt x="182" y="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49" name=""/>
              <p:cNvSpPr/>
              <p:nvPr/>
            </p:nvSpPr>
            <p:spPr>
              <a:xfrm>
                <a:off x="1767960" y="1683000"/>
                <a:ext cx="80280" cy="121320"/>
              </a:xfrm>
              <a:custGeom>
                <a:avLst/>
                <a:gdLst/>
                <a:ahLst/>
                <a:rect l="0" t="0" r="r" b="b"/>
                <a:pathLst>
                  <a:path w="223" h="337">
                    <a:moveTo>
                      <a:pt x="223" y="244"/>
                    </a:moveTo>
                    <a:cubicBezTo>
                      <a:pt x="217" y="244"/>
                      <a:pt x="212" y="244"/>
                      <a:pt x="207" y="244"/>
                    </a:cubicBezTo>
                    <a:cubicBezTo>
                      <a:pt x="205" y="254"/>
                      <a:pt x="198" y="285"/>
                      <a:pt x="192" y="289"/>
                    </a:cubicBezTo>
                    <a:cubicBezTo>
                      <a:pt x="188" y="293"/>
                      <a:pt x="149" y="293"/>
                      <a:pt x="143" y="293"/>
                    </a:cubicBezTo>
                    <a:cubicBezTo>
                      <a:pt x="112" y="293"/>
                      <a:pt x="82" y="293"/>
                      <a:pt x="51" y="293"/>
                    </a:cubicBezTo>
                    <a:cubicBezTo>
                      <a:pt x="104" y="246"/>
                      <a:pt x="121" y="232"/>
                      <a:pt x="151" y="207"/>
                    </a:cubicBezTo>
                    <a:cubicBezTo>
                      <a:pt x="188" y="179"/>
                      <a:pt x="223" y="148"/>
                      <a:pt x="223" y="99"/>
                    </a:cubicBezTo>
                    <a:cubicBezTo>
                      <a:pt x="223" y="39"/>
                      <a:pt x="170" y="0"/>
                      <a:pt x="104" y="0"/>
                    </a:cubicBezTo>
                    <a:cubicBezTo>
                      <a:pt x="43" y="0"/>
                      <a:pt x="0" y="45"/>
                      <a:pt x="0" y="90"/>
                    </a:cubicBezTo>
                    <a:cubicBezTo>
                      <a:pt x="0" y="117"/>
                      <a:pt x="22" y="119"/>
                      <a:pt x="27" y="119"/>
                    </a:cubicBezTo>
                    <a:cubicBezTo>
                      <a:pt x="39" y="119"/>
                      <a:pt x="53" y="111"/>
                      <a:pt x="53" y="92"/>
                    </a:cubicBezTo>
                    <a:cubicBezTo>
                      <a:pt x="53" y="84"/>
                      <a:pt x="51" y="66"/>
                      <a:pt x="25" y="66"/>
                    </a:cubicBezTo>
                    <a:cubicBezTo>
                      <a:pt x="41" y="31"/>
                      <a:pt x="74" y="18"/>
                      <a:pt x="98" y="18"/>
                    </a:cubicBezTo>
                    <a:cubicBezTo>
                      <a:pt x="147" y="18"/>
                      <a:pt x="174" y="57"/>
                      <a:pt x="174" y="99"/>
                    </a:cubicBezTo>
                    <a:cubicBezTo>
                      <a:pt x="174" y="144"/>
                      <a:pt x="143" y="179"/>
                      <a:pt x="127" y="195"/>
                    </a:cubicBezTo>
                    <a:cubicBezTo>
                      <a:pt x="87" y="235"/>
                      <a:pt x="46" y="276"/>
                      <a:pt x="6" y="316"/>
                    </a:cubicBezTo>
                    <a:cubicBezTo>
                      <a:pt x="0" y="320"/>
                      <a:pt x="0" y="322"/>
                      <a:pt x="0" y="337"/>
                    </a:cubicBezTo>
                    <a:cubicBezTo>
                      <a:pt x="70" y="337"/>
                      <a:pt x="139" y="337"/>
                      <a:pt x="209" y="337"/>
                    </a:cubicBezTo>
                    <a:cubicBezTo>
                      <a:pt x="213" y="306"/>
                      <a:pt x="218" y="275"/>
                      <a:pt x="223" y="2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0" name=""/>
              <p:cNvSpPr/>
              <p:nvPr/>
            </p:nvSpPr>
            <p:spPr>
              <a:xfrm>
                <a:off x="1767960" y="1862640"/>
                <a:ext cx="83160" cy="82080"/>
              </a:xfrm>
              <a:custGeom>
                <a:avLst/>
                <a:gdLst/>
                <a:ahLst/>
                <a:rect l="0" t="0" r="r" b="b"/>
                <a:pathLst>
                  <a:path w="231" h="228">
                    <a:moveTo>
                      <a:pt x="53" y="179"/>
                    </a:moveTo>
                    <a:cubicBezTo>
                      <a:pt x="67" y="166"/>
                      <a:pt x="76" y="156"/>
                      <a:pt x="119" y="121"/>
                    </a:cubicBezTo>
                    <a:cubicBezTo>
                      <a:pt x="129" y="113"/>
                      <a:pt x="168" y="82"/>
                      <a:pt x="182" y="68"/>
                    </a:cubicBezTo>
                    <a:cubicBezTo>
                      <a:pt x="213" y="39"/>
                      <a:pt x="231" y="12"/>
                      <a:pt x="231" y="6"/>
                    </a:cubicBezTo>
                    <a:cubicBezTo>
                      <a:pt x="231" y="0"/>
                      <a:pt x="225" y="0"/>
                      <a:pt x="223" y="0"/>
                    </a:cubicBezTo>
                    <a:cubicBezTo>
                      <a:pt x="219" y="0"/>
                      <a:pt x="217" y="2"/>
                      <a:pt x="215" y="6"/>
                    </a:cubicBezTo>
                    <a:cubicBezTo>
                      <a:pt x="198" y="29"/>
                      <a:pt x="188" y="37"/>
                      <a:pt x="176" y="37"/>
                    </a:cubicBezTo>
                    <a:cubicBezTo>
                      <a:pt x="170" y="37"/>
                      <a:pt x="162" y="35"/>
                      <a:pt x="147" y="21"/>
                    </a:cubicBezTo>
                    <a:cubicBezTo>
                      <a:pt x="131" y="4"/>
                      <a:pt x="119" y="0"/>
                      <a:pt x="106" y="0"/>
                    </a:cubicBezTo>
                    <a:cubicBezTo>
                      <a:pt x="67" y="0"/>
                      <a:pt x="41" y="45"/>
                      <a:pt x="41" y="60"/>
                    </a:cubicBezTo>
                    <a:cubicBezTo>
                      <a:pt x="41" y="64"/>
                      <a:pt x="45" y="66"/>
                      <a:pt x="49" y="66"/>
                    </a:cubicBezTo>
                    <a:cubicBezTo>
                      <a:pt x="55" y="66"/>
                      <a:pt x="55" y="64"/>
                      <a:pt x="57" y="60"/>
                    </a:cubicBezTo>
                    <a:cubicBezTo>
                      <a:pt x="65" y="41"/>
                      <a:pt x="94" y="39"/>
                      <a:pt x="102" y="39"/>
                    </a:cubicBezTo>
                    <a:cubicBezTo>
                      <a:pt x="112" y="39"/>
                      <a:pt x="127" y="43"/>
                      <a:pt x="133" y="45"/>
                    </a:cubicBezTo>
                    <a:cubicBezTo>
                      <a:pt x="162" y="51"/>
                      <a:pt x="164" y="51"/>
                      <a:pt x="176" y="51"/>
                    </a:cubicBezTo>
                    <a:cubicBezTo>
                      <a:pt x="164" y="64"/>
                      <a:pt x="155" y="74"/>
                      <a:pt x="106" y="111"/>
                    </a:cubicBezTo>
                    <a:cubicBezTo>
                      <a:pt x="67" y="144"/>
                      <a:pt x="53" y="156"/>
                      <a:pt x="45" y="166"/>
                    </a:cubicBezTo>
                    <a:cubicBezTo>
                      <a:pt x="14" y="195"/>
                      <a:pt x="0" y="218"/>
                      <a:pt x="0" y="222"/>
                    </a:cubicBezTo>
                    <a:cubicBezTo>
                      <a:pt x="0" y="228"/>
                      <a:pt x="6" y="228"/>
                      <a:pt x="8" y="228"/>
                    </a:cubicBezTo>
                    <a:cubicBezTo>
                      <a:pt x="12" y="228"/>
                      <a:pt x="14" y="228"/>
                      <a:pt x="16" y="224"/>
                    </a:cubicBezTo>
                    <a:cubicBezTo>
                      <a:pt x="31" y="203"/>
                      <a:pt x="45" y="193"/>
                      <a:pt x="63" y="193"/>
                    </a:cubicBezTo>
                    <a:cubicBezTo>
                      <a:pt x="70" y="193"/>
                      <a:pt x="76" y="193"/>
                      <a:pt x="90" y="205"/>
                    </a:cubicBezTo>
                    <a:cubicBezTo>
                      <a:pt x="106" y="220"/>
                      <a:pt x="117" y="228"/>
                      <a:pt x="133" y="228"/>
                    </a:cubicBezTo>
                    <a:cubicBezTo>
                      <a:pt x="186" y="228"/>
                      <a:pt x="219" y="166"/>
                      <a:pt x="219" y="150"/>
                    </a:cubicBezTo>
                    <a:cubicBezTo>
                      <a:pt x="219" y="144"/>
                      <a:pt x="215" y="144"/>
                      <a:pt x="211" y="144"/>
                    </a:cubicBezTo>
                    <a:cubicBezTo>
                      <a:pt x="205" y="144"/>
                      <a:pt x="205" y="146"/>
                      <a:pt x="202" y="152"/>
                    </a:cubicBezTo>
                    <a:cubicBezTo>
                      <a:pt x="192" y="176"/>
                      <a:pt x="164" y="189"/>
                      <a:pt x="137" y="189"/>
                    </a:cubicBezTo>
                    <a:cubicBezTo>
                      <a:pt x="127" y="189"/>
                      <a:pt x="115" y="187"/>
                      <a:pt x="102" y="183"/>
                    </a:cubicBezTo>
                    <a:cubicBezTo>
                      <a:pt x="78" y="179"/>
                      <a:pt x="74" y="179"/>
                      <a:pt x="65" y="179"/>
                    </a:cubicBezTo>
                    <a:cubicBezTo>
                      <a:pt x="63" y="179"/>
                      <a:pt x="57" y="179"/>
                      <a:pt x="53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080" bIns="370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1" name=""/>
              <p:cNvSpPr/>
              <p:nvPr/>
            </p:nvSpPr>
            <p:spPr>
              <a:xfrm>
                <a:off x="1948320" y="1727640"/>
                <a:ext cx="171720" cy="172800"/>
              </a:xfrm>
              <a:custGeom>
                <a:avLst/>
                <a:gdLst/>
                <a:ahLst/>
                <a:rect l="0" t="0" r="r" b="b"/>
                <a:pathLst>
                  <a:path w="477" h="480">
                    <a:moveTo>
                      <a:pt x="254" y="254"/>
                    </a:moveTo>
                    <a:cubicBezTo>
                      <a:pt x="320" y="254"/>
                      <a:pt x="387" y="254"/>
                      <a:pt x="454" y="254"/>
                    </a:cubicBezTo>
                    <a:cubicBezTo>
                      <a:pt x="464" y="254"/>
                      <a:pt x="477" y="254"/>
                      <a:pt x="477" y="240"/>
                    </a:cubicBezTo>
                    <a:cubicBezTo>
                      <a:pt x="477" y="226"/>
                      <a:pt x="464" y="226"/>
                      <a:pt x="454" y="226"/>
                    </a:cubicBezTo>
                    <a:cubicBezTo>
                      <a:pt x="387" y="226"/>
                      <a:pt x="320" y="226"/>
                      <a:pt x="254" y="226"/>
                    </a:cubicBezTo>
                    <a:cubicBezTo>
                      <a:pt x="254" y="159"/>
                      <a:pt x="254" y="92"/>
                      <a:pt x="254" y="25"/>
                    </a:cubicBezTo>
                    <a:cubicBezTo>
                      <a:pt x="254" y="14"/>
                      <a:pt x="254" y="0"/>
                      <a:pt x="239" y="0"/>
                    </a:cubicBezTo>
                    <a:cubicBezTo>
                      <a:pt x="225" y="0"/>
                      <a:pt x="225" y="14"/>
                      <a:pt x="225" y="25"/>
                    </a:cubicBezTo>
                    <a:cubicBezTo>
                      <a:pt x="225" y="92"/>
                      <a:pt x="225" y="159"/>
                      <a:pt x="225" y="226"/>
                    </a:cubicBezTo>
                    <a:cubicBezTo>
                      <a:pt x="157" y="226"/>
                      <a:pt x="90" y="226"/>
                      <a:pt x="22" y="226"/>
                    </a:cubicBezTo>
                    <a:cubicBezTo>
                      <a:pt x="12" y="226"/>
                      <a:pt x="0" y="226"/>
                      <a:pt x="0" y="240"/>
                    </a:cubicBezTo>
                    <a:cubicBezTo>
                      <a:pt x="0" y="254"/>
                      <a:pt x="12" y="254"/>
                      <a:pt x="22" y="254"/>
                    </a:cubicBezTo>
                    <a:cubicBezTo>
                      <a:pt x="90" y="254"/>
                      <a:pt x="157" y="254"/>
                      <a:pt x="225" y="254"/>
                    </a:cubicBezTo>
                    <a:cubicBezTo>
                      <a:pt x="225" y="322"/>
                      <a:pt x="225" y="389"/>
                      <a:pt x="225" y="456"/>
                    </a:cubicBezTo>
                    <a:cubicBezTo>
                      <a:pt x="225" y="466"/>
                      <a:pt x="225" y="480"/>
                      <a:pt x="239" y="480"/>
                    </a:cubicBezTo>
                    <a:cubicBezTo>
                      <a:pt x="254" y="480"/>
                      <a:pt x="254" y="466"/>
                      <a:pt x="254" y="456"/>
                    </a:cubicBezTo>
                    <a:cubicBezTo>
                      <a:pt x="254" y="389"/>
                      <a:pt x="254" y="322"/>
                      <a:pt x="254" y="2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2" name=""/>
              <p:cNvSpPr/>
              <p:nvPr/>
            </p:nvSpPr>
            <p:spPr>
              <a:xfrm>
                <a:off x="2199240" y="1764360"/>
                <a:ext cx="212040" cy="117360"/>
              </a:xfrm>
              <a:custGeom>
                <a:avLst/>
                <a:gdLst/>
                <a:ahLst/>
                <a:rect l="0" t="0" r="r" b="b"/>
                <a:pathLst>
                  <a:path w="589" h="326">
                    <a:moveTo>
                      <a:pt x="43" y="275"/>
                    </a:moveTo>
                    <a:cubicBezTo>
                      <a:pt x="41" y="285"/>
                      <a:pt x="37" y="302"/>
                      <a:pt x="37" y="306"/>
                    </a:cubicBezTo>
                    <a:cubicBezTo>
                      <a:pt x="37" y="320"/>
                      <a:pt x="47" y="326"/>
                      <a:pt x="57" y="326"/>
                    </a:cubicBezTo>
                    <a:cubicBezTo>
                      <a:pt x="65" y="326"/>
                      <a:pt x="80" y="320"/>
                      <a:pt x="84" y="306"/>
                    </a:cubicBezTo>
                    <a:cubicBezTo>
                      <a:pt x="86" y="304"/>
                      <a:pt x="94" y="271"/>
                      <a:pt x="98" y="252"/>
                    </a:cubicBezTo>
                    <a:cubicBezTo>
                      <a:pt x="104" y="231"/>
                      <a:pt x="109" y="209"/>
                      <a:pt x="115" y="187"/>
                    </a:cubicBezTo>
                    <a:cubicBezTo>
                      <a:pt x="119" y="172"/>
                      <a:pt x="123" y="156"/>
                      <a:pt x="127" y="140"/>
                    </a:cubicBezTo>
                    <a:cubicBezTo>
                      <a:pt x="129" y="127"/>
                      <a:pt x="135" y="107"/>
                      <a:pt x="135" y="103"/>
                    </a:cubicBezTo>
                    <a:cubicBezTo>
                      <a:pt x="145" y="80"/>
                      <a:pt x="184" y="16"/>
                      <a:pt x="252" y="16"/>
                    </a:cubicBezTo>
                    <a:cubicBezTo>
                      <a:pt x="284" y="16"/>
                      <a:pt x="290" y="41"/>
                      <a:pt x="290" y="66"/>
                    </a:cubicBezTo>
                    <a:cubicBezTo>
                      <a:pt x="290" y="84"/>
                      <a:pt x="286" y="105"/>
                      <a:pt x="280" y="125"/>
                    </a:cubicBezTo>
                    <a:cubicBezTo>
                      <a:pt x="273" y="153"/>
                      <a:pt x="267" y="181"/>
                      <a:pt x="260" y="209"/>
                    </a:cubicBezTo>
                    <a:cubicBezTo>
                      <a:pt x="255" y="228"/>
                      <a:pt x="250" y="246"/>
                      <a:pt x="245" y="265"/>
                    </a:cubicBezTo>
                    <a:cubicBezTo>
                      <a:pt x="243" y="279"/>
                      <a:pt x="237" y="302"/>
                      <a:pt x="237" y="306"/>
                    </a:cubicBezTo>
                    <a:cubicBezTo>
                      <a:pt x="237" y="320"/>
                      <a:pt x="247" y="326"/>
                      <a:pt x="258" y="326"/>
                    </a:cubicBezTo>
                    <a:cubicBezTo>
                      <a:pt x="280" y="326"/>
                      <a:pt x="284" y="308"/>
                      <a:pt x="290" y="285"/>
                    </a:cubicBezTo>
                    <a:cubicBezTo>
                      <a:pt x="301" y="244"/>
                      <a:pt x="327" y="140"/>
                      <a:pt x="333" y="111"/>
                    </a:cubicBezTo>
                    <a:cubicBezTo>
                      <a:pt x="335" y="103"/>
                      <a:pt x="374" y="16"/>
                      <a:pt x="452" y="16"/>
                    </a:cubicBezTo>
                    <a:cubicBezTo>
                      <a:pt x="483" y="16"/>
                      <a:pt x="491" y="39"/>
                      <a:pt x="491" y="66"/>
                    </a:cubicBezTo>
                    <a:cubicBezTo>
                      <a:pt x="491" y="107"/>
                      <a:pt x="460" y="189"/>
                      <a:pt x="446" y="228"/>
                    </a:cubicBezTo>
                    <a:cubicBezTo>
                      <a:pt x="440" y="244"/>
                      <a:pt x="436" y="252"/>
                      <a:pt x="436" y="267"/>
                    </a:cubicBezTo>
                    <a:cubicBezTo>
                      <a:pt x="436" y="300"/>
                      <a:pt x="462" y="326"/>
                      <a:pt x="495" y="326"/>
                    </a:cubicBezTo>
                    <a:cubicBezTo>
                      <a:pt x="562" y="326"/>
                      <a:pt x="589" y="220"/>
                      <a:pt x="589" y="215"/>
                    </a:cubicBezTo>
                    <a:cubicBezTo>
                      <a:pt x="589" y="207"/>
                      <a:pt x="583" y="207"/>
                      <a:pt x="581" y="207"/>
                    </a:cubicBezTo>
                    <a:cubicBezTo>
                      <a:pt x="575" y="207"/>
                      <a:pt x="575" y="209"/>
                      <a:pt x="571" y="220"/>
                    </a:cubicBezTo>
                    <a:cubicBezTo>
                      <a:pt x="560" y="259"/>
                      <a:pt x="536" y="310"/>
                      <a:pt x="497" y="310"/>
                    </a:cubicBezTo>
                    <a:cubicBezTo>
                      <a:pt x="485" y="310"/>
                      <a:pt x="481" y="302"/>
                      <a:pt x="481" y="285"/>
                    </a:cubicBezTo>
                    <a:cubicBezTo>
                      <a:pt x="481" y="269"/>
                      <a:pt x="487" y="250"/>
                      <a:pt x="493" y="236"/>
                    </a:cubicBezTo>
                    <a:cubicBezTo>
                      <a:pt x="507" y="197"/>
                      <a:pt x="536" y="117"/>
                      <a:pt x="536" y="76"/>
                    </a:cubicBezTo>
                    <a:cubicBezTo>
                      <a:pt x="536" y="31"/>
                      <a:pt x="507" y="0"/>
                      <a:pt x="454" y="0"/>
                    </a:cubicBezTo>
                    <a:cubicBezTo>
                      <a:pt x="401" y="0"/>
                      <a:pt x="364" y="31"/>
                      <a:pt x="337" y="70"/>
                    </a:cubicBezTo>
                    <a:cubicBezTo>
                      <a:pt x="335" y="60"/>
                      <a:pt x="333" y="35"/>
                      <a:pt x="313" y="18"/>
                    </a:cubicBezTo>
                    <a:cubicBezTo>
                      <a:pt x="297" y="4"/>
                      <a:pt x="272" y="0"/>
                      <a:pt x="256" y="0"/>
                    </a:cubicBezTo>
                    <a:cubicBezTo>
                      <a:pt x="190" y="0"/>
                      <a:pt x="155" y="45"/>
                      <a:pt x="143" y="62"/>
                    </a:cubicBezTo>
                    <a:cubicBezTo>
                      <a:pt x="139" y="21"/>
                      <a:pt x="108" y="0"/>
                      <a:pt x="76" y="0"/>
                    </a:cubicBezTo>
                    <a:cubicBezTo>
                      <a:pt x="43" y="0"/>
                      <a:pt x="31" y="27"/>
                      <a:pt x="22" y="41"/>
                    </a:cubicBezTo>
                    <a:cubicBezTo>
                      <a:pt x="10" y="66"/>
                      <a:pt x="0" y="109"/>
                      <a:pt x="0" y="111"/>
                    </a:cubicBezTo>
                    <a:cubicBezTo>
                      <a:pt x="0" y="117"/>
                      <a:pt x="8" y="117"/>
                      <a:pt x="10" y="117"/>
                    </a:cubicBezTo>
                    <a:cubicBezTo>
                      <a:pt x="16" y="117"/>
                      <a:pt x="18" y="117"/>
                      <a:pt x="22" y="101"/>
                    </a:cubicBezTo>
                    <a:cubicBezTo>
                      <a:pt x="35" y="49"/>
                      <a:pt x="49" y="16"/>
                      <a:pt x="74" y="16"/>
                    </a:cubicBezTo>
                    <a:cubicBezTo>
                      <a:pt x="86" y="16"/>
                      <a:pt x="96" y="21"/>
                      <a:pt x="96" y="49"/>
                    </a:cubicBezTo>
                    <a:cubicBezTo>
                      <a:pt x="96" y="64"/>
                      <a:pt x="94" y="72"/>
                      <a:pt x="86" y="109"/>
                    </a:cubicBezTo>
                    <a:cubicBezTo>
                      <a:pt x="72" y="164"/>
                      <a:pt x="57" y="220"/>
                      <a:pt x="43" y="2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3" name=""/>
              <p:cNvSpPr/>
              <p:nvPr/>
            </p:nvSpPr>
            <p:spPr>
              <a:xfrm>
                <a:off x="2430360" y="1683000"/>
                <a:ext cx="80280" cy="121320"/>
              </a:xfrm>
              <a:custGeom>
                <a:avLst/>
                <a:gdLst/>
                <a:ahLst/>
                <a:rect l="0" t="0" r="r" b="b"/>
                <a:pathLst>
                  <a:path w="223" h="337">
                    <a:moveTo>
                      <a:pt x="223" y="244"/>
                    </a:moveTo>
                    <a:cubicBezTo>
                      <a:pt x="217" y="244"/>
                      <a:pt x="212" y="244"/>
                      <a:pt x="207" y="244"/>
                    </a:cubicBezTo>
                    <a:cubicBezTo>
                      <a:pt x="205" y="254"/>
                      <a:pt x="198" y="285"/>
                      <a:pt x="192" y="289"/>
                    </a:cubicBezTo>
                    <a:cubicBezTo>
                      <a:pt x="188" y="293"/>
                      <a:pt x="149" y="293"/>
                      <a:pt x="143" y="293"/>
                    </a:cubicBezTo>
                    <a:cubicBezTo>
                      <a:pt x="112" y="293"/>
                      <a:pt x="82" y="293"/>
                      <a:pt x="51" y="293"/>
                    </a:cubicBezTo>
                    <a:cubicBezTo>
                      <a:pt x="104" y="246"/>
                      <a:pt x="121" y="232"/>
                      <a:pt x="151" y="207"/>
                    </a:cubicBezTo>
                    <a:cubicBezTo>
                      <a:pt x="188" y="179"/>
                      <a:pt x="223" y="148"/>
                      <a:pt x="223" y="99"/>
                    </a:cubicBezTo>
                    <a:cubicBezTo>
                      <a:pt x="223" y="39"/>
                      <a:pt x="170" y="0"/>
                      <a:pt x="104" y="0"/>
                    </a:cubicBezTo>
                    <a:cubicBezTo>
                      <a:pt x="43" y="0"/>
                      <a:pt x="0" y="45"/>
                      <a:pt x="0" y="90"/>
                    </a:cubicBezTo>
                    <a:cubicBezTo>
                      <a:pt x="0" y="117"/>
                      <a:pt x="22" y="119"/>
                      <a:pt x="27" y="119"/>
                    </a:cubicBezTo>
                    <a:cubicBezTo>
                      <a:pt x="39" y="119"/>
                      <a:pt x="53" y="111"/>
                      <a:pt x="53" y="92"/>
                    </a:cubicBezTo>
                    <a:cubicBezTo>
                      <a:pt x="53" y="84"/>
                      <a:pt x="51" y="66"/>
                      <a:pt x="25" y="66"/>
                    </a:cubicBezTo>
                    <a:cubicBezTo>
                      <a:pt x="41" y="31"/>
                      <a:pt x="74" y="18"/>
                      <a:pt x="98" y="18"/>
                    </a:cubicBezTo>
                    <a:cubicBezTo>
                      <a:pt x="147" y="18"/>
                      <a:pt x="174" y="57"/>
                      <a:pt x="174" y="99"/>
                    </a:cubicBezTo>
                    <a:cubicBezTo>
                      <a:pt x="174" y="144"/>
                      <a:pt x="143" y="179"/>
                      <a:pt x="127" y="195"/>
                    </a:cubicBezTo>
                    <a:cubicBezTo>
                      <a:pt x="87" y="235"/>
                      <a:pt x="46" y="276"/>
                      <a:pt x="6" y="316"/>
                    </a:cubicBezTo>
                    <a:cubicBezTo>
                      <a:pt x="0" y="320"/>
                      <a:pt x="0" y="322"/>
                      <a:pt x="0" y="337"/>
                    </a:cubicBezTo>
                    <a:cubicBezTo>
                      <a:pt x="70" y="337"/>
                      <a:pt x="139" y="337"/>
                      <a:pt x="209" y="337"/>
                    </a:cubicBezTo>
                    <a:cubicBezTo>
                      <a:pt x="213" y="306"/>
                      <a:pt x="218" y="275"/>
                      <a:pt x="223" y="2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4" name=""/>
              <p:cNvSpPr/>
              <p:nvPr/>
            </p:nvSpPr>
            <p:spPr>
              <a:xfrm>
                <a:off x="2431080" y="1862640"/>
                <a:ext cx="78120" cy="82080"/>
              </a:xfrm>
              <a:custGeom>
                <a:avLst/>
                <a:gdLst/>
                <a:ahLst/>
                <a:rect l="0" t="0" r="r" b="b"/>
                <a:pathLst>
                  <a:path w="217" h="228">
                    <a:moveTo>
                      <a:pt x="80" y="109"/>
                    </a:moveTo>
                    <a:cubicBezTo>
                      <a:pt x="94" y="109"/>
                      <a:pt x="133" y="107"/>
                      <a:pt x="162" y="96"/>
                    </a:cubicBezTo>
                    <a:cubicBezTo>
                      <a:pt x="198" y="84"/>
                      <a:pt x="205" y="60"/>
                      <a:pt x="205" y="45"/>
                    </a:cubicBezTo>
                    <a:cubicBezTo>
                      <a:pt x="205" y="16"/>
                      <a:pt x="178" y="0"/>
                      <a:pt x="143" y="0"/>
                    </a:cubicBezTo>
                    <a:cubicBezTo>
                      <a:pt x="82" y="0"/>
                      <a:pt x="0" y="47"/>
                      <a:pt x="0" y="133"/>
                    </a:cubicBezTo>
                    <a:cubicBezTo>
                      <a:pt x="0" y="185"/>
                      <a:pt x="33" y="228"/>
                      <a:pt x="92" y="228"/>
                    </a:cubicBezTo>
                    <a:cubicBezTo>
                      <a:pt x="176" y="228"/>
                      <a:pt x="217" y="179"/>
                      <a:pt x="217" y="170"/>
                    </a:cubicBezTo>
                    <a:cubicBezTo>
                      <a:pt x="217" y="168"/>
                      <a:pt x="211" y="162"/>
                      <a:pt x="207" y="162"/>
                    </a:cubicBezTo>
                    <a:cubicBezTo>
                      <a:pt x="205" y="162"/>
                      <a:pt x="202" y="164"/>
                      <a:pt x="198" y="168"/>
                    </a:cubicBezTo>
                    <a:cubicBezTo>
                      <a:pt x="160" y="213"/>
                      <a:pt x="102" y="213"/>
                      <a:pt x="92" y="213"/>
                    </a:cubicBezTo>
                    <a:cubicBezTo>
                      <a:pt x="61" y="213"/>
                      <a:pt x="41" y="193"/>
                      <a:pt x="41" y="152"/>
                    </a:cubicBezTo>
                    <a:cubicBezTo>
                      <a:pt x="41" y="146"/>
                      <a:pt x="41" y="135"/>
                      <a:pt x="47" y="109"/>
                    </a:cubicBezTo>
                    <a:cubicBezTo>
                      <a:pt x="58" y="109"/>
                      <a:pt x="69" y="109"/>
                      <a:pt x="80" y="109"/>
                    </a:cubicBezTo>
                    <a:moveTo>
                      <a:pt x="51" y="94"/>
                    </a:moveTo>
                    <a:cubicBezTo>
                      <a:pt x="72" y="21"/>
                      <a:pt x="129" y="14"/>
                      <a:pt x="143" y="14"/>
                    </a:cubicBezTo>
                    <a:cubicBezTo>
                      <a:pt x="166" y="14"/>
                      <a:pt x="184" y="27"/>
                      <a:pt x="184" y="45"/>
                    </a:cubicBezTo>
                    <a:cubicBezTo>
                      <a:pt x="184" y="94"/>
                      <a:pt x="98" y="94"/>
                      <a:pt x="76" y="94"/>
                    </a:cubicBezTo>
                    <a:cubicBezTo>
                      <a:pt x="67" y="94"/>
                      <a:pt x="59" y="94"/>
                      <a:pt x="51" y="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080" bIns="370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5" name=""/>
              <p:cNvSpPr/>
              <p:nvPr/>
            </p:nvSpPr>
            <p:spPr>
              <a:xfrm>
                <a:off x="2607120" y="1727640"/>
                <a:ext cx="172440" cy="172800"/>
              </a:xfrm>
              <a:custGeom>
                <a:avLst/>
                <a:gdLst/>
                <a:ahLst/>
                <a:rect l="0" t="0" r="r" b="b"/>
                <a:pathLst>
                  <a:path w="479" h="480">
                    <a:moveTo>
                      <a:pt x="254" y="254"/>
                    </a:moveTo>
                    <a:cubicBezTo>
                      <a:pt x="320" y="254"/>
                      <a:pt x="387" y="254"/>
                      <a:pt x="454" y="254"/>
                    </a:cubicBezTo>
                    <a:cubicBezTo>
                      <a:pt x="464" y="254"/>
                      <a:pt x="479" y="254"/>
                      <a:pt x="479" y="240"/>
                    </a:cubicBezTo>
                    <a:cubicBezTo>
                      <a:pt x="479" y="226"/>
                      <a:pt x="464" y="226"/>
                      <a:pt x="454" y="226"/>
                    </a:cubicBezTo>
                    <a:cubicBezTo>
                      <a:pt x="387" y="226"/>
                      <a:pt x="320" y="226"/>
                      <a:pt x="254" y="226"/>
                    </a:cubicBezTo>
                    <a:cubicBezTo>
                      <a:pt x="254" y="159"/>
                      <a:pt x="254" y="92"/>
                      <a:pt x="254" y="25"/>
                    </a:cubicBezTo>
                    <a:cubicBezTo>
                      <a:pt x="254" y="14"/>
                      <a:pt x="254" y="0"/>
                      <a:pt x="239" y="0"/>
                    </a:cubicBezTo>
                    <a:cubicBezTo>
                      <a:pt x="225" y="0"/>
                      <a:pt x="225" y="14"/>
                      <a:pt x="225" y="25"/>
                    </a:cubicBezTo>
                    <a:cubicBezTo>
                      <a:pt x="225" y="92"/>
                      <a:pt x="225" y="159"/>
                      <a:pt x="225" y="226"/>
                    </a:cubicBezTo>
                    <a:cubicBezTo>
                      <a:pt x="158" y="226"/>
                      <a:pt x="91" y="226"/>
                      <a:pt x="25" y="226"/>
                    </a:cubicBezTo>
                    <a:cubicBezTo>
                      <a:pt x="14" y="226"/>
                      <a:pt x="0" y="226"/>
                      <a:pt x="0" y="240"/>
                    </a:cubicBezTo>
                    <a:cubicBezTo>
                      <a:pt x="0" y="254"/>
                      <a:pt x="14" y="254"/>
                      <a:pt x="25" y="254"/>
                    </a:cubicBezTo>
                    <a:cubicBezTo>
                      <a:pt x="91" y="254"/>
                      <a:pt x="158" y="254"/>
                      <a:pt x="225" y="254"/>
                    </a:cubicBezTo>
                    <a:cubicBezTo>
                      <a:pt x="225" y="322"/>
                      <a:pt x="225" y="389"/>
                      <a:pt x="225" y="456"/>
                    </a:cubicBezTo>
                    <a:cubicBezTo>
                      <a:pt x="225" y="466"/>
                      <a:pt x="225" y="480"/>
                      <a:pt x="239" y="480"/>
                    </a:cubicBezTo>
                    <a:cubicBezTo>
                      <a:pt x="254" y="480"/>
                      <a:pt x="254" y="466"/>
                      <a:pt x="254" y="456"/>
                    </a:cubicBezTo>
                    <a:cubicBezTo>
                      <a:pt x="254" y="389"/>
                      <a:pt x="254" y="322"/>
                      <a:pt x="254" y="2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6" name=""/>
              <p:cNvSpPr/>
              <p:nvPr/>
            </p:nvSpPr>
            <p:spPr>
              <a:xfrm>
                <a:off x="2864880" y="1706040"/>
                <a:ext cx="102960" cy="172800"/>
              </a:xfrm>
              <a:custGeom>
                <a:avLst/>
                <a:gdLst/>
                <a:ahLst/>
                <a:rect l="0" t="0" r="r" b="b"/>
                <a:pathLst>
                  <a:path w="286" h="480">
                    <a:moveTo>
                      <a:pt x="55" y="425"/>
                    </a:moveTo>
                    <a:cubicBezTo>
                      <a:pt x="80" y="400"/>
                      <a:pt x="106" y="376"/>
                      <a:pt x="131" y="351"/>
                    </a:cubicBezTo>
                    <a:cubicBezTo>
                      <a:pt x="243" y="250"/>
                      <a:pt x="286" y="211"/>
                      <a:pt x="286" y="140"/>
                    </a:cubicBezTo>
                    <a:cubicBezTo>
                      <a:pt x="286" y="57"/>
                      <a:pt x="221" y="0"/>
                      <a:pt x="133" y="0"/>
                    </a:cubicBezTo>
                    <a:cubicBezTo>
                      <a:pt x="53" y="0"/>
                      <a:pt x="0" y="66"/>
                      <a:pt x="0" y="131"/>
                    </a:cubicBezTo>
                    <a:cubicBezTo>
                      <a:pt x="0" y="170"/>
                      <a:pt x="35" y="170"/>
                      <a:pt x="37" y="170"/>
                    </a:cubicBezTo>
                    <a:cubicBezTo>
                      <a:pt x="49" y="170"/>
                      <a:pt x="74" y="162"/>
                      <a:pt x="74" y="133"/>
                    </a:cubicBezTo>
                    <a:cubicBezTo>
                      <a:pt x="74" y="115"/>
                      <a:pt x="61" y="96"/>
                      <a:pt x="37" y="96"/>
                    </a:cubicBezTo>
                    <a:cubicBezTo>
                      <a:pt x="31" y="96"/>
                      <a:pt x="29" y="96"/>
                      <a:pt x="27" y="96"/>
                    </a:cubicBezTo>
                    <a:cubicBezTo>
                      <a:pt x="43" y="49"/>
                      <a:pt x="82" y="23"/>
                      <a:pt x="125" y="23"/>
                    </a:cubicBezTo>
                    <a:cubicBezTo>
                      <a:pt x="190" y="23"/>
                      <a:pt x="221" y="80"/>
                      <a:pt x="221" y="140"/>
                    </a:cubicBezTo>
                    <a:cubicBezTo>
                      <a:pt x="221" y="197"/>
                      <a:pt x="184" y="254"/>
                      <a:pt x="145" y="300"/>
                    </a:cubicBezTo>
                    <a:cubicBezTo>
                      <a:pt x="99" y="351"/>
                      <a:pt x="52" y="402"/>
                      <a:pt x="6" y="454"/>
                    </a:cubicBezTo>
                    <a:cubicBezTo>
                      <a:pt x="0" y="462"/>
                      <a:pt x="0" y="462"/>
                      <a:pt x="0" y="480"/>
                    </a:cubicBezTo>
                    <a:cubicBezTo>
                      <a:pt x="89" y="480"/>
                      <a:pt x="177" y="480"/>
                      <a:pt x="266" y="480"/>
                    </a:cubicBezTo>
                    <a:cubicBezTo>
                      <a:pt x="273" y="439"/>
                      <a:pt x="280" y="397"/>
                      <a:pt x="286" y="355"/>
                    </a:cubicBezTo>
                    <a:cubicBezTo>
                      <a:pt x="280" y="355"/>
                      <a:pt x="274" y="355"/>
                      <a:pt x="268" y="355"/>
                    </a:cubicBezTo>
                    <a:cubicBezTo>
                      <a:pt x="264" y="376"/>
                      <a:pt x="260" y="408"/>
                      <a:pt x="252" y="419"/>
                    </a:cubicBezTo>
                    <a:cubicBezTo>
                      <a:pt x="247" y="425"/>
                      <a:pt x="200" y="425"/>
                      <a:pt x="184" y="425"/>
                    </a:cubicBezTo>
                    <a:cubicBezTo>
                      <a:pt x="141" y="425"/>
                      <a:pt x="98" y="425"/>
                      <a:pt x="55" y="4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7" name=""/>
              <p:cNvSpPr/>
              <p:nvPr/>
            </p:nvSpPr>
            <p:spPr>
              <a:xfrm>
                <a:off x="2993040" y="1764360"/>
                <a:ext cx="99360" cy="117360"/>
              </a:xfrm>
              <a:custGeom>
                <a:avLst/>
                <a:gdLst/>
                <a:ahLst/>
                <a:rect l="0" t="0" r="r" b="b"/>
                <a:pathLst>
                  <a:path w="276" h="326">
                    <a:moveTo>
                      <a:pt x="100" y="152"/>
                    </a:moveTo>
                    <a:cubicBezTo>
                      <a:pt x="123" y="152"/>
                      <a:pt x="176" y="150"/>
                      <a:pt x="211" y="135"/>
                    </a:cubicBezTo>
                    <a:cubicBezTo>
                      <a:pt x="262" y="113"/>
                      <a:pt x="266" y="72"/>
                      <a:pt x="266" y="62"/>
                    </a:cubicBezTo>
                    <a:cubicBezTo>
                      <a:pt x="266" y="29"/>
                      <a:pt x="237" y="0"/>
                      <a:pt x="188" y="0"/>
                    </a:cubicBezTo>
                    <a:cubicBezTo>
                      <a:pt x="108" y="0"/>
                      <a:pt x="0" y="70"/>
                      <a:pt x="0" y="195"/>
                    </a:cubicBezTo>
                    <a:cubicBezTo>
                      <a:pt x="0" y="269"/>
                      <a:pt x="43" y="326"/>
                      <a:pt x="112" y="326"/>
                    </a:cubicBezTo>
                    <a:cubicBezTo>
                      <a:pt x="215" y="326"/>
                      <a:pt x="276" y="250"/>
                      <a:pt x="276" y="240"/>
                    </a:cubicBezTo>
                    <a:cubicBezTo>
                      <a:pt x="276" y="236"/>
                      <a:pt x="272" y="232"/>
                      <a:pt x="268" y="232"/>
                    </a:cubicBezTo>
                    <a:cubicBezTo>
                      <a:pt x="264" y="232"/>
                      <a:pt x="262" y="232"/>
                      <a:pt x="258" y="238"/>
                    </a:cubicBezTo>
                    <a:cubicBezTo>
                      <a:pt x="200" y="310"/>
                      <a:pt x="123" y="310"/>
                      <a:pt x="115" y="310"/>
                    </a:cubicBezTo>
                    <a:cubicBezTo>
                      <a:pt x="57" y="310"/>
                      <a:pt x="51" y="250"/>
                      <a:pt x="51" y="226"/>
                    </a:cubicBezTo>
                    <a:cubicBezTo>
                      <a:pt x="51" y="218"/>
                      <a:pt x="53" y="195"/>
                      <a:pt x="63" y="152"/>
                    </a:cubicBezTo>
                    <a:cubicBezTo>
                      <a:pt x="76" y="152"/>
                      <a:pt x="88" y="152"/>
                      <a:pt x="100" y="152"/>
                    </a:cubicBezTo>
                    <a:moveTo>
                      <a:pt x="67" y="135"/>
                    </a:moveTo>
                    <a:cubicBezTo>
                      <a:pt x="96" y="27"/>
                      <a:pt x="170" y="16"/>
                      <a:pt x="188" y="16"/>
                    </a:cubicBezTo>
                    <a:cubicBezTo>
                      <a:pt x="221" y="16"/>
                      <a:pt x="241" y="37"/>
                      <a:pt x="241" y="62"/>
                    </a:cubicBezTo>
                    <a:cubicBezTo>
                      <a:pt x="241" y="135"/>
                      <a:pt x="127" y="135"/>
                      <a:pt x="96" y="135"/>
                    </a:cubicBezTo>
                    <a:cubicBezTo>
                      <a:pt x="87" y="135"/>
                      <a:pt x="77" y="135"/>
                      <a:pt x="67" y="1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8" name=""/>
              <p:cNvSpPr/>
              <p:nvPr/>
            </p:nvSpPr>
            <p:spPr>
              <a:xfrm>
                <a:off x="3112200" y="1701720"/>
                <a:ext cx="184680" cy="177480"/>
              </a:xfrm>
              <a:custGeom>
                <a:avLst/>
                <a:gdLst/>
                <a:ahLst/>
                <a:rect l="0" t="0" r="r" b="b"/>
                <a:pathLst>
                  <a:path w="513" h="493">
                    <a:moveTo>
                      <a:pt x="86" y="435"/>
                    </a:moveTo>
                    <a:cubicBezTo>
                      <a:pt x="78" y="464"/>
                      <a:pt x="76" y="470"/>
                      <a:pt x="20" y="470"/>
                    </a:cubicBezTo>
                    <a:cubicBezTo>
                      <a:pt x="8" y="470"/>
                      <a:pt x="0" y="470"/>
                      <a:pt x="0" y="484"/>
                    </a:cubicBezTo>
                    <a:cubicBezTo>
                      <a:pt x="0" y="493"/>
                      <a:pt x="6" y="493"/>
                      <a:pt x="20" y="493"/>
                    </a:cubicBezTo>
                    <a:cubicBezTo>
                      <a:pt x="106" y="493"/>
                      <a:pt x="191" y="493"/>
                      <a:pt x="276" y="493"/>
                    </a:cubicBezTo>
                    <a:cubicBezTo>
                      <a:pt x="391" y="493"/>
                      <a:pt x="475" y="406"/>
                      <a:pt x="475" y="337"/>
                    </a:cubicBezTo>
                    <a:cubicBezTo>
                      <a:pt x="475" y="285"/>
                      <a:pt x="434" y="242"/>
                      <a:pt x="364" y="236"/>
                    </a:cubicBezTo>
                    <a:cubicBezTo>
                      <a:pt x="438" y="222"/>
                      <a:pt x="513" y="168"/>
                      <a:pt x="513" y="101"/>
                    </a:cubicBezTo>
                    <a:cubicBezTo>
                      <a:pt x="513" y="47"/>
                      <a:pt x="466" y="0"/>
                      <a:pt x="380" y="0"/>
                    </a:cubicBezTo>
                    <a:cubicBezTo>
                      <a:pt x="300" y="0"/>
                      <a:pt x="220" y="0"/>
                      <a:pt x="139" y="0"/>
                    </a:cubicBezTo>
                    <a:cubicBezTo>
                      <a:pt x="125" y="0"/>
                      <a:pt x="117" y="0"/>
                      <a:pt x="117" y="14"/>
                    </a:cubicBezTo>
                    <a:cubicBezTo>
                      <a:pt x="117" y="23"/>
                      <a:pt x="125" y="23"/>
                      <a:pt x="137" y="23"/>
                    </a:cubicBezTo>
                    <a:cubicBezTo>
                      <a:pt x="139" y="23"/>
                      <a:pt x="153" y="23"/>
                      <a:pt x="166" y="25"/>
                    </a:cubicBezTo>
                    <a:cubicBezTo>
                      <a:pt x="178" y="27"/>
                      <a:pt x="184" y="27"/>
                      <a:pt x="184" y="35"/>
                    </a:cubicBezTo>
                    <a:cubicBezTo>
                      <a:pt x="184" y="39"/>
                      <a:pt x="184" y="41"/>
                      <a:pt x="182" y="49"/>
                    </a:cubicBezTo>
                    <a:cubicBezTo>
                      <a:pt x="150" y="178"/>
                      <a:pt x="118" y="306"/>
                      <a:pt x="86" y="435"/>
                    </a:cubicBezTo>
                    <a:moveTo>
                      <a:pt x="194" y="228"/>
                    </a:moveTo>
                    <a:cubicBezTo>
                      <a:pt x="209" y="168"/>
                      <a:pt x="223" y="109"/>
                      <a:pt x="237" y="49"/>
                    </a:cubicBezTo>
                    <a:cubicBezTo>
                      <a:pt x="245" y="25"/>
                      <a:pt x="245" y="23"/>
                      <a:pt x="276" y="23"/>
                    </a:cubicBezTo>
                    <a:cubicBezTo>
                      <a:pt x="307" y="23"/>
                      <a:pt x="339" y="23"/>
                      <a:pt x="370" y="23"/>
                    </a:cubicBezTo>
                    <a:cubicBezTo>
                      <a:pt x="434" y="23"/>
                      <a:pt x="448" y="66"/>
                      <a:pt x="448" y="96"/>
                    </a:cubicBezTo>
                    <a:cubicBezTo>
                      <a:pt x="448" y="160"/>
                      <a:pt x="387" y="228"/>
                      <a:pt x="299" y="228"/>
                    </a:cubicBezTo>
                    <a:cubicBezTo>
                      <a:pt x="264" y="228"/>
                      <a:pt x="229" y="228"/>
                      <a:pt x="194" y="228"/>
                    </a:cubicBezTo>
                    <a:moveTo>
                      <a:pt x="162" y="470"/>
                    </a:moveTo>
                    <a:cubicBezTo>
                      <a:pt x="151" y="470"/>
                      <a:pt x="149" y="470"/>
                      <a:pt x="145" y="470"/>
                    </a:cubicBezTo>
                    <a:cubicBezTo>
                      <a:pt x="139" y="468"/>
                      <a:pt x="137" y="468"/>
                      <a:pt x="137" y="462"/>
                    </a:cubicBezTo>
                    <a:cubicBezTo>
                      <a:pt x="137" y="460"/>
                      <a:pt x="137" y="458"/>
                      <a:pt x="139" y="445"/>
                    </a:cubicBezTo>
                    <a:cubicBezTo>
                      <a:pt x="156" y="378"/>
                      <a:pt x="173" y="311"/>
                      <a:pt x="190" y="244"/>
                    </a:cubicBezTo>
                    <a:cubicBezTo>
                      <a:pt x="235" y="244"/>
                      <a:pt x="280" y="244"/>
                      <a:pt x="325" y="244"/>
                    </a:cubicBezTo>
                    <a:cubicBezTo>
                      <a:pt x="395" y="244"/>
                      <a:pt x="407" y="298"/>
                      <a:pt x="407" y="328"/>
                    </a:cubicBezTo>
                    <a:cubicBezTo>
                      <a:pt x="407" y="400"/>
                      <a:pt x="344" y="470"/>
                      <a:pt x="260" y="470"/>
                    </a:cubicBezTo>
                    <a:cubicBezTo>
                      <a:pt x="227" y="470"/>
                      <a:pt x="194" y="470"/>
                      <a:pt x="162" y="4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9" name=""/>
              <p:cNvSpPr/>
              <p:nvPr/>
            </p:nvSpPr>
            <p:spPr>
              <a:xfrm>
                <a:off x="3318480" y="1764360"/>
                <a:ext cx="140040" cy="117360"/>
              </a:xfrm>
              <a:custGeom>
                <a:avLst/>
                <a:gdLst/>
                <a:ahLst/>
                <a:rect l="0" t="0" r="r" b="b"/>
                <a:pathLst>
                  <a:path w="389" h="326">
                    <a:moveTo>
                      <a:pt x="41" y="275"/>
                    </a:moveTo>
                    <a:cubicBezTo>
                      <a:pt x="39" y="285"/>
                      <a:pt x="35" y="302"/>
                      <a:pt x="35" y="306"/>
                    </a:cubicBezTo>
                    <a:cubicBezTo>
                      <a:pt x="35" y="320"/>
                      <a:pt x="45" y="326"/>
                      <a:pt x="55" y="326"/>
                    </a:cubicBezTo>
                    <a:cubicBezTo>
                      <a:pt x="65" y="326"/>
                      <a:pt x="78" y="320"/>
                      <a:pt x="82" y="306"/>
                    </a:cubicBezTo>
                    <a:cubicBezTo>
                      <a:pt x="84" y="304"/>
                      <a:pt x="92" y="271"/>
                      <a:pt x="96" y="252"/>
                    </a:cubicBezTo>
                    <a:cubicBezTo>
                      <a:pt x="102" y="231"/>
                      <a:pt x="107" y="209"/>
                      <a:pt x="112" y="187"/>
                    </a:cubicBezTo>
                    <a:cubicBezTo>
                      <a:pt x="117" y="172"/>
                      <a:pt x="121" y="156"/>
                      <a:pt x="125" y="140"/>
                    </a:cubicBezTo>
                    <a:cubicBezTo>
                      <a:pt x="127" y="127"/>
                      <a:pt x="133" y="107"/>
                      <a:pt x="133" y="103"/>
                    </a:cubicBezTo>
                    <a:cubicBezTo>
                      <a:pt x="145" y="80"/>
                      <a:pt x="182" y="16"/>
                      <a:pt x="252" y="16"/>
                    </a:cubicBezTo>
                    <a:cubicBezTo>
                      <a:pt x="284" y="16"/>
                      <a:pt x="290" y="41"/>
                      <a:pt x="290" y="66"/>
                    </a:cubicBezTo>
                    <a:cubicBezTo>
                      <a:pt x="290" y="111"/>
                      <a:pt x="254" y="203"/>
                      <a:pt x="243" y="234"/>
                    </a:cubicBezTo>
                    <a:cubicBezTo>
                      <a:pt x="237" y="250"/>
                      <a:pt x="235" y="259"/>
                      <a:pt x="235" y="267"/>
                    </a:cubicBezTo>
                    <a:cubicBezTo>
                      <a:pt x="235" y="300"/>
                      <a:pt x="262" y="326"/>
                      <a:pt x="295" y="326"/>
                    </a:cubicBezTo>
                    <a:cubicBezTo>
                      <a:pt x="362" y="326"/>
                      <a:pt x="389" y="220"/>
                      <a:pt x="389" y="215"/>
                    </a:cubicBezTo>
                    <a:cubicBezTo>
                      <a:pt x="389" y="207"/>
                      <a:pt x="382" y="207"/>
                      <a:pt x="380" y="207"/>
                    </a:cubicBezTo>
                    <a:cubicBezTo>
                      <a:pt x="372" y="207"/>
                      <a:pt x="372" y="209"/>
                      <a:pt x="370" y="220"/>
                    </a:cubicBezTo>
                    <a:cubicBezTo>
                      <a:pt x="356" y="269"/>
                      <a:pt x="331" y="310"/>
                      <a:pt x="297" y="310"/>
                    </a:cubicBezTo>
                    <a:cubicBezTo>
                      <a:pt x="284" y="310"/>
                      <a:pt x="278" y="302"/>
                      <a:pt x="278" y="285"/>
                    </a:cubicBezTo>
                    <a:cubicBezTo>
                      <a:pt x="278" y="269"/>
                      <a:pt x="286" y="250"/>
                      <a:pt x="292" y="236"/>
                    </a:cubicBezTo>
                    <a:cubicBezTo>
                      <a:pt x="305" y="197"/>
                      <a:pt x="335" y="117"/>
                      <a:pt x="335" y="76"/>
                    </a:cubicBezTo>
                    <a:cubicBezTo>
                      <a:pt x="335" y="29"/>
                      <a:pt x="305" y="0"/>
                      <a:pt x="254" y="0"/>
                    </a:cubicBezTo>
                    <a:cubicBezTo>
                      <a:pt x="188" y="0"/>
                      <a:pt x="153" y="45"/>
                      <a:pt x="141" y="62"/>
                    </a:cubicBezTo>
                    <a:cubicBezTo>
                      <a:pt x="137" y="23"/>
                      <a:pt x="109" y="0"/>
                      <a:pt x="76" y="0"/>
                    </a:cubicBezTo>
                    <a:cubicBezTo>
                      <a:pt x="42" y="0"/>
                      <a:pt x="29" y="27"/>
                      <a:pt x="20" y="41"/>
                    </a:cubicBezTo>
                    <a:cubicBezTo>
                      <a:pt x="10" y="66"/>
                      <a:pt x="0" y="107"/>
                      <a:pt x="0" y="111"/>
                    </a:cubicBezTo>
                    <a:cubicBezTo>
                      <a:pt x="0" y="117"/>
                      <a:pt x="6" y="117"/>
                      <a:pt x="8" y="117"/>
                    </a:cubicBezTo>
                    <a:cubicBezTo>
                      <a:pt x="14" y="117"/>
                      <a:pt x="16" y="117"/>
                      <a:pt x="20" y="101"/>
                    </a:cubicBezTo>
                    <a:cubicBezTo>
                      <a:pt x="33" y="49"/>
                      <a:pt x="47" y="16"/>
                      <a:pt x="74" y="16"/>
                    </a:cubicBezTo>
                    <a:cubicBezTo>
                      <a:pt x="88" y="16"/>
                      <a:pt x="94" y="25"/>
                      <a:pt x="94" y="49"/>
                    </a:cubicBezTo>
                    <a:cubicBezTo>
                      <a:pt x="94" y="64"/>
                      <a:pt x="92" y="72"/>
                      <a:pt x="84" y="109"/>
                    </a:cubicBezTo>
                    <a:cubicBezTo>
                      <a:pt x="70" y="164"/>
                      <a:pt x="55" y="220"/>
                      <a:pt x="41" y="2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0" name=""/>
              <p:cNvSpPr/>
              <p:nvPr/>
            </p:nvSpPr>
            <p:spPr>
              <a:xfrm>
                <a:off x="3488760" y="1851480"/>
                <a:ext cx="30240" cy="77400"/>
              </a:xfrm>
              <a:custGeom>
                <a:avLst/>
                <a:gdLst/>
                <a:ahLst/>
                <a:rect l="0" t="0" r="r" b="b"/>
                <a:pathLst>
                  <a:path w="84" h="215">
                    <a:moveTo>
                      <a:pt x="84" y="76"/>
                    </a:moveTo>
                    <a:cubicBezTo>
                      <a:pt x="84" y="27"/>
                      <a:pt x="65" y="0"/>
                      <a:pt x="37" y="0"/>
                    </a:cubicBezTo>
                    <a:cubicBezTo>
                      <a:pt x="14" y="0"/>
                      <a:pt x="0" y="16"/>
                      <a:pt x="0" y="37"/>
                    </a:cubicBezTo>
                    <a:cubicBezTo>
                      <a:pt x="0" y="57"/>
                      <a:pt x="14" y="76"/>
                      <a:pt x="37" y="76"/>
                    </a:cubicBezTo>
                    <a:cubicBezTo>
                      <a:pt x="47" y="76"/>
                      <a:pt x="55" y="72"/>
                      <a:pt x="63" y="66"/>
                    </a:cubicBezTo>
                    <a:cubicBezTo>
                      <a:pt x="65" y="66"/>
                      <a:pt x="65" y="64"/>
                      <a:pt x="65" y="64"/>
                    </a:cubicBezTo>
                    <a:cubicBezTo>
                      <a:pt x="67" y="64"/>
                      <a:pt x="67" y="66"/>
                      <a:pt x="67" y="76"/>
                    </a:cubicBezTo>
                    <a:cubicBezTo>
                      <a:pt x="67" y="127"/>
                      <a:pt x="43" y="172"/>
                      <a:pt x="18" y="195"/>
                    </a:cubicBezTo>
                    <a:cubicBezTo>
                      <a:pt x="10" y="203"/>
                      <a:pt x="10" y="205"/>
                      <a:pt x="10" y="207"/>
                    </a:cubicBezTo>
                    <a:cubicBezTo>
                      <a:pt x="10" y="211"/>
                      <a:pt x="14" y="215"/>
                      <a:pt x="18" y="215"/>
                    </a:cubicBezTo>
                    <a:cubicBezTo>
                      <a:pt x="27" y="215"/>
                      <a:pt x="84" y="160"/>
                      <a:pt x="84" y="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400" bIns="32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1" name=""/>
              <p:cNvSpPr/>
              <p:nvPr/>
            </p:nvSpPr>
            <p:spPr>
              <a:xfrm>
                <a:off x="3847320" y="1764360"/>
                <a:ext cx="140760" cy="117360"/>
              </a:xfrm>
              <a:custGeom>
                <a:avLst/>
                <a:gdLst/>
                <a:ahLst/>
                <a:rect l="0" t="0" r="r" b="b"/>
                <a:pathLst>
                  <a:path w="391" h="326">
                    <a:moveTo>
                      <a:pt x="43" y="275"/>
                    </a:moveTo>
                    <a:cubicBezTo>
                      <a:pt x="41" y="285"/>
                      <a:pt x="37" y="302"/>
                      <a:pt x="37" y="306"/>
                    </a:cubicBezTo>
                    <a:cubicBezTo>
                      <a:pt x="37" y="320"/>
                      <a:pt x="47" y="326"/>
                      <a:pt x="57" y="326"/>
                    </a:cubicBezTo>
                    <a:cubicBezTo>
                      <a:pt x="65" y="326"/>
                      <a:pt x="80" y="320"/>
                      <a:pt x="84" y="306"/>
                    </a:cubicBezTo>
                    <a:cubicBezTo>
                      <a:pt x="84" y="304"/>
                      <a:pt x="94" y="271"/>
                      <a:pt x="98" y="252"/>
                    </a:cubicBezTo>
                    <a:cubicBezTo>
                      <a:pt x="103" y="231"/>
                      <a:pt x="108" y="209"/>
                      <a:pt x="112" y="187"/>
                    </a:cubicBezTo>
                    <a:cubicBezTo>
                      <a:pt x="119" y="172"/>
                      <a:pt x="123" y="156"/>
                      <a:pt x="125" y="140"/>
                    </a:cubicBezTo>
                    <a:cubicBezTo>
                      <a:pt x="129" y="127"/>
                      <a:pt x="135" y="107"/>
                      <a:pt x="135" y="103"/>
                    </a:cubicBezTo>
                    <a:cubicBezTo>
                      <a:pt x="145" y="80"/>
                      <a:pt x="184" y="16"/>
                      <a:pt x="252" y="16"/>
                    </a:cubicBezTo>
                    <a:cubicBezTo>
                      <a:pt x="284" y="16"/>
                      <a:pt x="290" y="41"/>
                      <a:pt x="290" y="66"/>
                    </a:cubicBezTo>
                    <a:cubicBezTo>
                      <a:pt x="290" y="111"/>
                      <a:pt x="256" y="203"/>
                      <a:pt x="243" y="234"/>
                    </a:cubicBezTo>
                    <a:cubicBezTo>
                      <a:pt x="237" y="250"/>
                      <a:pt x="237" y="259"/>
                      <a:pt x="237" y="267"/>
                    </a:cubicBezTo>
                    <a:cubicBezTo>
                      <a:pt x="237" y="300"/>
                      <a:pt x="262" y="326"/>
                      <a:pt x="297" y="326"/>
                    </a:cubicBezTo>
                    <a:cubicBezTo>
                      <a:pt x="364" y="326"/>
                      <a:pt x="391" y="220"/>
                      <a:pt x="391" y="215"/>
                    </a:cubicBezTo>
                    <a:cubicBezTo>
                      <a:pt x="391" y="207"/>
                      <a:pt x="385" y="207"/>
                      <a:pt x="382" y="207"/>
                    </a:cubicBezTo>
                    <a:cubicBezTo>
                      <a:pt x="374" y="207"/>
                      <a:pt x="374" y="209"/>
                      <a:pt x="370" y="220"/>
                    </a:cubicBezTo>
                    <a:cubicBezTo>
                      <a:pt x="356" y="269"/>
                      <a:pt x="333" y="310"/>
                      <a:pt x="297" y="310"/>
                    </a:cubicBezTo>
                    <a:cubicBezTo>
                      <a:pt x="284" y="310"/>
                      <a:pt x="280" y="302"/>
                      <a:pt x="280" y="285"/>
                    </a:cubicBezTo>
                    <a:cubicBezTo>
                      <a:pt x="280" y="269"/>
                      <a:pt x="286" y="250"/>
                      <a:pt x="292" y="236"/>
                    </a:cubicBezTo>
                    <a:cubicBezTo>
                      <a:pt x="307" y="197"/>
                      <a:pt x="337" y="117"/>
                      <a:pt x="337" y="76"/>
                    </a:cubicBezTo>
                    <a:cubicBezTo>
                      <a:pt x="337" y="29"/>
                      <a:pt x="307" y="0"/>
                      <a:pt x="254" y="0"/>
                    </a:cubicBezTo>
                    <a:cubicBezTo>
                      <a:pt x="190" y="0"/>
                      <a:pt x="153" y="45"/>
                      <a:pt x="143" y="62"/>
                    </a:cubicBezTo>
                    <a:cubicBezTo>
                      <a:pt x="139" y="23"/>
                      <a:pt x="108" y="0"/>
                      <a:pt x="76" y="0"/>
                    </a:cubicBezTo>
                    <a:cubicBezTo>
                      <a:pt x="43" y="0"/>
                      <a:pt x="29" y="27"/>
                      <a:pt x="22" y="41"/>
                    </a:cubicBezTo>
                    <a:cubicBezTo>
                      <a:pt x="10" y="66"/>
                      <a:pt x="0" y="107"/>
                      <a:pt x="0" y="111"/>
                    </a:cubicBezTo>
                    <a:cubicBezTo>
                      <a:pt x="0" y="117"/>
                      <a:pt x="5" y="115"/>
                      <a:pt x="8" y="117"/>
                    </a:cubicBezTo>
                    <a:cubicBezTo>
                      <a:pt x="16" y="117"/>
                      <a:pt x="16" y="117"/>
                      <a:pt x="20" y="101"/>
                    </a:cubicBezTo>
                    <a:cubicBezTo>
                      <a:pt x="33" y="49"/>
                      <a:pt x="47" y="16"/>
                      <a:pt x="74" y="16"/>
                    </a:cubicBezTo>
                    <a:cubicBezTo>
                      <a:pt x="88" y="16"/>
                      <a:pt x="96" y="25"/>
                      <a:pt x="96" y="49"/>
                    </a:cubicBezTo>
                    <a:cubicBezTo>
                      <a:pt x="96" y="64"/>
                      <a:pt x="94" y="72"/>
                      <a:pt x="84" y="109"/>
                    </a:cubicBezTo>
                    <a:cubicBezTo>
                      <a:pt x="70" y="164"/>
                      <a:pt x="57" y="220"/>
                      <a:pt x="43" y="2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2" name=""/>
              <p:cNvSpPr/>
              <p:nvPr/>
            </p:nvSpPr>
            <p:spPr>
              <a:xfrm>
                <a:off x="4081320" y="1783800"/>
                <a:ext cx="172440" cy="60480"/>
              </a:xfrm>
              <a:custGeom>
                <a:avLst/>
                <a:gdLst/>
                <a:ahLst/>
                <a:rect l="0" t="0" r="r" b="b"/>
                <a:pathLst>
                  <a:path w="479" h="168">
                    <a:moveTo>
                      <a:pt x="454" y="29"/>
                    </a:moveTo>
                    <a:cubicBezTo>
                      <a:pt x="464" y="29"/>
                      <a:pt x="479" y="29"/>
                      <a:pt x="479" y="14"/>
                    </a:cubicBezTo>
                    <a:cubicBezTo>
                      <a:pt x="479" y="0"/>
                      <a:pt x="464" y="0"/>
                      <a:pt x="454" y="0"/>
                    </a:cubicBezTo>
                    <a:cubicBezTo>
                      <a:pt x="311" y="0"/>
                      <a:pt x="168" y="0"/>
                      <a:pt x="25" y="0"/>
                    </a:cubicBezTo>
                    <a:cubicBezTo>
                      <a:pt x="14" y="0"/>
                      <a:pt x="0" y="0"/>
                      <a:pt x="0" y="14"/>
                    </a:cubicBezTo>
                    <a:cubicBezTo>
                      <a:pt x="0" y="29"/>
                      <a:pt x="14" y="29"/>
                      <a:pt x="25" y="29"/>
                    </a:cubicBezTo>
                    <a:cubicBezTo>
                      <a:pt x="168" y="29"/>
                      <a:pt x="311" y="29"/>
                      <a:pt x="454" y="29"/>
                    </a:cubicBezTo>
                    <a:moveTo>
                      <a:pt x="454" y="168"/>
                    </a:moveTo>
                    <a:cubicBezTo>
                      <a:pt x="464" y="168"/>
                      <a:pt x="479" y="168"/>
                      <a:pt x="479" y="154"/>
                    </a:cubicBezTo>
                    <a:cubicBezTo>
                      <a:pt x="479" y="140"/>
                      <a:pt x="464" y="140"/>
                      <a:pt x="454" y="140"/>
                    </a:cubicBezTo>
                    <a:cubicBezTo>
                      <a:pt x="311" y="140"/>
                      <a:pt x="168" y="140"/>
                      <a:pt x="25" y="140"/>
                    </a:cubicBezTo>
                    <a:cubicBezTo>
                      <a:pt x="14" y="140"/>
                      <a:pt x="0" y="140"/>
                      <a:pt x="0" y="154"/>
                    </a:cubicBezTo>
                    <a:cubicBezTo>
                      <a:pt x="0" y="168"/>
                      <a:pt x="14" y="168"/>
                      <a:pt x="25" y="168"/>
                    </a:cubicBezTo>
                    <a:cubicBezTo>
                      <a:pt x="168" y="168"/>
                      <a:pt x="311" y="168"/>
                      <a:pt x="454" y="1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5480" bIns="15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3" name=""/>
              <p:cNvSpPr/>
              <p:nvPr/>
            </p:nvSpPr>
            <p:spPr>
              <a:xfrm>
                <a:off x="4350240" y="1706040"/>
                <a:ext cx="109080" cy="178920"/>
              </a:xfrm>
              <a:custGeom>
                <a:avLst/>
                <a:gdLst/>
                <a:ahLst/>
                <a:rect l="0" t="0" r="r" b="b"/>
                <a:pathLst>
                  <a:path w="303" h="497">
                    <a:moveTo>
                      <a:pt x="303" y="250"/>
                    </a:moveTo>
                    <a:cubicBezTo>
                      <a:pt x="303" y="193"/>
                      <a:pt x="299" y="133"/>
                      <a:pt x="274" y="80"/>
                    </a:cubicBezTo>
                    <a:cubicBezTo>
                      <a:pt x="241" y="12"/>
                      <a:pt x="182" y="0"/>
                      <a:pt x="151" y="0"/>
                    </a:cubicBezTo>
                    <a:cubicBezTo>
                      <a:pt x="108" y="0"/>
                      <a:pt x="57" y="18"/>
                      <a:pt x="27" y="86"/>
                    </a:cubicBezTo>
                    <a:cubicBezTo>
                      <a:pt x="4" y="135"/>
                      <a:pt x="0" y="193"/>
                      <a:pt x="0" y="250"/>
                    </a:cubicBezTo>
                    <a:cubicBezTo>
                      <a:pt x="0" y="304"/>
                      <a:pt x="4" y="367"/>
                      <a:pt x="33" y="423"/>
                    </a:cubicBezTo>
                    <a:cubicBezTo>
                      <a:pt x="63" y="482"/>
                      <a:pt x="117" y="497"/>
                      <a:pt x="151" y="497"/>
                    </a:cubicBezTo>
                    <a:cubicBezTo>
                      <a:pt x="190" y="497"/>
                      <a:pt x="245" y="480"/>
                      <a:pt x="276" y="413"/>
                    </a:cubicBezTo>
                    <a:cubicBezTo>
                      <a:pt x="299" y="363"/>
                      <a:pt x="303" y="306"/>
                      <a:pt x="303" y="250"/>
                    </a:cubicBezTo>
                    <a:moveTo>
                      <a:pt x="151" y="480"/>
                    </a:moveTo>
                    <a:cubicBezTo>
                      <a:pt x="123" y="480"/>
                      <a:pt x="82" y="462"/>
                      <a:pt x="67" y="392"/>
                    </a:cubicBezTo>
                    <a:cubicBezTo>
                      <a:pt x="59" y="349"/>
                      <a:pt x="59" y="283"/>
                      <a:pt x="59" y="240"/>
                    </a:cubicBezTo>
                    <a:cubicBezTo>
                      <a:pt x="59" y="195"/>
                      <a:pt x="59" y="148"/>
                      <a:pt x="65" y="109"/>
                    </a:cubicBezTo>
                    <a:cubicBezTo>
                      <a:pt x="80" y="23"/>
                      <a:pt x="133" y="16"/>
                      <a:pt x="151" y="16"/>
                    </a:cubicBezTo>
                    <a:cubicBezTo>
                      <a:pt x="176" y="16"/>
                      <a:pt x="223" y="29"/>
                      <a:pt x="237" y="101"/>
                    </a:cubicBezTo>
                    <a:cubicBezTo>
                      <a:pt x="243" y="142"/>
                      <a:pt x="243" y="195"/>
                      <a:pt x="243" y="240"/>
                    </a:cubicBezTo>
                    <a:cubicBezTo>
                      <a:pt x="243" y="296"/>
                      <a:pt x="243" y="345"/>
                      <a:pt x="235" y="390"/>
                    </a:cubicBezTo>
                    <a:cubicBezTo>
                      <a:pt x="225" y="458"/>
                      <a:pt x="184" y="480"/>
                      <a:pt x="151" y="4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4" name=""/>
              <p:cNvSpPr/>
              <p:nvPr/>
            </p:nvSpPr>
            <p:spPr>
              <a:xfrm>
                <a:off x="4492080" y="1851480"/>
                <a:ext cx="30240" cy="77400"/>
              </a:xfrm>
              <a:custGeom>
                <a:avLst/>
                <a:gdLst/>
                <a:ahLst/>
                <a:rect l="0" t="0" r="r" b="b"/>
                <a:pathLst>
                  <a:path w="84" h="215">
                    <a:moveTo>
                      <a:pt x="84" y="76"/>
                    </a:moveTo>
                    <a:cubicBezTo>
                      <a:pt x="84" y="27"/>
                      <a:pt x="65" y="0"/>
                      <a:pt x="37" y="0"/>
                    </a:cubicBezTo>
                    <a:cubicBezTo>
                      <a:pt x="14" y="0"/>
                      <a:pt x="0" y="16"/>
                      <a:pt x="0" y="37"/>
                    </a:cubicBezTo>
                    <a:cubicBezTo>
                      <a:pt x="0" y="57"/>
                      <a:pt x="14" y="76"/>
                      <a:pt x="37" y="76"/>
                    </a:cubicBezTo>
                    <a:cubicBezTo>
                      <a:pt x="45" y="76"/>
                      <a:pt x="55" y="72"/>
                      <a:pt x="61" y="66"/>
                    </a:cubicBezTo>
                    <a:cubicBezTo>
                      <a:pt x="65" y="66"/>
                      <a:pt x="64" y="64"/>
                      <a:pt x="65" y="64"/>
                    </a:cubicBezTo>
                    <a:cubicBezTo>
                      <a:pt x="67" y="64"/>
                      <a:pt x="67" y="66"/>
                      <a:pt x="67" y="76"/>
                    </a:cubicBezTo>
                    <a:cubicBezTo>
                      <a:pt x="67" y="127"/>
                      <a:pt x="43" y="172"/>
                      <a:pt x="18" y="195"/>
                    </a:cubicBezTo>
                    <a:cubicBezTo>
                      <a:pt x="10" y="203"/>
                      <a:pt x="10" y="205"/>
                      <a:pt x="10" y="207"/>
                    </a:cubicBezTo>
                    <a:cubicBezTo>
                      <a:pt x="10" y="211"/>
                      <a:pt x="14" y="215"/>
                      <a:pt x="18" y="215"/>
                    </a:cubicBezTo>
                    <a:cubicBezTo>
                      <a:pt x="27" y="215"/>
                      <a:pt x="84" y="160"/>
                      <a:pt x="84" y="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400" bIns="32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5" name=""/>
              <p:cNvSpPr/>
              <p:nvPr/>
            </p:nvSpPr>
            <p:spPr>
              <a:xfrm>
                <a:off x="4607640" y="1706040"/>
                <a:ext cx="85320" cy="172800"/>
              </a:xfrm>
              <a:custGeom>
                <a:avLst/>
                <a:gdLst/>
                <a:ahLst/>
                <a:rect l="0" t="0" r="r" b="b"/>
                <a:pathLst>
                  <a:path w="237" h="480">
                    <a:moveTo>
                      <a:pt x="147" y="18"/>
                    </a:moveTo>
                    <a:cubicBezTo>
                      <a:pt x="147" y="2"/>
                      <a:pt x="147" y="0"/>
                      <a:pt x="131" y="0"/>
                    </a:cubicBezTo>
                    <a:cubicBezTo>
                      <a:pt x="86" y="47"/>
                      <a:pt x="22" y="47"/>
                      <a:pt x="0" y="47"/>
                    </a:cubicBezTo>
                    <a:cubicBezTo>
                      <a:pt x="0" y="55"/>
                      <a:pt x="0" y="62"/>
                      <a:pt x="0" y="70"/>
                    </a:cubicBezTo>
                    <a:cubicBezTo>
                      <a:pt x="14" y="70"/>
                      <a:pt x="57" y="70"/>
                      <a:pt x="94" y="49"/>
                    </a:cubicBezTo>
                    <a:cubicBezTo>
                      <a:pt x="94" y="174"/>
                      <a:pt x="94" y="298"/>
                      <a:pt x="94" y="423"/>
                    </a:cubicBezTo>
                    <a:cubicBezTo>
                      <a:pt x="94" y="449"/>
                      <a:pt x="92" y="458"/>
                      <a:pt x="27" y="458"/>
                    </a:cubicBezTo>
                    <a:cubicBezTo>
                      <a:pt x="19" y="458"/>
                      <a:pt x="12" y="458"/>
                      <a:pt x="4" y="458"/>
                    </a:cubicBezTo>
                    <a:cubicBezTo>
                      <a:pt x="4" y="465"/>
                      <a:pt x="4" y="473"/>
                      <a:pt x="4" y="480"/>
                    </a:cubicBezTo>
                    <a:cubicBezTo>
                      <a:pt x="29" y="478"/>
                      <a:pt x="92" y="478"/>
                      <a:pt x="121" y="478"/>
                    </a:cubicBezTo>
                    <a:cubicBezTo>
                      <a:pt x="149" y="478"/>
                      <a:pt x="211" y="478"/>
                      <a:pt x="237" y="480"/>
                    </a:cubicBezTo>
                    <a:cubicBezTo>
                      <a:pt x="237" y="473"/>
                      <a:pt x="237" y="465"/>
                      <a:pt x="237" y="458"/>
                    </a:cubicBezTo>
                    <a:cubicBezTo>
                      <a:pt x="229" y="458"/>
                      <a:pt x="221" y="458"/>
                      <a:pt x="213" y="458"/>
                    </a:cubicBezTo>
                    <a:cubicBezTo>
                      <a:pt x="149" y="458"/>
                      <a:pt x="147" y="449"/>
                      <a:pt x="147" y="423"/>
                    </a:cubicBezTo>
                    <a:cubicBezTo>
                      <a:pt x="147" y="288"/>
                      <a:pt x="147" y="153"/>
                      <a:pt x="147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6" name=""/>
              <p:cNvSpPr/>
              <p:nvPr/>
            </p:nvSpPr>
            <p:spPr>
              <a:xfrm>
                <a:off x="4735800" y="1851480"/>
                <a:ext cx="30960" cy="77400"/>
              </a:xfrm>
              <a:custGeom>
                <a:avLst/>
                <a:gdLst/>
                <a:ahLst/>
                <a:rect l="0" t="0" r="r" b="b"/>
                <a:pathLst>
                  <a:path w="86" h="215">
                    <a:moveTo>
                      <a:pt x="86" y="76"/>
                    </a:moveTo>
                    <a:cubicBezTo>
                      <a:pt x="86" y="27"/>
                      <a:pt x="67" y="0"/>
                      <a:pt x="39" y="0"/>
                    </a:cubicBezTo>
                    <a:cubicBezTo>
                      <a:pt x="14" y="0"/>
                      <a:pt x="0" y="16"/>
                      <a:pt x="0" y="37"/>
                    </a:cubicBezTo>
                    <a:cubicBezTo>
                      <a:pt x="0" y="57"/>
                      <a:pt x="14" y="76"/>
                      <a:pt x="39" y="76"/>
                    </a:cubicBezTo>
                    <a:cubicBezTo>
                      <a:pt x="47" y="76"/>
                      <a:pt x="57" y="72"/>
                      <a:pt x="63" y="66"/>
                    </a:cubicBezTo>
                    <a:cubicBezTo>
                      <a:pt x="65" y="66"/>
                      <a:pt x="66" y="64"/>
                      <a:pt x="67" y="64"/>
                    </a:cubicBezTo>
                    <a:cubicBezTo>
                      <a:pt x="68" y="68"/>
                      <a:pt x="70" y="66"/>
                      <a:pt x="70" y="76"/>
                    </a:cubicBezTo>
                    <a:cubicBezTo>
                      <a:pt x="70" y="127"/>
                      <a:pt x="45" y="172"/>
                      <a:pt x="20" y="195"/>
                    </a:cubicBezTo>
                    <a:cubicBezTo>
                      <a:pt x="12" y="203"/>
                      <a:pt x="12" y="205"/>
                      <a:pt x="12" y="207"/>
                    </a:cubicBezTo>
                    <a:cubicBezTo>
                      <a:pt x="12" y="211"/>
                      <a:pt x="16" y="215"/>
                      <a:pt x="20" y="215"/>
                    </a:cubicBezTo>
                    <a:cubicBezTo>
                      <a:pt x="27" y="215"/>
                      <a:pt x="86" y="160"/>
                      <a:pt x="86" y="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400" bIns="32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7" name=""/>
              <p:cNvSpPr/>
              <p:nvPr/>
            </p:nvSpPr>
            <p:spPr>
              <a:xfrm>
                <a:off x="4842000" y="1706040"/>
                <a:ext cx="102960" cy="172800"/>
              </a:xfrm>
              <a:custGeom>
                <a:avLst/>
                <a:gdLst/>
                <a:ahLst/>
                <a:rect l="0" t="0" r="r" b="b"/>
                <a:pathLst>
                  <a:path w="286" h="480">
                    <a:moveTo>
                      <a:pt x="55" y="425"/>
                    </a:moveTo>
                    <a:cubicBezTo>
                      <a:pt x="80" y="400"/>
                      <a:pt x="106" y="376"/>
                      <a:pt x="131" y="351"/>
                    </a:cubicBezTo>
                    <a:cubicBezTo>
                      <a:pt x="243" y="250"/>
                      <a:pt x="286" y="211"/>
                      <a:pt x="286" y="140"/>
                    </a:cubicBezTo>
                    <a:cubicBezTo>
                      <a:pt x="286" y="57"/>
                      <a:pt x="223" y="0"/>
                      <a:pt x="135" y="0"/>
                    </a:cubicBezTo>
                    <a:cubicBezTo>
                      <a:pt x="53" y="0"/>
                      <a:pt x="0" y="66"/>
                      <a:pt x="0" y="131"/>
                    </a:cubicBezTo>
                    <a:cubicBezTo>
                      <a:pt x="0" y="170"/>
                      <a:pt x="37" y="170"/>
                      <a:pt x="39" y="170"/>
                    </a:cubicBezTo>
                    <a:cubicBezTo>
                      <a:pt x="51" y="170"/>
                      <a:pt x="76" y="162"/>
                      <a:pt x="76" y="133"/>
                    </a:cubicBezTo>
                    <a:cubicBezTo>
                      <a:pt x="76" y="115"/>
                      <a:pt x="63" y="96"/>
                      <a:pt x="37" y="96"/>
                    </a:cubicBezTo>
                    <a:cubicBezTo>
                      <a:pt x="31" y="96"/>
                      <a:pt x="31" y="96"/>
                      <a:pt x="29" y="96"/>
                    </a:cubicBezTo>
                    <a:cubicBezTo>
                      <a:pt x="45" y="49"/>
                      <a:pt x="84" y="23"/>
                      <a:pt x="125" y="23"/>
                    </a:cubicBezTo>
                    <a:cubicBezTo>
                      <a:pt x="190" y="23"/>
                      <a:pt x="221" y="80"/>
                      <a:pt x="221" y="140"/>
                    </a:cubicBezTo>
                    <a:cubicBezTo>
                      <a:pt x="221" y="197"/>
                      <a:pt x="186" y="254"/>
                      <a:pt x="145" y="300"/>
                    </a:cubicBezTo>
                    <a:cubicBezTo>
                      <a:pt x="100" y="351"/>
                      <a:pt x="54" y="402"/>
                      <a:pt x="8" y="454"/>
                    </a:cubicBezTo>
                    <a:cubicBezTo>
                      <a:pt x="0" y="462"/>
                      <a:pt x="0" y="462"/>
                      <a:pt x="0" y="480"/>
                    </a:cubicBezTo>
                    <a:cubicBezTo>
                      <a:pt x="89" y="480"/>
                      <a:pt x="177" y="480"/>
                      <a:pt x="266" y="480"/>
                    </a:cubicBezTo>
                    <a:cubicBezTo>
                      <a:pt x="273" y="439"/>
                      <a:pt x="280" y="397"/>
                      <a:pt x="286" y="355"/>
                    </a:cubicBezTo>
                    <a:cubicBezTo>
                      <a:pt x="280" y="355"/>
                      <a:pt x="274" y="355"/>
                      <a:pt x="268" y="355"/>
                    </a:cubicBezTo>
                    <a:cubicBezTo>
                      <a:pt x="266" y="376"/>
                      <a:pt x="260" y="408"/>
                      <a:pt x="254" y="419"/>
                    </a:cubicBezTo>
                    <a:cubicBezTo>
                      <a:pt x="247" y="425"/>
                      <a:pt x="200" y="425"/>
                      <a:pt x="184" y="425"/>
                    </a:cubicBezTo>
                    <a:cubicBezTo>
                      <a:pt x="141" y="425"/>
                      <a:pt x="98" y="425"/>
                      <a:pt x="55" y="4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8" name=""/>
              <p:cNvSpPr/>
              <p:nvPr/>
            </p:nvSpPr>
            <p:spPr>
              <a:xfrm>
                <a:off x="4980240" y="1851480"/>
                <a:ext cx="30240" cy="77400"/>
              </a:xfrm>
              <a:custGeom>
                <a:avLst/>
                <a:gdLst/>
                <a:ahLst/>
                <a:rect l="0" t="0" r="r" b="b"/>
                <a:pathLst>
                  <a:path w="84" h="215">
                    <a:moveTo>
                      <a:pt x="84" y="76"/>
                    </a:moveTo>
                    <a:cubicBezTo>
                      <a:pt x="84" y="27"/>
                      <a:pt x="67" y="0"/>
                      <a:pt x="39" y="0"/>
                    </a:cubicBezTo>
                    <a:cubicBezTo>
                      <a:pt x="14" y="0"/>
                      <a:pt x="0" y="16"/>
                      <a:pt x="0" y="37"/>
                    </a:cubicBezTo>
                    <a:cubicBezTo>
                      <a:pt x="0" y="57"/>
                      <a:pt x="14" y="76"/>
                      <a:pt x="39" y="76"/>
                    </a:cubicBezTo>
                    <a:cubicBezTo>
                      <a:pt x="47" y="76"/>
                      <a:pt x="57" y="72"/>
                      <a:pt x="63" y="66"/>
                    </a:cubicBezTo>
                    <a:cubicBezTo>
                      <a:pt x="65" y="66"/>
                      <a:pt x="66" y="64"/>
                      <a:pt x="67" y="64"/>
                    </a:cubicBezTo>
                    <a:cubicBezTo>
                      <a:pt x="68" y="68"/>
                      <a:pt x="70" y="66"/>
                      <a:pt x="70" y="76"/>
                    </a:cubicBezTo>
                    <a:cubicBezTo>
                      <a:pt x="70" y="127"/>
                      <a:pt x="43" y="172"/>
                      <a:pt x="20" y="195"/>
                    </a:cubicBezTo>
                    <a:cubicBezTo>
                      <a:pt x="12" y="203"/>
                      <a:pt x="12" y="205"/>
                      <a:pt x="12" y="207"/>
                    </a:cubicBezTo>
                    <a:cubicBezTo>
                      <a:pt x="12" y="211"/>
                      <a:pt x="16" y="215"/>
                      <a:pt x="18" y="215"/>
                    </a:cubicBezTo>
                    <a:cubicBezTo>
                      <a:pt x="27" y="215"/>
                      <a:pt x="84" y="160"/>
                      <a:pt x="84" y="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400" bIns="32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9" name=""/>
              <p:cNvSpPr/>
              <p:nvPr/>
            </p:nvSpPr>
            <p:spPr>
              <a:xfrm>
                <a:off x="5095800" y="1851480"/>
                <a:ext cx="27360" cy="27360"/>
              </a:xfrm>
              <a:custGeom>
                <a:avLst/>
                <a:gdLst/>
                <a:ahLst/>
                <a:rect l="0" t="0" r="r" b="b"/>
                <a:pathLst>
                  <a:path w="76" h="76">
                    <a:moveTo>
                      <a:pt x="76" y="37"/>
                    </a:moveTo>
                    <a:cubicBezTo>
                      <a:pt x="76" y="16"/>
                      <a:pt x="57" y="0"/>
                      <a:pt x="37" y="0"/>
                    </a:cubicBezTo>
                    <a:cubicBezTo>
                      <a:pt x="16" y="0"/>
                      <a:pt x="0" y="16"/>
                      <a:pt x="0" y="37"/>
                    </a:cubicBezTo>
                    <a:cubicBezTo>
                      <a:pt x="0" y="57"/>
                      <a:pt x="16" y="76"/>
                      <a:pt x="37" y="76"/>
                    </a:cubicBezTo>
                    <a:cubicBezTo>
                      <a:pt x="57" y="76"/>
                      <a:pt x="76" y="57"/>
                      <a:pt x="76" y="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17640" bIns="-17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70" name=""/>
              <p:cNvSpPr/>
              <p:nvPr/>
            </p:nvSpPr>
            <p:spPr>
              <a:xfrm>
                <a:off x="5167440" y="1851480"/>
                <a:ext cx="27360" cy="27360"/>
              </a:xfrm>
              <a:custGeom>
                <a:avLst/>
                <a:gdLst/>
                <a:ahLst/>
                <a:rect l="0" t="0" r="r" b="b"/>
                <a:pathLst>
                  <a:path w="76" h="76">
                    <a:moveTo>
                      <a:pt x="76" y="37"/>
                    </a:moveTo>
                    <a:cubicBezTo>
                      <a:pt x="76" y="16"/>
                      <a:pt x="59" y="0"/>
                      <a:pt x="39" y="0"/>
                    </a:cubicBezTo>
                    <a:cubicBezTo>
                      <a:pt x="18" y="0"/>
                      <a:pt x="0" y="16"/>
                      <a:pt x="0" y="37"/>
                    </a:cubicBezTo>
                    <a:cubicBezTo>
                      <a:pt x="0" y="57"/>
                      <a:pt x="18" y="76"/>
                      <a:pt x="39" y="76"/>
                    </a:cubicBezTo>
                    <a:cubicBezTo>
                      <a:pt x="59" y="76"/>
                      <a:pt x="76" y="57"/>
                      <a:pt x="76" y="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17640" bIns="-17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71" name=""/>
              <p:cNvSpPr/>
              <p:nvPr/>
            </p:nvSpPr>
            <p:spPr>
              <a:xfrm>
                <a:off x="5239440" y="1851480"/>
                <a:ext cx="27360" cy="27360"/>
              </a:xfrm>
              <a:custGeom>
                <a:avLst/>
                <a:gdLst/>
                <a:ahLst/>
                <a:rect l="0" t="0" r="r" b="b"/>
                <a:pathLst>
                  <a:path w="76" h="76">
                    <a:moveTo>
                      <a:pt x="76" y="37"/>
                    </a:moveTo>
                    <a:cubicBezTo>
                      <a:pt x="76" y="16"/>
                      <a:pt x="58" y="0"/>
                      <a:pt x="37" y="0"/>
                    </a:cubicBezTo>
                    <a:cubicBezTo>
                      <a:pt x="15" y="0"/>
                      <a:pt x="0" y="16"/>
                      <a:pt x="0" y="37"/>
                    </a:cubicBezTo>
                    <a:cubicBezTo>
                      <a:pt x="0" y="57"/>
                      <a:pt x="15" y="76"/>
                      <a:pt x="37" y="76"/>
                    </a:cubicBezTo>
                    <a:cubicBezTo>
                      <a:pt x="58" y="76"/>
                      <a:pt x="76" y="57"/>
                      <a:pt x="76" y="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17640" bIns="-17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572" name=""/>
          <p:cNvGrpSpPr/>
          <p:nvPr/>
        </p:nvGrpSpPr>
        <p:grpSpPr>
          <a:xfrm>
            <a:off x="1051920" y="2723400"/>
            <a:ext cx="3794760" cy="649080"/>
            <a:chOff x="1051920" y="2723400"/>
            <a:chExt cx="3794760" cy="649080"/>
          </a:xfrm>
        </p:grpSpPr>
        <p:grpSp>
          <p:nvGrpSpPr>
            <p:cNvPr id="573" name=""/>
            <p:cNvGrpSpPr/>
            <p:nvPr/>
          </p:nvGrpSpPr>
          <p:grpSpPr>
            <a:xfrm>
              <a:off x="1051920" y="2723400"/>
              <a:ext cx="3794760" cy="649080"/>
              <a:chOff x="1051920" y="2723400"/>
              <a:chExt cx="3794760" cy="649080"/>
            </a:xfrm>
          </p:grpSpPr>
          <p:sp>
            <p:nvSpPr>
              <p:cNvPr id="574" name=""/>
              <p:cNvSpPr/>
              <p:nvPr/>
            </p:nvSpPr>
            <p:spPr>
              <a:xfrm>
                <a:off x="1067040" y="2738520"/>
                <a:ext cx="3764160" cy="619200"/>
              </a:xfrm>
              <a:custGeom>
                <a:avLst/>
                <a:gdLst/>
                <a:ahLst/>
                <a:rect l="0" t="0" r="r" b="b"/>
                <a:pathLst>
                  <a:path w="10456" h="1720">
                    <a:moveTo>
                      <a:pt x="0" y="0"/>
                    </a:moveTo>
                    <a:cubicBezTo>
                      <a:pt x="3485" y="0"/>
                      <a:pt x="6971" y="0"/>
                      <a:pt x="10456" y="0"/>
                    </a:cubicBezTo>
                    <a:cubicBezTo>
                      <a:pt x="10456" y="573"/>
                      <a:pt x="10456" y="1146"/>
                      <a:pt x="10456" y="1720"/>
                    </a:cubicBezTo>
                    <a:cubicBezTo>
                      <a:pt x="6971" y="1720"/>
                      <a:pt x="3485" y="1720"/>
                      <a:pt x="0" y="1720"/>
                    </a:cubicBezTo>
                    <a:cubicBezTo>
                      <a:pt x="0" y="1146"/>
                      <a:pt x="0" y="57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5" name=""/>
              <p:cNvSpPr/>
              <p:nvPr/>
            </p:nvSpPr>
            <p:spPr>
              <a:xfrm>
                <a:off x="1051920" y="2924280"/>
                <a:ext cx="226800" cy="199800"/>
              </a:xfrm>
              <a:custGeom>
                <a:avLst/>
                <a:gdLst/>
                <a:ahLst/>
                <a:rect l="0" t="0" r="r" b="b"/>
                <a:pathLst>
                  <a:path w="630" h="555">
                    <a:moveTo>
                      <a:pt x="99" y="491"/>
                    </a:moveTo>
                    <a:cubicBezTo>
                      <a:pt x="89" y="523"/>
                      <a:pt x="89" y="530"/>
                      <a:pt x="24" y="530"/>
                    </a:cubicBezTo>
                    <a:cubicBezTo>
                      <a:pt x="9" y="530"/>
                      <a:pt x="0" y="530"/>
                      <a:pt x="0" y="546"/>
                    </a:cubicBezTo>
                    <a:cubicBezTo>
                      <a:pt x="0" y="555"/>
                      <a:pt x="7" y="555"/>
                      <a:pt x="24" y="555"/>
                    </a:cubicBezTo>
                    <a:cubicBezTo>
                      <a:pt x="114" y="555"/>
                      <a:pt x="205" y="555"/>
                      <a:pt x="296" y="555"/>
                    </a:cubicBezTo>
                    <a:cubicBezTo>
                      <a:pt x="468" y="555"/>
                      <a:pt x="630" y="384"/>
                      <a:pt x="630" y="206"/>
                    </a:cubicBezTo>
                    <a:cubicBezTo>
                      <a:pt x="630" y="90"/>
                      <a:pt x="562" y="0"/>
                      <a:pt x="437" y="0"/>
                    </a:cubicBezTo>
                    <a:cubicBezTo>
                      <a:pt x="345" y="0"/>
                      <a:pt x="252" y="0"/>
                      <a:pt x="160" y="0"/>
                    </a:cubicBezTo>
                    <a:cubicBezTo>
                      <a:pt x="143" y="0"/>
                      <a:pt x="134" y="0"/>
                      <a:pt x="134" y="16"/>
                    </a:cubicBezTo>
                    <a:cubicBezTo>
                      <a:pt x="134" y="25"/>
                      <a:pt x="141" y="25"/>
                      <a:pt x="158" y="25"/>
                    </a:cubicBezTo>
                    <a:cubicBezTo>
                      <a:pt x="169" y="25"/>
                      <a:pt x="183" y="25"/>
                      <a:pt x="195" y="28"/>
                    </a:cubicBezTo>
                    <a:cubicBezTo>
                      <a:pt x="207" y="28"/>
                      <a:pt x="212" y="32"/>
                      <a:pt x="212" y="39"/>
                    </a:cubicBezTo>
                    <a:cubicBezTo>
                      <a:pt x="212" y="44"/>
                      <a:pt x="212" y="46"/>
                      <a:pt x="209" y="56"/>
                    </a:cubicBezTo>
                    <a:cubicBezTo>
                      <a:pt x="172" y="201"/>
                      <a:pt x="136" y="346"/>
                      <a:pt x="99" y="491"/>
                    </a:cubicBezTo>
                    <a:moveTo>
                      <a:pt x="277" y="56"/>
                    </a:moveTo>
                    <a:cubicBezTo>
                      <a:pt x="284" y="28"/>
                      <a:pt x="287" y="25"/>
                      <a:pt x="322" y="25"/>
                    </a:cubicBezTo>
                    <a:cubicBezTo>
                      <a:pt x="351" y="25"/>
                      <a:pt x="380" y="25"/>
                      <a:pt x="409" y="25"/>
                    </a:cubicBezTo>
                    <a:cubicBezTo>
                      <a:pt x="491" y="25"/>
                      <a:pt x="559" y="69"/>
                      <a:pt x="559" y="176"/>
                    </a:cubicBezTo>
                    <a:cubicBezTo>
                      <a:pt x="559" y="215"/>
                      <a:pt x="543" y="349"/>
                      <a:pt x="473" y="437"/>
                    </a:cubicBezTo>
                    <a:cubicBezTo>
                      <a:pt x="449" y="468"/>
                      <a:pt x="383" y="530"/>
                      <a:pt x="282" y="530"/>
                    </a:cubicBezTo>
                    <a:cubicBezTo>
                      <a:pt x="251" y="530"/>
                      <a:pt x="219" y="530"/>
                      <a:pt x="188" y="530"/>
                    </a:cubicBezTo>
                    <a:cubicBezTo>
                      <a:pt x="176" y="530"/>
                      <a:pt x="174" y="530"/>
                      <a:pt x="169" y="530"/>
                    </a:cubicBezTo>
                    <a:cubicBezTo>
                      <a:pt x="162" y="528"/>
                      <a:pt x="160" y="528"/>
                      <a:pt x="160" y="521"/>
                    </a:cubicBezTo>
                    <a:cubicBezTo>
                      <a:pt x="160" y="518"/>
                      <a:pt x="160" y="516"/>
                      <a:pt x="165" y="502"/>
                    </a:cubicBezTo>
                    <a:cubicBezTo>
                      <a:pt x="202" y="353"/>
                      <a:pt x="240" y="204"/>
                      <a:pt x="277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76" name=""/>
              <p:cNvSpPr/>
              <p:nvPr/>
            </p:nvSpPr>
            <p:spPr>
              <a:xfrm>
                <a:off x="1393920" y="3016800"/>
                <a:ext cx="198000" cy="68400"/>
              </a:xfrm>
              <a:custGeom>
                <a:avLst/>
                <a:gdLst/>
                <a:ahLst/>
                <a:rect l="0" t="0" r="r" b="b"/>
                <a:pathLst>
                  <a:path w="550" h="190">
                    <a:moveTo>
                      <a:pt x="522" y="32"/>
                    </a:moveTo>
                    <a:cubicBezTo>
                      <a:pt x="534" y="32"/>
                      <a:pt x="550" y="32"/>
                      <a:pt x="550" y="16"/>
                    </a:cubicBezTo>
                    <a:cubicBezTo>
                      <a:pt x="550" y="0"/>
                      <a:pt x="534" y="0"/>
                      <a:pt x="522" y="0"/>
                    </a:cubicBezTo>
                    <a:cubicBezTo>
                      <a:pt x="357" y="0"/>
                      <a:pt x="191" y="0"/>
                      <a:pt x="26" y="0"/>
                    </a:cubicBezTo>
                    <a:cubicBezTo>
                      <a:pt x="16" y="0"/>
                      <a:pt x="0" y="0"/>
                      <a:pt x="0" y="16"/>
                    </a:cubicBezTo>
                    <a:cubicBezTo>
                      <a:pt x="0" y="32"/>
                      <a:pt x="16" y="32"/>
                      <a:pt x="28" y="32"/>
                    </a:cubicBezTo>
                    <a:cubicBezTo>
                      <a:pt x="193" y="32"/>
                      <a:pt x="357" y="32"/>
                      <a:pt x="522" y="32"/>
                    </a:cubicBezTo>
                    <a:moveTo>
                      <a:pt x="522" y="190"/>
                    </a:moveTo>
                    <a:cubicBezTo>
                      <a:pt x="534" y="190"/>
                      <a:pt x="550" y="190"/>
                      <a:pt x="550" y="174"/>
                    </a:cubicBezTo>
                    <a:cubicBezTo>
                      <a:pt x="550" y="157"/>
                      <a:pt x="534" y="157"/>
                      <a:pt x="522" y="157"/>
                    </a:cubicBezTo>
                    <a:cubicBezTo>
                      <a:pt x="357" y="157"/>
                      <a:pt x="193" y="157"/>
                      <a:pt x="28" y="157"/>
                    </a:cubicBezTo>
                    <a:cubicBezTo>
                      <a:pt x="16" y="157"/>
                      <a:pt x="0" y="157"/>
                      <a:pt x="0" y="174"/>
                    </a:cubicBezTo>
                    <a:cubicBezTo>
                      <a:pt x="0" y="190"/>
                      <a:pt x="16" y="190"/>
                      <a:pt x="26" y="190"/>
                    </a:cubicBezTo>
                    <a:cubicBezTo>
                      <a:pt x="191" y="190"/>
                      <a:pt x="357" y="190"/>
                      <a:pt x="522" y="1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3400" bIns="23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77" name=""/>
              <p:cNvSpPr/>
              <p:nvPr/>
            </p:nvSpPr>
            <p:spPr>
              <a:xfrm>
                <a:off x="1720440" y="2905200"/>
                <a:ext cx="68400" cy="292320"/>
              </a:xfrm>
              <a:custGeom>
                <a:avLst/>
                <a:gdLst/>
                <a:ahLst/>
                <a:rect l="0" t="0" r="r" b="b"/>
                <a:pathLst>
                  <a:path w="190" h="812">
                    <a:moveTo>
                      <a:pt x="190" y="803"/>
                    </a:moveTo>
                    <a:cubicBezTo>
                      <a:pt x="190" y="801"/>
                      <a:pt x="190" y="799"/>
                      <a:pt x="176" y="785"/>
                    </a:cubicBezTo>
                    <a:cubicBezTo>
                      <a:pt x="73" y="683"/>
                      <a:pt x="47" y="530"/>
                      <a:pt x="47" y="405"/>
                    </a:cubicBezTo>
                    <a:cubicBezTo>
                      <a:pt x="47" y="264"/>
                      <a:pt x="80" y="123"/>
                      <a:pt x="181" y="21"/>
                    </a:cubicBezTo>
                    <a:cubicBezTo>
                      <a:pt x="190" y="12"/>
                      <a:pt x="190" y="9"/>
                      <a:pt x="190" y="7"/>
                    </a:cubicBezTo>
                    <a:cubicBezTo>
                      <a:pt x="190" y="2"/>
                      <a:pt x="188" y="0"/>
                      <a:pt x="183" y="0"/>
                    </a:cubicBezTo>
                    <a:cubicBezTo>
                      <a:pt x="174" y="0"/>
                      <a:pt x="101" y="56"/>
                      <a:pt x="52" y="157"/>
                    </a:cubicBezTo>
                    <a:cubicBezTo>
                      <a:pt x="9" y="248"/>
                      <a:pt x="0" y="338"/>
                      <a:pt x="0" y="405"/>
                    </a:cubicBezTo>
                    <a:cubicBezTo>
                      <a:pt x="0" y="468"/>
                      <a:pt x="9" y="567"/>
                      <a:pt x="54" y="660"/>
                    </a:cubicBezTo>
                    <a:cubicBezTo>
                      <a:pt x="103" y="759"/>
                      <a:pt x="174" y="812"/>
                      <a:pt x="183" y="812"/>
                    </a:cubicBezTo>
                    <a:cubicBezTo>
                      <a:pt x="188" y="812"/>
                      <a:pt x="190" y="808"/>
                      <a:pt x="190" y="8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78" name=""/>
              <p:cNvSpPr/>
              <p:nvPr/>
            </p:nvSpPr>
            <p:spPr>
              <a:xfrm>
                <a:off x="1821240" y="2929320"/>
                <a:ext cx="118440" cy="195120"/>
              </a:xfrm>
              <a:custGeom>
                <a:avLst/>
                <a:gdLst/>
                <a:ahLst/>
                <a:rect l="0" t="0" r="r" b="b"/>
                <a:pathLst>
                  <a:path w="329" h="542">
                    <a:moveTo>
                      <a:pt x="63" y="479"/>
                    </a:moveTo>
                    <a:cubicBezTo>
                      <a:pt x="93" y="451"/>
                      <a:pt x="123" y="424"/>
                      <a:pt x="153" y="396"/>
                    </a:cubicBezTo>
                    <a:cubicBezTo>
                      <a:pt x="280" y="282"/>
                      <a:pt x="329" y="238"/>
                      <a:pt x="329" y="157"/>
                    </a:cubicBezTo>
                    <a:cubicBezTo>
                      <a:pt x="329" y="65"/>
                      <a:pt x="256" y="0"/>
                      <a:pt x="155" y="0"/>
                    </a:cubicBezTo>
                    <a:cubicBezTo>
                      <a:pt x="61" y="0"/>
                      <a:pt x="0" y="74"/>
                      <a:pt x="0" y="148"/>
                    </a:cubicBezTo>
                    <a:cubicBezTo>
                      <a:pt x="0" y="192"/>
                      <a:pt x="42" y="192"/>
                      <a:pt x="45" y="192"/>
                    </a:cubicBezTo>
                    <a:cubicBezTo>
                      <a:pt x="59" y="192"/>
                      <a:pt x="87" y="183"/>
                      <a:pt x="87" y="150"/>
                    </a:cubicBezTo>
                    <a:cubicBezTo>
                      <a:pt x="87" y="130"/>
                      <a:pt x="73" y="106"/>
                      <a:pt x="45" y="106"/>
                    </a:cubicBezTo>
                    <a:cubicBezTo>
                      <a:pt x="38" y="106"/>
                      <a:pt x="35" y="106"/>
                      <a:pt x="33" y="109"/>
                    </a:cubicBezTo>
                    <a:cubicBezTo>
                      <a:pt x="52" y="56"/>
                      <a:pt x="96" y="25"/>
                      <a:pt x="143" y="25"/>
                    </a:cubicBezTo>
                    <a:cubicBezTo>
                      <a:pt x="219" y="25"/>
                      <a:pt x="254" y="90"/>
                      <a:pt x="254" y="157"/>
                    </a:cubicBezTo>
                    <a:cubicBezTo>
                      <a:pt x="254" y="222"/>
                      <a:pt x="214" y="287"/>
                      <a:pt x="169" y="338"/>
                    </a:cubicBezTo>
                    <a:cubicBezTo>
                      <a:pt x="116" y="396"/>
                      <a:pt x="63" y="454"/>
                      <a:pt x="9" y="512"/>
                    </a:cubicBezTo>
                    <a:cubicBezTo>
                      <a:pt x="0" y="521"/>
                      <a:pt x="0" y="521"/>
                      <a:pt x="0" y="542"/>
                    </a:cubicBezTo>
                    <a:cubicBezTo>
                      <a:pt x="103" y="542"/>
                      <a:pt x="205" y="542"/>
                      <a:pt x="308" y="542"/>
                    </a:cubicBezTo>
                    <a:cubicBezTo>
                      <a:pt x="315" y="495"/>
                      <a:pt x="322" y="447"/>
                      <a:pt x="329" y="400"/>
                    </a:cubicBezTo>
                    <a:cubicBezTo>
                      <a:pt x="323" y="400"/>
                      <a:pt x="317" y="400"/>
                      <a:pt x="310" y="400"/>
                    </a:cubicBezTo>
                    <a:cubicBezTo>
                      <a:pt x="306" y="424"/>
                      <a:pt x="299" y="461"/>
                      <a:pt x="291" y="472"/>
                    </a:cubicBezTo>
                    <a:cubicBezTo>
                      <a:pt x="284" y="479"/>
                      <a:pt x="230" y="479"/>
                      <a:pt x="214" y="479"/>
                    </a:cubicBezTo>
                    <a:cubicBezTo>
                      <a:pt x="164" y="479"/>
                      <a:pt x="114" y="479"/>
                      <a:pt x="63" y="4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79" name=""/>
              <p:cNvSpPr/>
              <p:nvPr/>
            </p:nvSpPr>
            <p:spPr>
              <a:xfrm>
                <a:off x="2046240" y="3044880"/>
                <a:ext cx="181080" cy="11520"/>
              </a:xfrm>
              <a:custGeom>
                <a:avLst/>
                <a:gdLst/>
                <a:ahLst/>
                <a:rect l="0" t="0" r="r" b="b"/>
                <a:pathLst>
                  <a:path w="503" h="32">
                    <a:moveTo>
                      <a:pt x="475" y="32"/>
                    </a:moveTo>
                    <a:cubicBezTo>
                      <a:pt x="489" y="32"/>
                      <a:pt x="503" y="32"/>
                      <a:pt x="503" y="16"/>
                    </a:cubicBezTo>
                    <a:cubicBezTo>
                      <a:pt x="503" y="0"/>
                      <a:pt x="489" y="0"/>
                      <a:pt x="475" y="0"/>
                    </a:cubicBezTo>
                    <a:cubicBezTo>
                      <a:pt x="326" y="0"/>
                      <a:pt x="177" y="0"/>
                      <a:pt x="28" y="0"/>
                    </a:cubicBezTo>
                    <a:cubicBezTo>
                      <a:pt x="14" y="0"/>
                      <a:pt x="0" y="0"/>
                      <a:pt x="0" y="16"/>
                    </a:cubicBezTo>
                    <a:cubicBezTo>
                      <a:pt x="0" y="32"/>
                      <a:pt x="14" y="32"/>
                      <a:pt x="28" y="32"/>
                    </a:cubicBezTo>
                    <a:cubicBezTo>
                      <a:pt x="177" y="32"/>
                      <a:pt x="326" y="32"/>
                      <a:pt x="475" y="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480" bIns="-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0" name=""/>
              <p:cNvSpPr/>
              <p:nvPr/>
            </p:nvSpPr>
            <p:spPr>
              <a:xfrm>
                <a:off x="2331360" y="2916000"/>
                <a:ext cx="122040" cy="211680"/>
              </a:xfrm>
              <a:custGeom>
                <a:avLst/>
                <a:gdLst/>
                <a:ahLst/>
                <a:rect l="0" t="0" r="r" b="b"/>
                <a:pathLst>
                  <a:path w="339" h="588">
                    <a:moveTo>
                      <a:pt x="183" y="225"/>
                    </a:moveTo>
                    <a:cubicBezTo>
                      <a:pt x="80" y="248"/>
                      <a:pt x="0" y="354"/>
                      <a:pt x="0" y="451"/>
                    </a:cubicBezTo>
                    <a:cubicBezTo>
                      <a:pt x="0" y="530"/>
                      <a:pt x="52" y="588"/>
                      <a:pt x="129" y="588"/>
                    </a:cubicBezTo>
                    <a:cubicBezTo>
                      <a:pt x="226" y="588"/>
                      <a:pt x="294" y="461"/>
                      <a:pt x="294" y="349"/>
                    </a:cubicBezTo>
                    <a:cubicBezTo>
                      <a:pt x="294" y="275"/>
                      <a:pt x="261" y="234"/>
                      <a:pt x="233" y="197"/>
                    </a:cubicBezTo>
                    <a:cubicBezTo>
                      <a:pt x="205" y="160"/>
                      <a:pt x="155" y="100"/>
                      <a:pt x="155" y="65"/>
                    </a:cubicBezTo>
                    <a:cubicBezTo>
                      <a:pt x="155" y="46"/>
                      <a:pt x="172" y="28"/>
                      <a:pt x="200" y="28"/>
                    </a:cubicBezTo>
                    <a:cubicBezTo>
                      <a:pt x="226" y="28"/>
                      <a:pt x="242" y="37"/>
                      <a:pt x="259" y="49"/>
                    </a:cubicBezTo>
                    <a:cubicBezTo>
                      <a:pt x="275" y="58"/>
                      <a:pt x="291" y="69"/>
                      <a:pt x="306" y="69"/>
                    </a:cubicBezTo>
                    <a:cubicBezTo>
                      <a:pt x="324" y="69"/>
                      <a:pt x="339" y="49"/>
                      <a:pt x="339" y="37"/>
                    </a:cubicBezTo>
                    <a:cubicBezTo>
                      <a:pt x="339" y="19"/>
                      <a:pt x="324" y="16"/>
                      <a:pt x="294" y="9"/>
                    </a:cubicBezTo>
                    <a:cubicBezTo>
                      <a:pt x="252" y="0"/>
                      <a:pt x="240" y="0"/>
                      <a:pt x="228" y="0"/>
                    </a:cubicBezTo>
                    <a:cubicBezTo>
                      <a:pt x="162" y="0"/>
                      <a:pt x="132" y="35"/>
                      <a:pt x="132" y="86"/>
                    </a:cubicBezTo>
                    <a:cubicBezTo>
                      <a:pt x="132" y="127"/>
                      <a:pt x="158" y="174"/>
                      <a:pt x="183" y="225"/>
                    </a:cubicBezTo>
                    <a:moveTo>
                      <a:pt x="193" y="241"/>
                    </a:moveTo>
                    <a:cubicBezTo>
                      <a:pt x="214" y="278"/>
                      <a:pt x="237" y="322"/>
                      <a:pt x="237" y="382"/>
                    </a:cubicBezTo>
                    <a:cubicBezTo>
                      <a:pt x="237" y="435"/>
                      <a:pt x="207" y="569"/>
                      <a:pt x="129" y="569"/>
                    </a:cubicBezTo>
                    <a:cubicBezTo>
                      <a:pt x="85" y="569"/>
                      <a:pt x="49" y="537"/>
                      <a:pt x="49" y="474"/>
                    </a:cubicBezTo>
                    <a:cubicBezTo>
                      <a:pt x="49" y="424"/>
                      <a:pt x="80" y="271"/>
                      <a:pt x="193" y="2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1" name=""/>
              <p:cNvSpPr/>
              <p:nvPr/>
            </p:nvSpPr>
            <p:spPr>
              <a:xfrm>
                <a:off x="2460960" y="3077640"/>
                <a:ext cx="127080" cy="92520"/>
              </a:xfrm>
              <a:custGeom>
                <a:avLst/>
                <a:gdLst/>
                <a:ahLst/>
                <a:rect l="0" t="0" r="r" b="b"/>
                <a:pathLst>
                  <a:path w="353" h="257">
                    <a:moveTo>
                      <a:pt x="42" y="215"/>
                    </a:moveTo>
                    <a:cubicBezTo>
                      <a:pt x="40" y="222"/>
                      <a:pt x="35" y="236"/>
                      <a:pt x="35" y="238"/>
                    </a:cubicBezTo>
                    <a:cubicBezTo>
                      <a:pt x="35" y="250"/>
                      <a:pt x="47" y="257"/>
                      <a:pt x="56" y="257"/>
                    </a:cubicBezTo>
                    <a:cubicBezTo>
                      <a:pt x="66" y="257"/>
                      <a:pt x="74" y="249"/>
                      <a:pt x="78" y="243"/>
                    </a:cubicBezTo>
                    <a:cubicBezTo>
                      <a:pt x="81" y="237"/>
                      <a:pt x="87" y="220"/>
                      <a:pt x="89" y="208"/>
                    </a:cubicBezTo>
                    <a:cubicBezTo>
                      <a:pt x="92" y="199"/>
                      <a:pt x="99" y="171"/>
                      <a:pt x="101" y="157"/>
                    </a:cubicBezTo>
                    <a:cubicBezTo>
                      <a:pt x="106" y="146"/>
                      <a:pt x="108" y="132"/>
                      <a:pt x="110" y="120"/>
                    </a:cubicBezTo>
                    <a:cubicBezTo>
                      <a:pt x="118" y="97"/>
                      <a:pt x="120" y="93"/>
                      <a:pt x="136" y="69"/>
                    </a:cubicBezTo>
                    <a:cubicBezTo>
                      <a:pt x="153" y="46"/>
                      <a:pt x="179" y="16"/>
                      <a:pt x="223" y="16"/>
                    </a:cubicBezTo>
                    <a:cubicBezTo>
                      <a:pt x="256" y="16"/>
                      <a:pt x="256" y="46"/>
                      <a:pt x="256" y="56"/>
                    </a:cubicBezTo>
                    <a:cubicBezTo>
                      <a:pt x="256" y="90"/>
                      <a:pt x="233" y="153"/>
                      <a:pt x="223" y="178"/>
                    </a:cubicBezTo>
                    <a:cubicBezTo>
                      <a:pt x="216" y="192"/>
                      <a:pt x="214" y="199"/>
                      <a:pt x="214" y="208"/>
                    </a:cubicBezTo>
                    <a:cubicBezTo>
                      <a:pt x="214" y="238"/>
                      <a:pt x="240" y="257"/>
                      <a:pt x="268" y="257"/>
                    </a:cubicBezTo>
                    <a:cubicBezTo>
                      <a:pt x="327" y="257"/>
                      <a:pt x="353" y="178"/>
                      <a:pt x="353" y="169"/>
                    </a:cubicBezTo>
                    <a:cubicBezTo>
                      <a:pt x="353" y="162"/>
                      <a:pt x="346" y="162"/>
                      <a:pt x="343" y="162"/>
                    </a:cubicBezTo>
                    <a:cubicBezTo>
                      <a:pt x="334" y="162"/>
                      <a:pt x="334" y="167"/>
                      <a:pt x="331" y="171"/>
                    </a:cubicBezTo>
                    <a:cubicBezTo>
                      <a:pt x="320" y="218"/>
                      <a:pt x="294" y="241"/>
                      <a:pt x="270" y="241"/>
                    </a:cubicBezTo>
                    <a:cubicBezTo>
                      <a:pt x="259" y="241"/>
                      <a:pt x="256" y="234"/>
                      <a:pt x="256" y="220"/>
                    </a:cubicBezTo>
                    <a:cubicBezTo>
                      <a:pt x="256" y="208"/>
                      <a:pt x="259" y="201"/>
                      <a:pt x="270" y="176"/>
                    </a:cubicBezTo>
                    <a:cubicBezTo>
                      <a:pt x="277" y="157"/>
                      <a:pt x="301" y="97"/>
                      <a:pt x="301" y="65"/>
                    </a:cubicBezTo>
                    <a:cubicBezTo>
                      <a:pt x="301" y="9"/>
                      <a:pt x="256" y="0"/>
                      <a:pt x="226" y="0"/>
                    </a:cubicBezTo>
                    <a:cubicBezTo>
                      <a:pt x="176" y="0"/>
                      <a:pt x="143" y="30"/>
                      <a:pt x="127" y="51"/>
                    </a:cubicBezTo>
                    <a:cubicBezTo>
                      <a:pt x="122" y="14"/>
                      <a:pt x="89" y="0"/>
                      <a:pt x="66" y="0"/>
                    </a:cubicBezTo>
                    <a:cubicBezTo>
                      <a:pt x="40" y="0"/>
                      <a:pt x="28" y="19"/>
                      <a:pt x="19" y="30"/>
                    </a:cubicBezTo>
                    <a:cubicBezTo>
                      <a:pt x="7" y="51"/>
                      <a:pt x="0" y="83"/>
                      <a:pt x="0" y="88"/>
                    </a:cubicBezTo>
                    <a:cubicBezTo>
                      <a:pt x="0" y="95"/>
                      <a:pt x="7" y="95"/>
                      <a:pt x="9" y="95"/>
                    </a:cubicBezTo>
                    <a:cubicBezTo>
                      <a:pt x="16" y="95"/>
                      <a:pt x="16" y="93"/>
                      <a:pt x="21" y="79"/>
                    </a:cubicBezTo>
                    <a:cubicBezTo>
                      <a:pt x="31" y="44"/>
                      <a:pt x="40" y="16"/>
                      <a:pt x="63" y="16"/>
                    </a:cubicBezTo>
                    <a:cubicBezTo>
                      <a:pt x="78" y="16"/>
                      <a:pt x="82" y="28"/>
                      <a:pt x="82" y="44"/>
                    </a:cubicBezTo>
                    <a:cubicBezTo>
                      <a:pt x="82" y="56"/>
                      <a:pt x="76" y="75"/>
                      <a:pt x="73" y="90"/>
                    </a:cubicBezTo>
                    <a:cubicBezTo>
                      <a:pt x="69" y="105"/>
                      <a:pt x="63" y="130"/>
                      <a:pt x="61" y="143"/>
                    </a:cubicBezTo>
                    <a:cubicBezTo>
                      <a:pt x="55" y="167"/>
                      <a:pt x="49" y="191"/>
                      <a:pt x="42" y="2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2" name=""/>
              <p:cNvSpPr/>
              <p:nvPr/>
            </p:nvSpPr>
            <p:spPr>
              <a:xfrm>
                <a:off x="2620800" y="3144240"/>
                <a:ext cx="26280" cy="63360"/>
              </a:xfrm>
              <a:custGeom>
                <a:avLst/>
                <a:gdLst/>
                <a:ahLst/>
                <a:rect l="0" t="0" r="r" b="b"/>
                <a:pathLst>
                  <a:path w="73" h="176">
                    <a:moveTo>
                      <a:pt x="59" y="58"/>
                    </a:moveTo>
                    <a:cubicBezTo>
                      <a:pt x="59" y="88"/>
                      <a:pt x="52" y="125"/>
                      <a:pt x="12" y="160"/>
                    </a:cubicBezTo>
                    <a:cubicBezTo>
                      <a:pt x="9" y="162"/>
                      <a:pt x="9" y="164"/>
                      <a:pt x="9" y="167"/>
                    </a:cubicBezTo>
                    <a:cubicBezTo>
                      <a:pt x="9" y="171"/>
                      <a:pt x="14" y="176"/>
                      <a:pt x="16" y="176"/>
                    </a:cubicBezTo>
                    <a:cubicBezTo>
                      <a:pt x="26" y="176"/>
                      <a:pt x="73" y="130"/>
                      <a:pt x="73" y="62"/>
                    </a:cubicBezTo>
                    <a:cubicBezTo>
                      <a:pt x="73" y="28"/>
                      <a:pt x="61" y="0"/>
                      <a:pt x="33" y="0"/>
                    </a:cubicBezTo>
                    <a:cubicBezTo>
                      <a:pt x="14" y="0"/>
                      <a:pt x="0" y="16"/>
                      <a:pt x="0" y="32"/>
                    </a:cubicBezTo>
                    <a:cubicBezTo>
                      <a:pt x="0" y="51"/>
                      <a:pt x="14" y="65"/>
                      <a:pt x="33" y="65"/>
                    </a:cubicBezTo>
                    <a:cubicBezTo>
                      <a:pt x="47" y="65"/>
                      <a:pt x="56" y="58"/>
                      <a:pt x="59" y="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8360" bIns="183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3" name=""/>
              <p:cNvSpPr/>
              <p:nvPr/>
            </p:nvSpPr>
            <p:spPr>
              <a:xfrm>
                <a:off x="2679480" y="3031560"/>
                <a:ext cx="96480" cy="140040"/>
              </a:xfrm>
              <a:custGeom>
                <a:avLst/>
                <a:gdLst/>
                <a:ahLst/>
                <a:rect l="0" t="0" r="r" b="b"/>
                <a:pathLst>
                  <a:path w="268" h="389">
                    <a:moveTo>
                      <a:pt x="268" y="197"/>
                    </a:moveTo>
                    <a:cubicBezTo>
                      <a:pt x="268" y="134"/>
                      <a:pt x="261" y="90"/>
                      <a:pt x="233" y="49"/>
                    </a:cubicBezTo>
                    <a:cubicBezTo>
                      <a:pt x="216" y="23"/>
                      <a:pt x="181" y="0"/>
                      <a:pt x="134" y="0"/>
                    </a:cubicBezTo>
                    <a:cubicBezTo>
                      <a:pt x="0" y="0"/>
                      <a:pt x="0" y="155"/>
                      <a:pt x="0" y="197"/>
                    </a:cubicBezTo>
                    <a:cubicBezTo>
                      <a:pt x="0" y="238"/>
                      <a:pt x="0" y="389"/>
                      <a:pt x="134" y="389"/>
                    </a:cubicBezTo>
                    <a:cubicBezTo>
                      <a:pt x="268" y="389"/>
                      <a:pt x="268" y="238"/>
                      <a:pt x="268" y="197"/>
                    </a:cubicBezTo>
                    <a:moveTo>
                      <a:pt x="134" y="373"/>
                    </a:moveTo>
                    <a:cubicBezTo>
                      <a:pt x="108" y="373"/>
                      <a:pt x="73" y="359"/>
                      <a:pt x="61" y="312"/>
                    </a:cubicBezTo>
                    <a:cubicBezTo>
                      <a:pt x="52" y="278"/>
                      <a:pt x="52" y="231"/>
                      <a:pt x="52" y="190"/>
                    </a:cubicBezTo>
                    <a:cubicBezTo>
                      <a:pt x="52" y="148"/>
                      <a:pt x="52" y="104"/>
                      <a:pt x="61" y="74"/>
                    </a:cubicBezTo>
                    <a:cubicBezTo>
                      <a:pt x="73" y="28"/>
                      <a:pt x="110" y="16"/>
                      <a:pt x="134" y="16"/>
                    </a:cubicBezTo>
                    <a:cubicBezTo>
                      <a:pt x="165" y="16"/>
                      <a:pt x="195" y="35"/>
                      <a:pt x="205" y="69"/>
                    </a:cubicBezTo>
                    <a:cubicBezTo>
                      <a:pt x="214" y="100"/>
                      <a:pt x="216" y="141"/>
                      <a:pt x="216" y="190"/>
                    </a:cubicBezTo>
                    <a:cubicBezTo>
                      <a:pt x="216" y="231"/>
                      <a:pt x="216" y="273"/>
                      <a:pt x="207" y="310"/>
                    </a:cubicBezTo>
                    <a:cubicBezTo>
                      <a:pt x="195" y="361"/>
                      <a:pt x="158" y="373"/>
                      <a:pt x="134" y="3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4" name=""/>
              <p:cNvSpPr/>
              <p:nvPr/>
            </p:nvSpPr>
            <p:spPr>
              <a:xfrm>
                <a:off x="2818800" y="2905200"/>
                <a:ext cx="68400" cy="292320"/>
              </a:xfrm>
              <a:custGeom>
                <a:avLst/>
                <a:gdLst/>
                <a:ahLst/>
                <a:rect l="0" t="0" r="r" b="b"/>
                <a:pathLst>
                  <a:path w="190" h="812">
                    <a:moveTo>
                      <a:pt x="190" y="405"/>
                    </a:moveTo>
                    <a:cubicBezTo>
                      <a:pt x="190" y="343"/>
                      <a:pt x="181" y="243"/>
                      <a:pt x="136" y="153"/>
                    </a:cubicBezTo>
                    <a:cubicBezTo>
                      <a:pt x="87" y="51"/>
                      <a:pt x="16" y="0"/>
                      <a:pt x="7" y="0"/>
                    </a:cubicBezTo>
                    <a:cubicBezTo>
                      <a:pt x="2" y="0"/>
                      <a:pt x="0" y="2"/>
                      <a:pt x="0" y="7"/>
                    </a:cubicBezTo>
                    <a:cubicBezTo>
                      <a:pt x="0" y="9"/>
                      <a:pt x="0" y="12"/>
                      <a:pt x="14" y="25"/>
                    </a:cubicBezTo>
                    <a:cubicBezTo>
                      <a:pt x="96" y="106"/>
                      <a:pt x="143" y="236"/>
                      <a:pt x="143" y="405"/>
                    </a:cubicBezTo>
                    <a:cubicBezTo>
                      <a:pt x="143" y="544"/>
                      <a:pt x="113" y="687"/>
                      <a:pt x="9" y="789"/>
                    </a:cubicBezTo>
                    <a:cubicBezTo>
                      <a:pt x="0" y="799"/>
                      <a:pt x="0" y="801"/>
                      <a:pt x="0" y="803"/>
                    </a:cubicBezTo>
                    <a:cubicBezTo>
                      <a:pt x="0" y="808"/>
                      <a:pt x="2" y="812"/>
                      <a:pt x="7" y="812"/>
                    </a:cubicBezTo>
                    <a:cubicBezTo>
                      <a:pt x="16" y="812"/>
                      <a:pt x="89" y="757"/>
                      <a:pt x="139" y="653"/>
                    </a:cubicBezTo>
                    <a:cubicBezTo>
                      <a:pt x="181" y="565"/>
                      <a:pt x="190" y="474"/>
                      <a:pt x="190" y="4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5" name=""/>
              <p:cNvSpPr/>
              <p:nvPr/>
            </p:nvSpPr>
            <p:spPr>
              <a:xfrm>
                <a:off x="3036600" y="2726640"/>
                <a:ext cx="181080" cy="199080"/>
              </a:xfrm>
              <a:custGeom>
                <a:avLst/>
                <a:gdLst/>
                <a:ahLst/>
                <a:rect l="0" t="0" r="r" b="b"/>
                <a:pathLst>
                  <a:path w="503" h="553">
                    <a:moveTo>
                      <a:pt x="282" y="444"/>
                    </a:moveTo>
                    <a:cubicBezTo>
                      <a:pt x="411" y="435"/>
                      <a:pt x="503" y="359"/>
                      <a:pt x="503" y="278"/>
                    </a:cubicBezTo>
                    <a:cubicBezTo>
                      <a:pt x="503" y="192"/>
                      <a:pt x="409" y="118"/>
                      <a:pt x="282" y="109"/>
                    </a:cubicBezTo>
                    <a:cubicBezTo>
                      <a:pt x="282" y="94"/>
                      <a:pt x="282" y="79"/>
                      <a:pt x="282" y="65"/>
                    </a:cubicBezTo>
                    <a:cubicBezTo>
                      <a:pt x="282" y="37"/>
                      <a:pt x="282" y="25"/>
                      <a:pt x="362" y="25"/>
                    </a:cubicBezTo>
                    <a:cubicBezTo>
                      <a:pt x="371" y="25"/>
                      <a:pt x="379" y="25"/>
                      <a:pt x="388" y="25"/>
                    </a:cubicBezTo>
                    <a:cubicBezTo>
                      <a:pt x="388" y="17"/>
                      <a:pt x="388" y="8"/>
                      <a:pt x="388" y="0"/>
                    </a:cubicBezTo>
                    <a:cubicBezTo>
                      <a:pt x="360" y="2"/>
                      <a:pt x="282" y="2"/>
                      <a:pt x="249" y="2"/>
                    </a:cubicBezTo>
                    <a:cubicBezTo>
                      <a:pt x="216" y="2"/>
                      <a:pt x="139" y="2"/>
                      <a:pt x="108" y="0"/>
                    </a:cubicBezTo>
                    <a:cubicBezTo>
                      <a:pt x="108" y="8"/>
                      <a:pt x="108" y="17"/>
                      <a:pt x="108" y="25"/>
                    </a:cubicBezTo>
                    <a:cubicBezTo>
                      <a:pt x="118" y="25"/>
                      <a:pt x="127" y="25"/>
                      <a:pt x="136" y="25"/>
                    </a:cubicBezTo>
                    <a:cubicBezTo>
                      <a:pt x="214" y="25"/>
                      <a:pt x="214" y="35"/>
                      <a:pt x="214" y="65"/>
                    </a:cubicBezTo>
                    <a:cubicBezTo>
                      <a:pt x="214" y="79"/>
                      <a:pt x="214" y="94"/>
                      <a:pt x="214" y="109"/>
                    </a:cubicBezTo>
                    <a:cubicBezTo>
                      <a:pt x="89" y="120"/>
                      <a:pt x="0" y="197"/>
                      <a:pt x="0" y="275"/>
                    </a:cubicBezTo>
                    <a:cubicBezTo>
                      <a:pt x="0" y="361"/>
                      <a:pt x="92" y="433"/>
                      <a:pt x="214" y="444"/>
                    </a:cubicBezTo>
                    <a:cubicBezTo>
                      <a:pt x="214" y="460"/>
                      <a:pt x="214" y="475"/>
                      <a:pt x="214" y="491"/>
                    </a:cubicBezTo>
                    <a:cubicBezTo>
                      <a:pt x="214" y="518"/>
                      <a:pt x="214" y="530"/>
                      <a:pt x="136" y="530"/>
                    </a:cubicBezTo>
                    <a:cubicBezTo>
                      <a:pt x="127" y="530"/>
                      <a:pt x="118" y="530"/>
                      <a:pt x="108" y="530"/>
                    </a:cubicBezTo>
                    <a:cubicBezTo>
                      <a:pt x="108" y="538"/>
                      <a:pt x="108" y="545"/>
                      <a:pt x="108" y="553"/>
                    </a:cubicBezTo>
                    <a:cubicBezTo>
                      <a:pt x="139" y="551"/>
                      <a:pt x="215" y="551"/>
                      <a:pt x="249" y="551"/>
                    </a:cubicBezTo>
                    <a:cubicBezTo>
                      <a:pt x="283" y="551"/>
                      <a:pt x="360" y="551"/>
                      <a:pt x="388" y="553"/>
                    </a:cubicBezTo>
                    <a:cubicBezTo>
                      <a:pt x="388" y="545"/>
                      <a:pt x="388" y="538"/>
                      <a:pt x="388" y="530"/>
                    </a:cubicBezTo>
                    <a:cubicBezTo>
                      <a:pt x="379" y="530"/>
                      <a:pt x="371" y="530"/>
                      <a:pt x="362" y="530"/>
                    </a:cubicBezTo>
                    <a:cubicBezTo>
                      <a:pt x="282" y="530"/>
                      <a:pt x="282" y="518"/>
                      <a:pt x="282" y="491"/>
                    </a:cubicBezTo>
                    <a:cubicBezTo>
                      <a:pt x="282" y="475"/>
                      <a:pt x="282" y="460"/>
                      <a:pt x="282" y="444"/>
                    </a:cubicBezTo>
                    <a:moveTo>
                      <a:pt x="214" y="426"/>
                    </a:moveTo>
                    <a:cubicBezTo>
                      <a:pt x="96" y="410"/>
                      <a:pt x="82" y="329"/>
                      <a:pt x="82" y="278"/>
                    </a:cubicBezTo>
                    <a:cubicBezTo>
                      <a:pt x="82" y="236"/>
                      <a:pt x="92" y="143"/>
                      <a:pt x="214" y="127"/>
                    </a:cubicBezTo>
                    <a:cubicBezTo>
                      <a:pt x="214" y="227"/>
                      <a:pt x="214" y="326"/>
                      <a:pt x="214" y="426"/>
                    </a:cubicBezTo>
                    <a:moveTo>
                      <a:pt x="282" y="127"/>
                    </a:moveTo>
                    <a:cubicBezTo>
                      <a:pt x="397" y="141"/>
                      <a:pt x="421" y="215"/>
                      <a:pt x="421" y="275"/>
                    </a:cubicBezTo>
                    <a:cubicBezTo>
                      <a:pt x="421" y="326"/>
                      <a:pt x="409" y="412"/>
                      <a:pt x="282" y="426"/>
                    </a:cubicBezTo>
                    <a:cubicBezTo>
                      <a:pt x="282" y="326"/>
                      <a:pt x="282" y="227"/>
                      <a:pt x="282" y="1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6" name=""/>
              <p:cNvSpPr/>
              <p:nvPr/>
            </p:nvSpPr>
            <p:spPr>
              <a:xfrm>
                <a:off x="2952720" y="3044880"/>
                <a:ext cx="348840" cy="11520"/>
              </a:xfrm>
              <a:custGeom>
                <a:avLst/>
                <a:gdLst/>
                <a:ahLst/>
                <a:rect l="0" t="0" r="r" b="b"/>
                <a:pathLst>
                  <a:path w="969" h="32">
                    <a:moveTo>
                      <a:pt x="0" y="0"/>
                    </a:moveTo>
                    <a:cubicBezTo>
                      <a:pt x="323" y="0"/>
                      <a:pt x="646" y="0"/>
                      <a:pt x="969" y="0"/>
                    </a:cubicBezTo>
                    <a:cubicBezTo>
                      <a:pt x="969" y="11"/>
                      <a:pt x="969" y="22"/>
                      <a:pt x="969" y="32"/>
                    </a:cubicBezTo>
                    <a:cubicBezTo>
                      <a:pt x="646" y="32"/>
                      <a:pt x="323" y="32"/>
                      <a:pt x="0" y="32"/>
                    </a:cubicBezTo>
                    <a:cubicBezTo>
                      <a:pt x="0" y="22"/>
                      <a:pt x="0" y="11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480" bIns="-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7" name=""/>
              <p:cNvSpPr/>
              <p:nvPr/>
            </p:nvSpPr>
            <p:spPr>
              <a:xfrm>
                <a:off x="2969640" y="3125160"/>
                <a:ext cx="181080" cy="199080"/>
              </a:xfrm>
              <a:custGeom>
                <a:avLst/>
                <a:gdLst/>
                <a:ahLst/>
                <a:rect l="0" t="0" r="r" b="b"/>
                <a:pathLst>
                  <a:path w="503" h="553">
                    <a:moveTo>
                      <a:pt x="284" y="444"/>
                    </a:moveTo>
                    <a:cubicBezTo>
                      <a:pt x="411" y="435"/>
                      <a:pt x="503" y="359"/>
                      <a:pt x="503" y="278"/>
                    </a:cubicBezTo>
                    <a:cubicBezTo>
                      <a:pt x="503" y="192"/>
                      <a:pt x="409" y="118"/>
                      <a:pt x="284" y="109"/>
                    </a:cubicBezTo>
                    <a:cubicBezTo>
                      <a:pt x="284" y="94"/>
                      <a:pt x="284" y="79"/>
                      <a:pt x="284" y="65"/>
                    </a:cubicBezTo>
                    <a:cubicBezTo>
                      <a:pt x="284" y="37"/>
                      <a:pt x="284" y="25"/>
                      <a:pt x="362" y="25"/>
                    </a:cubicBezTo>
                    <a:cubicBezTo>
                      <a:pt x="371" y="25"/>
                      <a:pt x="381" y="25"/>
                      <a:pt x="390" y="25"/>
                    </a:cubicBezTo>
                    <a:cubicBezTo>
                      <a:pt x="390" y="17"/>
                      <a:pt x="390" y="8"/>
                      <a:pt x="390" y="0"/>
                    </a:cubicBezTo>
                    <a:cubicBezTo>
                      <a:pt x="360" y="2"/>
                      <a:pt x="283" y="2"/>
                      <a:pt x="249" y="2"/>
                    </a:cubicBezTo>
                    <a:cubicBezTo>
                      <a:pt x="215" y="2"/>
                      <a:pt x="139" y="2"/>
                      <a:pt x="110" y="0"/>
                    </a:cubicBezTo>
                    <a:cubicBezTo>
                      <a:pt x="110" y="8"/>
                      <a:pt x="110" y="17"/>
                      <a:pt x="110" y="25"/>
                    </a:cubicBezTo>
                    <a:cubicBezTo>
                      <a:pt x="119" y="25"/>
                      <a:pt x="128" y="25"/>
                      <a:pt x="136" y="25"/>
                    </a:cubicBezTo>
                    <a:cubicBezTo>
                      <a:pt x="216" y="25"/>
                      <a:pt x="216" y="35"/>
                      <a:pt x="216" y="65"/>
                    </a:cubicBezTo>
                    <a:cubicBezTo>
                      <a:pt x="216" y="79"/>
                      <a:pt x="216" y="94"/>
                      <a:pt x="216" y="109"/>
                    </a:cubicBezTo>
                    <a:cubicBezTo>
                      <a:pt x="89" y="120"/>
                      <a:pt x="0" y="197"/>
                      <a:pt x="0" y="275"/>
                    </a:cubicBezTo>
                    <a:cubicBezTo>
                      <a:pt x="0" y="361"/>
                      <a:pt x="92" y="433"/>
                      <a:pt x="216" y="444"/>
                    </a:cubicBezTo>
                    <a:cubicBezTo>
                      <a:pt x="216" y="460"/>
                      <a:pt x="216" y="475"/>
                      <a:pt x="216" y="491"/>
                    </a:cubicBezTo>
                    <a:cubicBezTo>
                      <a:pt x="216" y="518"/>
                      <a:pt x="216" y="530"/>
                      <a:pt x="136" y="530"/>
                    </a:cubicBezTo>
                    <a:cubicBezTo>
                      <a:pt x="128" y="530"/>
                      <a:pt x="119" y="530"/>
                      <a:pt x="110" y="530"/>
                    </a:cubicBezTo>
                    <a:cubicBezTo>
                      <a:pt x="110" y="538"/>
                      <a:pt x="110" y="545"/>
                      <a:pt x="110" y="553"/>
                    </a:cubicBezTo>
                    <a:cubicBezTo>
                      <a:pt x="139" y="551"/>
                      <a:pt x="216" y="551"/>
                      <a:pt x="249" y="551"/>
                    </a:cubicBezTo>
                    <a:cubicBezTo>
                      <a:pt x="282" y="551"/>
                      <a:pt x="360" y="551"/>
                      <a:pt x="390" y="553"/>
                    </a:cubicBezTo>
                    <a:cubicBezTo>
                      <a:pt x="390" y="545"/>
                      <a:pt x="390" y="538"/>
                      <a:pt x="390" y="530"/>
                    </a:cubicBezTo>
                    <a:cubicBezTo>
                      <a:pt x="381" y="530"/>
                      <a:pt x="371" y="530"/>
                      <a:pt x="362" y="530"/>
                    </a:cubicBezTo>
                    <a:cubicBezTo>
                      <a:pt x="284" y="530"/>
                      <a:pt x="284" y="518"/>
                      <a:pt x="284" y="491"/>
                    </a:cubicBezTo>
                    <a:cubicBezTo>
                      <a:pt x="284" y="475"/>
                      <a:pt x="284" y="460"/>
                      <a:pt x="284" y="444"/>
                    </a:cubicBezTo>
                    <a:moveTo>
                      <a:pt x="216" y="426"/>
                    </a:moveTo>
                    <a:cubicBezTo>
                      <a:pt x="99" y="410"/>
                      <a:pt x="82" y="329"/>
                      <a:pt x="82" y="278"/>
                    </a:cubicBezTo>
                    <a:cubicBezTo>
                      <a:pt x="82" y="236"/>
                      <a:pt x="92" y="143"/>
                      <a:pt x="216" y="127"/>
                    </a:cubicBezTo>
                    <a:cubicBezTo>
                      <a:pt x="216" y="227"/>
                      <a:pt x="216" y="326"/>
                      <a:pt x="216" y="426"/>
                    </a:cubicBezTo>
                    <a:moveTo>
                      <a:pt x="284" y="127"/>
                    </a:moveTo>
                    <a:cubicBezTo>
                      <a:pt x="397" y="141"/>
                      <a:pt x="421" y="215"/>
                      <a:pt x="421" y="275"/>
                    </a:cubicBezTo>
                    <a:cubicBezTo>
                      <a:pt x="421" y="326"/>
                      <a:pt x="409" y="412"/>
                      <a:pt x="284" y="426"/>
                    </a:cubicBezTo>
                    <a:cubicBezTo>
                      <a:pt x="284" y="326"/>
                      <a:pt x="284" y="227"/>
                      <a:pt x="284" y="1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8" name=""/>
              <p:cNvSpPr/>
              <p:nvPr/>
            </p:nvSpPr>
            <p:spPr>
              <a:xfrm>
                <a:off x="3178800" y="3232440"/>
                <a:ext cx="96480" cy="140040"/>
              </a:xfrm>
              <a:custGeom>
                <a:avLst/>
                <a:gdLst/>
                <a:ahLst/>
                <a:rect l="0" t="0" r="r" b="b"/>
                <a:pathLst>
                  <a:path w="268" h="389">
                    <a:moveTo>
                      <a:pt x="268" y="197"/>
                    </a:moveTo>
                    <a:cubicBezTo>
                      <a:pt x="268" y="134"/>
                      <a:pt x="261" y="88"/>
                      <a:pt x="235" y="49"/>
                    </a:cubicBezTo>
                    <a:cubicBezTo>
                      <a:pt x="216" y="23"/>
                      <a:pt x="181" y="0"/>
                      <a:pt x="134" y="0"/>
                    </a:cubicBezTo>
                    <a:cubicBezTo>
                      <a:pt x="0" y="0"/>
                      <a:pt x="0" y="156"/>
                      <a:pt x="0" y="197"/>
                    </a:cubicBezTo>
                    <a:cubicBezTo>
                      <a:pt x="0" y="237"/>
                      <a:pt x="0" y="389"/>
                      <a:pt x="134" y="389"/>
                    </a:cubicBezTo>
                    <a:cubicBezTo>
                      <a:pt x="268" y="389"/>
                      <a:pt x="268" y="236"/>
                      <a:pt x="268" y="197"/>
                    </a:cubicBezTo>
                    <a:moveTo>
                      <a:pt x="134" y="373"/>
                    </a:moveTo>
                    <a:cubicBezTo>
                      <a:pt x="108" y="373"/>
                      <a:pt x="73" y="356"/>
                      <a:pt x="61" y="310"/>
                    </a:cubicBezTo>
                    <a:cubicBezTo>
                      <a:pt x="52" y="278"/>
                      <a:pt x="52" y="231"/>
                      <a:pt x="52" y="190"/>
                    </a:cubicBezTo>
                    <a:cubicBezTo>
                      <a:pt x="52" y="148"/>
                      <a:pt x="52" y="104"/>
                      <a:pt x="61" y="72"/>
                    </a:cubicBezTo>
                    <a:cubicBezTo>
                      <a:pt x="73" y="28"/>
                      <a:pt x="110" y="16"/>
                      <a:pt x="134" y="16"/>
                    </a:cubicBezTo>
                    <a:cubicBezTo>
                      <a:pt x="165" y="16"/>
                      <a:pt x="195" y="35"/>
                      <a:pt x="207" y="67"/>
                    </a:cubicBezTo>
                    <a:cubicBezTo>
                      <a:pt x="216" y="100"/>
                      <a:pt x="216" y="139"/>
                      <a:pt x="216" y="190"/>
                    </a:cubicBezTo>
                    <a:cubicBezTo>
                      <a:pt x="216" y="231"/>
                      <a:pt x="216" y="273"/>
                      <a:pt x="209" y="308"/>
                    </a:cubicBezTo>
                    <a:cubicBezTo>
                      <a:pt x="197" y="361"/>
                      <a:pt x="158" y="373"/>
                      <a:pt x="134" y="3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9" name=""/>
              <p:cNvSpPr/>
              <p:nvPr/>
            </p:nvSpPr>
            <p:spPr>
              <a:xfrm>
                <a:off x="3362400" y="3093480"/>
                <a:ext cx="34560" cy="87480"/>
              </a:xfrm>
              <a:custGeom>
                <a:avLst/>
                <a:gdLst/>
                <a:ahLst/>
                <a:rect l="0" t="0" r="r" b="b"/>
                <a:pathLst>
                  <a:path w="96" h="243">
                    <a:moveTo>
                      <a:pt x="96" y="83"/>
                    </a:moveTo>
                    <a:cubicBezTo>
                      <a:pt x="96" y="30"/>
                      <a:pt x="78" y="0"/>
                      <a:pt x="45" y="0"/>
                    </a:cubicBezTo>
                    <a:cubicBezTo>
                      <a:pt x="16" y="0"/>
                      <a:pt x="0" y="19"/>
                      <a:pt x="0" y="42"/>
                    </a:cubicBezTo>
                    <a:cubicBezTo>
                      <a:pt x="0" y="65"/>
                      <a:pt x="16" y="86"/>
                      <a:pt x="45" y="86"/>
                    </a:cubicBezTo>
                    <a:cubicBezTo>
                      <a:pt x="54" y="86"/>
                      <a:pt x="66" y="81"/>
                      <a:pt x="73" y="74"/>
                    </a:cubicBezTo>
                    <a:cubicBezTo>
                      <a:pt x="75" y="74"/>
                      <a:pt x="76" y="73"/>
                      <a:pt x="78" y="72"/>
                    </a:cubicBezTo>
                    <a:cubicBezTo>
                      <a:pt x="78" y="76"/>
                      <a:pt x="80" y="74"/>
                      <a:pt x="80" y="83"/>
                    </a:cubicBezTo>
                    <a:cubicBezTo>
                      <a:pt x="80" y="143"/>
                      <a:pt x="49" y="192"/>
                      <a:pt x="24" y="220"/>
                    </a:cubicBezTo>
                    <a:cubicBezTo>
                      <a:pt x="14" y="229"/>
                      <a:pt x="14" y="231"/>
                      <a:pt x="14" y="234"/>
                    </a:cubicBezTo>
                    <a:cubicBezTo>
                      <a:pt x="14" y="238"/>
                      <a:pt x="19" y="243"/>
                      <a:pt x="21" y="243"/>
                    </a:cubicBezTo>
                    <a:cubicBezTo>
                      <a:pt x="31" y="243"/>
                      <a:pt x="96" y="181"/>
                      <a:pt x="96" y="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2480" bIns="42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90" name=""/>
              <p:cNvSpPr/>
              <p:nvPr/>
            </p:nvSpPr>
            <p:spPr>
              <a:xfrm>
                <a:off x="3782880" y="2924280"/>
                <a:ext cx="181080" cy="199800"/>
              </a:xfrm>
              <a:custGeom>
                <a:avLst/>
                <a:gdLst/>
                <a:ahLst/>
                <a:rect l="0" t="0" r="r" b="b"/>
                <a:pathLst>
                  <a:path w="503" h="555">
                    <a:moveTo>
                      <a:pt x="284" y="444"/>
                    </a:moveTo>
                    <a:cubicBezTo>
                      <a:pt x="411" y="435"/>
                      <a:pt x="503" y="361"/>
                      <a:pt x="503" y="278"/>
                    </a:cubicBezTo>
                    <a:cubicBezTo>
                      <a:pt x="503" y="194"/>
                      <a:pt x="409" y="120"/>
                      <a:pt x="284" y="111"/>
                    </a:cubicBezTo>
                    <a:cubicBezTo>
                      <a:pt x="284" y="96"/>
                      <a:pt x="284" y="80"/>
                      <a:pt x="284" y="65"/>
                    </a:cubicBezTo>
                    <a:cubicBezTo>
                      <a:pt x="284" y="37"/>
                      <a:pt x="284" y="25"/>
                      <a:pt x="362" y="25"/>
                    </a:cubicBezTo>
                    <a:cubicBezTo>
                      <a:pt x="371" y="25"/>
                      <a:pt x="381" y="25"/>
                      <a:pt x="390" y="25"/>
                    </a:cubicBezTo>
                    <a:cubicBezTo>
                      <a:pt x="390" y="17"/>
                      <a:pt x="390" y="8"/>
                      <a:pt x="390" y="0"/>
                    </a:cubicBezTo>
                    <a:cubicBezTo>
                      <a:pt x="360" y="2"/>
                      <a:pt x="283" y="2"/>
                      <a:pt x="249" y="2"/>
                    </a:cubicBezTo>
                    <a:cubicBezTo>
                      <a:pt x="215" y="2"/>
                      <a:pt x="139" y="2"/>
                      <a:pt x="110" y="0"/>
                    </a:cubicBezTo>
                    <a:cubicBezTo>
                      <a:pt x="110" y="8"/>
                      <a:pt x="110" y="17"/>
                      <a:pt x="110" y="25"/>
                    </a:cubicBezTo>
                    <a:cubicBezTo>
                      <a:pt x="119" y="25"/>
                      <a:pt x="128" y="25"/>
                      <a:pt x="136" y="25"/>
                    </a:cubicBezTo>
                    <a:cubicBezTo>
                      <a:pt x="216" y="25"/>
                      <a:pt x="216" y="37"/>
                      <a:pt x="216" y="65"/>
                    </a:cubicBezTo>
                    <a:cubicBezTo>
                      <a:pt x="216" y="80"/>
                      <a:pt x="216" y="96"/>
                      <a:pt x="216" y="111"/>
                    </a:cubicBezTo>
                    <a:cubicBezTo>
                      <a:pt x="89" y="123"/>
                      <a:pt x="0" y="197"/>
                      <a:pt x="0" y="278"/>
                    </a:cubicBezTo>
                    <a:cubicBezTo>
                      <a:pt x="0" y="361"/>
                      <a:pt x="92" y="433"/>
                      <a:pt x="216" y="444"/>
                    </a:cubicBezTo>
                    <a:cubicBezTo>
                      <a:pt x="216" y="460"/>
                      <a:pt x="216" y="475"/>
                      <a:pt x="216" y="491"/>
                    </a:cubicBezTo>
                    <a:cubicBezTo>
                      <a:pt x="216" y="518"/>
                      <a:pt x="216" y="530"/>
                      <a:pt x="136" y="530"/>
                    </a:cubicBezTo>
                    <a:cubicBezTo>
                      <a:pt x="128" y="530"/>
                      <a:pt x="119" y="530"/>
                      <a:pt x="110" y="530"/>
                    </a:cubicBezTo>
                    <a:cubicBezTo>
                      <a:pt x="110" y="539"/>
                      <a:pt x="110" y="547"/>
                      <a:pt x="110" y="555"/>
                    </a:cubicBezTo>
                    <a:cubicBezTo>
                      <a:pt x="139" y="553"/>
                      <a:pt x="216" y="553"/>
                      <a:pt x="249" y="553"/>
                    </a:cubicBezTo>
                    <a:cubicBezTo>
                      <a:pt x="282" y="553"/>
                      <a:pt x="360" y="553"/>
                      <a:pt x="390" y="555"/>
                    </a:cubicBezTo>
                    <a:cubicBezTo>
                      <a:pt x="390" y="547"/>
                      <a:pt x="390" y="539"/>
                      <a:pt x="390" y="530"/>
                    </a:cubicBezTo>
                    <a:cubicBezTo>
                      <a:pt x="381" y="530"/>
                      <a:pt x="371" y="530"/>
                      <a:pt x="362" y="530"/>
                    </a:cubicBezTo>
                    <a:cubicBezTo>
                      <a:pt x="284" y="530"/>
                      <a:pt x="284" y="518"/>
                      <a:pt x="284" y="491"/>
                    </a:cubicBezTo>
                    <a:cubicBezTo>
                      <a:pt x="284" y="475"/>
                      <a:pt x="284" y="460"/>
                      <a:pt x="284" y="444"/>
                    </a:cubicBezTo>
                    <a:moveTo>
                      <a:pt x="216" y="426"/>
                    </a:moveTo>
                    <a:cubicBezTo>
                      <a:pt x="99" y="412"/>
                      <a:pt x="82" y="329"/>
                      <a:pt x="82" y="278"/>
                    </a:cubicBezTo>
                    <a:cubicBezTo>
                      <a:pt x="82" y="236"/>
                      <a:pt x="92" y="146"/>
                      <a:pt x="216" y="130"/>
                    </a:cubicBezTo>
                    <a:cubicBezTo>
                      <a:pt x="216" y="228"/>
                      <a:pt x="216" y="327"/>
                      <a:pt x="216" y="426"/>
                    </a:cubicBezTo>
                    <a:moveTo>
                      <a:pt x="284" y="127"/>
                    </a:moveTo>
                    <a:cubicBezTo>
                      <a:pt x="397" y="141"/>
                      <a:pt x="421" y="215"/>
                      <a:pt x="421" y="278"/>
                    </a:cubicBezTo>
                    <a:cubicBezTo>
                      <a:pt x="421" y="326"/>
                      <a:pt x="409" y="412"/>
                      <a:pt x="284" y="428"/>
                    </a:cubicBezTo>
                    <a:cubicBezTo>
                      <a:pt x="284" y="328"/>
                      <a:pt x="284" y="228"/>
                      <a:pt x="284" y="1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91" name=""/>
              <p:cNvSpPr/>
              <p:nvPr/>
            </p:nvSpPr>
            <p:spPr>
              <a:xfrm>
                <a:off x="3992040" y="3031560"/>
                <a:ext cx="96480" cy="140040"/>
              </a:xfrm>
              <a:custGeom>
                <a:avLst/>
                <a:gdLst/>
                <a:ahLst/>
                <a:rect l="0" t="0" r="r" b="b"/>
                <a:pathLst>
                  <a:path w="268" h="389">
                    <a:moveTo>
                      <a:pt x="268" y="197"/>
                    </a:moveTo>
                    <a:cubicBezTo>
                      <a:pt x="268" y="134"/>
                      <a:pt x="261" y="90"/>
                      <a:pt x="235" y="49"/>
                    </a:cubicBezTo>
                    <a:cubicBezTo>
                      <a:pt x="216" y="23"/>
                      <a:pt x="181" y="0"/>
                      <a:pt x="134" y="0"/>
                    </a:cubicBezTo>
                    <a:cubicBezTo>
                      <a:pt x="0" y="0"/>
                      <a:pt x="0" y="155"/>
                      <a:pt x="0" y="197"/>
                    </a:cubicBezTo>
                    <a:cubicBezTo>
                      <a:pt x="0" y="238"/>
                      <a:pt x="0" y="389"/>
                      <a:pt x="134" y="389"/>
                    </a:cubicBezTo>
                    <a:cubicBezTo>
                      <a:pt x="268" y="389"/>
                      <a:pt x="268" y="238"/>
                      <a:pt x="268" y="197"/>
                    </a:cubicBezTo>
                    <a:moveTo>
                      <a:pt x="134" y="373"/>
                    </a:moveTo>
                    <a:cubicBezTo>
                      <a:pt x="108" y="373"/>
                      <a:pt x="73" y="359"/>
                      <a:pt x="61" y="312"/>
                    </a:cubicBezTo>
                    <a:cubicBezTo>
                      <a:pt x="52" y="278"/>
                      <a:pt x="52" y="231"/>
                      <a:pt x="52" y="190"/>
                    </a:cubicBezTo>
                    <a:cubicBezTo>
                      <a:pt x="52" y="148"/>
                      <a:pt x="52" y="104"/>
                      <a:pt x="61" y="74"/>
                    </a:cubicBezTo>
                    <a:cubicBezTo>
                      <a:pt x="73" y="28"/>
                      <a:pt x="110" y="16"/>
                      <a:pt x="134" y="16"/>
                    </a:cubicBezTo>
                    <a:cubicBezTo>
                      <a:pt x="165" y="16"/>
                      <a:pt x="195" y="35"/>
                      <a:pt x="207" y="69"/>
                    </a:cubicBezTo>
                    <a:cubicBezTo>
                      <a:pt x="216" y="100"/>
                      <a:pt x="216" y="141"/>
                      <a:pt x="216" y="190"/>
                    </a:cubicBezTo>
                    <a:cubicBezTo>
                      <a:pt x="216" y="231"/>
                      <a:pt x="216" y="273"/>
                      <a:pt x="209" y="310"/>
                    </a:cubicBezTo>
                    <a:cubicBezTo>
                      <a:pt x="197" y="361"/>
                      <a:pt x="158" y="373"/>
                      <a:pt x="134" y="3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92" name=""/>
              <p:cNvSpPr/>
              <p:nvPr/>
            </p:nvSpPr>
            <p:spPr>
              <a:xfrm>
                <a:off x="4213800" y="3016800"/>
                <a:ext cx="198000" cy="68400"/>
              </a:xfrm>
              <a:custGeom>
                <a:avLst/>
                <a:gdLst/>
                <a:ahLst/>
                <a:rect l="0" t="0" r="r" b="b"/>
                <a:pathLst>
                  <a:path w="550" h="190">
                    <a:moveTo>
                      <a:pt x="522" y="32"/>
                    </a:moveTo>
                    <a:cubicBezTo>
                      <a:pt x="534" y="32"/>
                      <a:pt x="550" y="32"/>
                      <a:pt x="550" y="16"/>
                    </a:cubicBezTo>
                    <a:cubicBezTo>
                      <a:pt x="550" y="0"/>
                      <a:pt x="534" y="0"/>
                      <a:pt x="522" y="0"/>
                    </a:cubicBezTo>
                    <a:cubicBezTo>
                      <a:pt x="357" y="0"/>
                      <a:pt x="193" y="0"/>
                      <a:pt x="28" y="0"/>
                    </a:cubicBezTo>
                    <a:cubicBezTo>
                      <a:pt x="16" y="0"/>
                      <a:pt x="0" y="0"/>
                      <a:pt x="0" y="16"/>
                    </a:cubicBezTo>
                    <a:cubicBezTo>
                      <a:pt x="0" y="32"/>
                      <a:pt x="16" y="32"/>
                      <a:pt x="28" y="32"/>
                    </a:cubicBezTo>
                    <a:cubicBezTo>
                      <a:pt x="193" y="32"/>
                      <a:pt x="357" y="32"/>
                      <a:pt x="522" y="32"/>
                    </a:cubicBezTo>
                    <a:moveTo>
                      <a:pt x="522" y="190"/>
                    </a:moveTo>
                    <a:cubicBezTo>
                      <a:pt x="534" y="190"/>
                      <a:pt x="550" y="190"/>
                      <a:pt x="550" y="174"/>
                    </a:cubicBezTo>
                    <a:cubicBezTo>
                      <a:pt x="550" y="157"/>
                      <a:pt x="534" y="157"/>
                      <a:pt x="522" y="157"/>
                    </a:cubicBezTo>
                    <a:cubicBezTo>
                      <a:pt x="357" y="157"/>
                      <a:pt x="193" y="157"/>
                      <a:pt x="28" y="157"/>
                    </a:cubicBezTo>
                    <a:cubicBezTo>
                      <a:pt x="16" y="157"/>
                      <a:pt x="0" y="157"/>
                      <a:pt x="0" y="174"/>
                    </a:cubicBezTo>
                    <a:cubicBezTo>
                      <a:pt x="0" y="190"/>
                      <a:pt x="16" y="190"/>
                      <a:pt x="28" y="190"/>
                    </a:cubicBezTo>
                    <a:cubicBezTo>
                      <a:pt x="193" y="190"/>
                      <a:pt x="357" y="190"/>
                      <a:pt x="522" y="1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3400" bIns="23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93" name=""/>
              <p:cNvSpPr/>
              <p:nvPr/>
            </p:nvSpPr>
            <p:spPr>
              <a:xfrm>
                <a:off x="4563000" y="2723400"/>
                <a:ext cx="145440" cy="205920"/>
              </a:xfrm>
              <a:custGeom>
                <a:avLst/>
                <a:gdLst/>
                <a:ahLst/>
                <a:rect l="0" t="0" r="r" b="b"/>
                <a:pathLst>
                  <a:path w="404" h="572">
                    <a:moveTo>
                      <a:pt x="190" y="9"/>
                    </a:moveTo>
                    <a:cubicBezTo>
                      <a:pt x="187" y="6"/>
                      <a:pt x="190" y="0"/>
                      <a:pt x="181" y="0"/>
                    </a:cubicBezTo>
                    <a:cubicBezTo>
                      <a:pt x="162" y="0"/>
                      <a:pt x="101" y="7"/>
                      <a:pt x="80" y="9"/>
                    </a:cubicBezTo>
                    <a:cubicBezTo>
                      <a:pt x="73" y="9"/>
                      <a:pt x="63" y="9"/>
                      <a:pt x="63" y="25"/>
                    </a:cubicBezTo>
                    <a:cubicBezTo>
                      <a:pt x="63" y="35"/>
                      <a:pt x="71" y="35"/>
                      <a:pt x="85" y="35"/>
                    </a:cubicBezTo>
                    <a:cubicBezTo>
                      <a:pt x="125" y="35"/>
                      <a:pt x="125" y="39"/>
                      <a:pt x="125" y="49"/>
                    </a:cubicBezTo>
                    <a:cubicBezTo>
                      <a:pt x="124" y="54"/>
                      <a:pt x="123" y="59"/>
                      <a:pt x="122" y="65"/>
                    </a:cubicBezTo>
                    <a:cubicBezTo>
                      <a:pt x="82" y="221"/>
                      <a:pt x="42" y="376"/>
                      <a:pt x="2" y="532"/>
                    </a:cubicBezTo>
                    <a:cubicBezTo>
                      <a:pt x="0" y="544"/>
                      <a:pt x="0" y="544"/>
                      <a:pt x="0" y="551"/>
                    </a:cubicBezTo>
                    <a:cubicBezTo>
                      <a:pt x="0" y="569"/>
                      <a:pt x="16" y="572"/>
                      <a:pt x="24" y="572"/>
                    </a:cubicBezTo>
                    <a:cubicBezTo>
                      <a:pt x="38" y="572"/>
                      <a:pt x="49" y="562"/>
                      <a:pt x="54" y="551"/>
                    </a:cubicBezTo>
                    <a:cubicBezTo>
                      <a:pt x="60" y="531"/>
                      <a:pt x="65" y="511"/>
                      <a:pt x="71" y="491"/>
                    </a:cubicBezTo>
                    <a:cubicBezTo>
                      <a:pt x="76" y="466"/>
                      <a:pt x="81" y="441"/>
                      <a:pt x="87" y="417"/>
                    </a:cubicBezTo>
                    <a:cubicBezTo>
                      <a:pt x="94" y="398"/>
                      <a:pt x="99" y="382"/>
                      <a:pt x="101" y="361"/>
                    </a:cubicBezTo>
                    <a:cubicBezTo>
                      <a:pt x="103" y="356"/>
                      <a:pt x="110" y="331"/>
                      <a:pt x="110" y="326"/>
                    </a:cubicBezTo>
                    <a:cubicBezTo>
                      <a:pt x="113" y="319"/>
                      <a:pt x="139" y="273"/>
                      <a:pt x="167" y="250"/>
                    </a:cubicBezTo>
                    <a:cubicBezTo>
                      <a:pt x="186" y="238"/>
                      <a:pt x="212" y="222"/>
                      <a:pt x="247" y="222"/>
                    </a:cubicBezTo>
                    <a:cubicBezTo>
                      <a:pt x="282" y="222"/>
                      <a:pt x="291" y="250"/>
                      <a:pt x="291" y="280"/>
                    </a:cubicBezTo>
                    <a:cubicBezTo>
                      <a:pt x="291" y="324"/>
                      <a:pt x="261" y="412"/>
                      <a:pt x="240" y="461"/>
                    </a:cubicBezTo>
                    <a:cubicBezTo>
                      <a:pt x="233" y="479"/>
                      <a:pt x="230" y="491"/>
                      <a:pt x="230" y="507"/>
                    </a:cubicBezTo>
                    <a:cubicBezTo>
                      <a:pt x="230" y="544"/>
                      <a:pt x="259" y="572"/>
                      <a:pt x="296" y="572"/>
                    </a:cubicBezTo>
                    <a:cubicBezTo>
                      <a:pt x="374" y="572"/>
                      <a:pt x="404" y="454"/>
                      <a:pt x="404" y="447"/>
                    </a:cubicBezTo>
                    <a:cubicBezTo>
                      <a:pt x="404" y="440"/>
                      <a:pt x="397" y="440"/>
                      <a:pt x="395" y="440"/>
                    </a:cubicBezTo>
                    <a:cubicBezTo>
                      <a:pt x="388" y="440"/>
                      <a:pt x="388" y="442"/>
                      <a:pt x="383" y="454"/>
                    </a:cubicBezTo>
                    <a:cubicBezTo>
                      <a:pt x="371" y="498"/>
                      <a:pt x="343" y="555"/>
                      <a:pt x="299" y="555"/>
                    </a:cubicBezTo>
                    <a:cubicBezTo>
                      <a:pt x="284" y="555"/>
                      <a:pt x="280" y="546"/>
                      <a:pt x="280" y="528"/>
                    </a:cubicBezTo>
                    <a:cubicBezTo>
                      <a:pt x="280" y="507"/>
                      <a:pt x="287" y="488"/>
                      <a:pt x="294" y="470"/>
                    </a:cubicBezTo>
                    <a:cubicBezTo>
                      <a:pt x="308" y="435"/>
                      <a:pt x="343" y="338"/>
                      <a:pt x="343" y="292"/>
                    </a:cubicBezTo>
                    <a:cubicBezTo>
                      <a:pt x="343" y="238"/>
                      <a:pt x="310" y="204"/>
                      <a:pt x="249" y="204"/>
                    </a:cubicBezTo>
                    <a:cubicBezTo>
                      <a:pt x="197" y="204"/>
                      <a:pt x="158" y="229"/>
                      <a:pt x="127" y="266"/>
                    </a:cubicBezTo>
                    <a:cubicBezTo>
                      <a:pt x="148" y="181"/>
                      <a:pt x="169" y="95"/>
                      <a:pt x="190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94" name=""/>
              <p:cNvSpPr/>
              <p:nvPr/>
            </p:nvSpPr>
            <p:spPr>
              <a:xfrm>
                <a:off x="4730040" y="2796840"/>
                <a:ext cx="115920" cy="132480"/>
              </a:xfrm>
              <a:custGeom>
                <a:avLst/>
                <a:gdLst/>
                <a:ahLst/>
                <a:rect l="0" t="0" r="r" b="b"/>
                <a:pathLst>
                  <a:path w="322" h="368">
                    <a:moveTo>
                      <a:pt x="294" y="51"/>
                    </a:moveTo>
                    <a:cubicBezTo>
                      <a:pt x="280" y="51"/>
                      <a:pt x="270" y="51"/>
                      <a:pt x="259" y="62"/>
                    </a:cubicBezTo>
                    <a:cubicBezTo>
                      <a:pt x="244" y="74"/>
                      <a:pt x="242" y="88"/>
                      <a:pt x="242" y="95"/>
                    </a:cubicBezTo>
                    <a:cubicBezTo>
                      <a:pt x="242" y="113"/>
                      <a:pt x="259" y="123"/>
                      <a:pt x="273" y="123"/>
                    </a:cubicBezTo>
                    <a:cubicBezTo>
                      <a:pt x="296" y="123"/>
                      <a:pt x="320" y="104"/>
                      <a:pt x="320" y="72"/>
                    </a:cubicBezTo>
                    <a:cubicBezTo>
                      <a:pt x="320" y="30"/>
                      <a:pt x="280" y="0"/>
                      <a:pt x="223" y="0"/>
                    </a:cubicBezTo>
                    <a:cubicBezTo>
                      <a:pt x="110" y="0"/>
                      <a:pt x="0" y="118"/>
                      <a:pt x="0" y="231"/>
                    </a:cubicBezTo>
                    <a:cubicBezTo>
                      <a:pt x="0" y="306"/>
                      <a:pt x="49" y="368"/>
                      <a:pt x="134" y="368"/>
                    </a:cubicBezTo>
                    <a:cubicBezTo>
                      <a:pt x="254" y="368"/>
                      <a:pt x="322" y="282"/>
                      <a:pt x="322" y="273"/>
                    </a:cubicBezTo>
                    <a:cubicBezTo>
                      <a:pt x="322" y="268"/>
                      <a:pt x="317" y="262"/>
                      <a:pt x="313" y="262"/>
                    </a:cubicBezTo>
                    <a:cubicBezTo>
                      <a:pt x="308" y="262"/>
                      <a:pt x="306" y="264"/>
                      <a:pt x="301" y="271"/>
                    </a:cubicBezTo>
                    <a:cubicBezTo>
                      <a:pt x="235" y="352"/>
                      <a:pt x="146" y="352"/>
                      <a:pt x="136" y="352"/>
                    </a:cubicBezTo>
                    <a:cubicBezTo>
                      <a:pt x="85" y="352"/>
                      <a:pt x="61" y="310"/>
                      <a:pt x="61" y="262"/>
                    </a:cubicBezTo>
                    <a:cubicBezTo>
                      <a:pt x="61" y="229"/>
                      <a:pt x="78" y="150"/>
                      <a:pt x="106" y="100"/>
                    </a:cubicBezTo>
                    <a:cubicBezTo>
                      <a:pt x="132" y="53"/>
                      <a:pt x="179" y="19"/>
                      <a:pt x="223" y="19"/>
                    </a:cubicBezTo>
                    <a:cubicBezTo>
                      <a:pt x="252" y="19"/>
                      <a:pt x="282" y="30"/>
                      <a:pt x="294" y="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95" name=""/>
              <p:cNvSpPr/>
              <p:nvPr/>
            </p:nvSpPr>
            <p:spPr>
              <a:xfrm>
                <a:off x="4547160" y="3044880"/>
                <a:ext cx="299520" cy="11520"/>
              </a:xfrm>
              <a:custGeom>
                <a:avLst/>
                <a:gdLst/>
                <a:ahLst/>
                <a:rect l="0" t="0" r="r" b="b"/>
                <a:pathLst>
                  <a:path w="832" h="32">
                    <a:moveTo>
                      <a:pt x="0" y="0"/>
                    </a:moveTo>
                    <a:cubicBezTo>
                      <a:pt x="277" y="0"/>
                      <a:pt x="555" y="0"/>
                      <a:pt x="832" y="0"/>
                    </a:cubicBezTo>
                    <a:cubicBezTo>
                      <a:pt x="832" y="11"/>
                      <a:pt x="832" y="22"/>
                      <a:pt x="832" y="32"/>
                    </a:cubicBezTo>
                    <a:cubicBezTo>
                      <a:pt x="555" y="32"/>
                      <a:pt x="277" y="32"/>
                      <a:pt x="0" y="32"/>
                    </a:cubicBezTo>
                    <a:cubicBezTo>
                      <a:pt x="0" y="22"/>
                      <a:pt x="0" y="11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480" bIns="-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96" name=""/>
              <p:cNvSpPr/>
              <p:nvPr/>
            </p:nvSpPr>
            <p:spPr>
              <a:xfrm>
                <a:off x="4641120" y="3195000"/>
                <a:ext cx="114120" cy="132480"/>
              </a:xfrm>
              <a:custGeom>
                <a:avLst/>
                <a:gdLst/>
                <a:ahLst/>
                <a:rect l="0" t="0" r="r" b="b"/>
                <a:pathLst>
                  <a:path w="317" h="368">
                    <a:moveTo>
                      <a:pt x="118" y="171"/>
                    </a:moveTo>
                    <a:cubicBezTo>
                      <a:pt x="141" y="171"/>
                      <a:pt x="202" y="171"/>
                      <a:pt x="242" y="153"/>
                    </a:cubicBezTo>
                    <a:cubicBezTo>
                      <a:pt x="301" y="130"/>
                      <a:pt x="306" y="81"/>
                      <a:pt x="306" y="69"/>
                    </a:cubicBezTo>
                    <a:cubicBezTo>
                      <a:pt x="306" y="35"/>
                      <a:pt x="273" y="0"/>
                      <a:pt x="216" y="0"/>
                    </a:cubicBezTo>
                    <a:cubicBezTo>
                      <a:pt x="125" y="0"/>
                      <a:pt x="0" y="79"/>
                      <a:pt x="0" y="222"/>
                    </a:cubicBezTo>
                    <a:cubicBezTo>
                      <a:pt x="0" y="306"/>
                      <a:pt x="49" y="368"/>
                      <a:pt x="129" y="368"/>
                    </a:cubicBezTo>
                    <a:cubicBezTo>
                      <a:pt x="249" y="368"/>
                      <a:pt x="317" y="282"/>
                      <a:pt x="317" y="273"/>
                    </a:cubicBezTo>
                    <a:cubicBezTo>
                      <a:pt x="317" y="268"/>
                      <a:pt x="313" y="262"/>
                      <a:pt x="308" y="262"/>
                    </a:cubicBezTo>
                    <a:cubicBezTo>
                      <a:pt x="303" y="262"/>
                      <a:pt x="301" y="264"/>
                      <a:pt x="296" y="271"/>
                    </a:cubicBezTo>
                    <a:cubicBezTo>
                      <a:pt x="233" y="352"/>
                      <a:pt x="141" y="352"/>
                      <a:pt x="132" y="352"/>
                    </a:cubicBezTo>
                    <a:cubicBezTo>
                      <a:pt x="68" y="352"/>
                      <a:pt x="59" y="282"/>
                      <a:pt x="59" y="257"/>
                    </a:cubicBezTo>
                    <a:cubicBezTo>
                      <a:pt x="59" y="248"/>
                      <a:pt x="61" y="222"/>
                      <a:pt x="73" y="171"/>
                    </a:cubicBezTo>
                    <a:cubicBezTo>
                      <a:pt x="88" y="171"/>
                      <a:pt x="103" y="171"/>
                      <a:pt x="118" y="171"/>
                    </a:cubicBezTo>
                    <a:moveTo>
                      <a:pt x="78" y="155"/>
                    </a:moveTo>
                    <a:cubicBezTo>
                      <a:pt x="110" y="30"/>
                      <a:pt x="195" y="19"/>
                      <a:pt x="216" y="19"/>
                    </a:cubicBezTo>
                    <a:cubicBezTo>
                      <a:pt x="256" y="19"/>
                      <a:pt x="277" y="42"/>
                      <a:pt x="277" y="69"/>
                    </a:cubicBezTo>
                    <a:cubicBezTo>
                      <a:pt x="277" y="155"/>
                      <a:pt x="146" y="155"/>
                      <a:pt x="113" y="155"/>
                    </a:cubicBezTo>
                    <a:cubicBezTo>
                      <a:pt x="101" y="155"/>
                      <a:pt x="89" y="155"/>
                      <a:pt x="78" y="1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F151978-03A7-4457-B872-DF41F29C934A}" type="slidenum">
              <a:t>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LQ in/around neutron stars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525200" cy="370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43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Manifestations of LQ in astrophysics considered since at least the 1960s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Transitions between cyclotron lines as absorption lines in X-ray spectra- direct measurement of exterior    (Staubert et al. 2019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9" name="" descr=""/>
          <p:cNvPicPr/>
          <p:nvPr/>
        </p:nvPicPr>
        <p:blipFill>
          <a:blip r:embed="rId1"/>
          <a:stretch/>
        </p:blipFill>
        <p:spPr>
          <a:xfrm>
            <a:off x="5195520" y="1456200"/>
            <a:ext cx="2553480" cy="3170880"/>
          </a:xfrm>
          <a:prstGeom prst="rect">
            <a:avLst/>
          </a:prstGeom>
          <a:ln w="0">
            <a:noFill/>
          </a:ln>
        </p:spPr>
      </p:pic>
      <p:grpSp>
        <p:nvGrpSpPr>
          <p:cNvPr id="600" name=""/>
          <p:cNvGrpSpPr/>
          <p:nvPr/>
        </p:nvGrpSpPr>
        <p:grpSpPr>
          <a:xfrm>
            <a:off x="4716000" y="4260240"/>
            <a:ext cx="250920" cy="239760"/>
            <a:chOff x="4716000" y="4260240"/>
            <a:chExt cx="250920" cy="239760"/>
          </a:xfrm>
        </p:grpSpPr>
        <p:grpSp>
          <p:nvGrpSpPr>
            <p:cNvPr id="601" name=""/>
            <p:cNvGrpSpPr/>
            <p:nvPr/>
          </p:nvGrpSpPr>
          <p:grpSpPr>
            <a:xfrm>
              <a:off x="4716000" y="4260240"/>
              <a:ext cx="250920" cy="239760"/>
              <a:chOff x="4716000" y="4260240"/>
              <a:chExt cx="250920" cy="239760"/>
            </a:xfrm>
          </p:grpSpPr>
          <p:sp>
            <p:nvSpPr>
              <p:cNvPr id="602" name=""/>
              <p:cNvSpPr/>
              <p:nvPr/>
            </p:nvSpPr>
            <p:spPr>
              <a:xfrm>
                <a:off x="4734000" y="4278240"/>
                <a:ext cx="214920" cy="203760"/>
              </a:xfrm>
              <a:custGeom>
                <a:avLst/>
                <a:gdLst/>
                <a:ahLst/>
                <a:rect l="0" t="0" r="r" b="b"/>
                <a:pathLst>
                  <a:path w="597" h="566">
                    <a:moveTo>
                      <a:pt x="0" y="0"/>
                    </a:moveTo>
                    <a:cubicBezTo>
                      <a:pt x="199" y="0"/>
                      <a:pt x="398" y="0"/>
                      <a:pt x="597" y="0"/>
                    </a:cubicBezTo>
                    <a:cubicBezTo>
                      <a:pt x="597" y="189"/>
                      <a:pt x="597" y="377"/>
                      <a:pt x="597" y="566"/>
                    </a:cubicBezTo>
                    <a:cubicBezTo>
                      <a:pt x="398" y="566"/>
                      <a:pt x="199" y="566"/>
                      <a:pt x="0" y="566"/>
                    </a:cubicBezTo>
                    <a:cubicBezTo>
                      <a:pt x="0" y="377"/>
                      <a:pt x="0" y="18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3" name=""/>
              <p:cNvSpPr/>
              <p:nvPr/>
            </p:nvSpPr>
            <p:spPr>
              <a:xfrm>
                <a:off x="4716000" y="4260240"/>
                <a:ext cx="250920" cy="239760"/>
              </a:xfrm>
              <a:custGeom>
                <a:avLst/>
                <a:gdLst/>
                <a:ahLst/>
                <a:rect l="0" t="0" r="r" b="b"/>
                <a:pathLst>
                  <a:path w="697" h="666">
                    <a:moveTo>
                      <a:pt x="114" y="591"/>
                    </a:moveTo>
                    <a:cubicBezTo>
                      <a:pt x="106" y="627"/>
                      <a:pt x="103" y="635"/>
                      <a:pt x="25" y="635"/>
                    </a:cubicBezTo>
                    <a:cubicBezTo>
                      <a:pt x="11" y="635"/>
                      <a:pt x="0" y="635"/>
                      <a:pt x="0" y="655"/>
                    </a:cubicBezTo>
                    <a:cubicBezTo>
                      <a:pt x="0" y="666"/>
                      <a:pt x="8" y="666"/>
                      <a:pt x="25" y="666"/>
                    </a:cubicBezTo>
                    <a:cubicBezTo>
                      <a:pt x="141" y="666"/>
                      <a:pt x="257" y="666"/>
                      <a:pt x="374" y="666"/>
                    </a:cubicBezTo>
                    <a:cubicBezTo>
                      <a:pt x="530" y="666"/>
                      <a:pt x="644" y="552"/>
                      <a:pt x="644" y="454"/>
                    </a:cubicBezTo>
                    <a:cubicBezTo>
                      <a:pt x="644" y="385"/>
                      <a:pt x="588" y="329"/>
                      <a:pt x="493" y="318"/>
                    </a:cubicBezTo>
                    <a:cubicBezTo>
                      <a:pt x="594" y="298"/>
                      <a:pt x="697" y="229"/>
                      <a:pt x="697" y="134"/>
                    </a:cubicBezTo>
                    <a:cubicBezTo>
                      <a:pt x="697" y="61"/>
                      <a:pt x="633" y="0"/>
                      <a:pt x="516" y="0"/>
                    </a:cubicBezTo>
                    <a:cubicBezTo>
                      <a:pt x="406" y="0"/>
                      <a:pt x="296" y="0"/>
                      <a:pt x="187" y="0"/>
                    </a:cubicBezTo>
                    <a:cubicBezTo>
                      <a:pt x="170" y="0"/>
                      <a:pt x="159" y="0"/>
                      <a:pt x="159" y="20"/>
                    </a:cubicBezTo>
                    <a:cubicBezTo>
                      <a:pt x="159" y="31"/>
                      <a:pt x="167" y="31"/>
                      <a:pt x="187" y="31"/>
                    </a:cubicBezTo>
                    <a:cubicBezTo>
                      <a:pt x="190" y="31"/>
                      <a:pt x="206" y="31"/>
                      <a:pt x="223" y="33"/>
                    </a:cubicBezTo>
                    <a:cubicBezTo>
                      <a:pt x="240" y="33"/>
                      <a:pt x="251" y="36"/>
                      <a:pt x="251" y="47"/>
                    </a:cubicBezTo>
                    <a:cubicBezTo>
                      <a:pt x="251" y="53"/>
                      <a:pt x="248" y="56"/>
                      <a:pt x="245" y="67"/>
                    </a:cubicBezTo>
                    <a:cubicBezTo>
                      <a:pt x="202" y="242"/>
                      <a:pt x="158" y="416"/>
                      <a:pt x="114" y="591"/>
                    </a:cubicBezTo>
                    <a:moveTo>
                      <a:pt x="262" y="309"/>
                    </a:moveTo>
                    <a:cubicBezTo>
                      <a:pt x="283" y="229"/>
                      <a:pt x="303" y="148"/>
                      <a:pt x="323" y="67"/>
                    </a:cubicBezTo>
                    <a:cubicBezTo>
                      <a:pt x="332" y="33"/>
                      <a:pt x="335" y="31"/>
                      <a:pt x="376" y="31"/>
                    </a:cubicBezTo>
                    <a:cubicBezTo>
                      <a:pt x="418" y="31"/>
                      <a:pt x="460" y="31"/>
                      <a:pt x="502" y="31"/>
                    </a:cubicBezTo>
                    <a:cubicBezTo>
                      <a:pt x="588" y="31"/>
                      <a:pt x="608" y="86"/>
                      <a:pt x="608" y="131"/>
                    </a:cubicBezTo>
                    <a:cubicBezTo>
                      <a:pt x="608" y="217"/>
                      <a:pt x="524" y="309"/>
                      <a:pt x="404" y="309"/>
                    </a:cubicBezTo>
                    <a:cubicBezTo>
                      <a:pt x="357" y="309"/>
                      <a:pt x="309" y="309"/>
                      <a:pt x="262" y="309"/>
                    </a:cubicBezTo>
                    <a:moveTo>
                      <a:pt x="217" y="635"/>
                    </a:moveTo>
                    <a:cubicBezTo>
                      <a:pt x="206" y="635"/>
                      <a:pt x="204" y="635"/>
                      <a:pt x="198" y="635"/>
                    </a:cubicBezTo>
                    <a:cubicBezTo>
                      <a:pt x="187" y="633"/>
                      <a:pt x="184" y="633"/>
                      <a:pt x="184" y="624"/>
                    </a:cubicBezTo>
                    <a:cubicBezTo>
                      <a:pt x="184" y="621"/>
                      <a:pt x="184" y="621"/>
                      <a:pt x="190" y="602"/>
                    </a:cubicBezTo>
                    <a:cubicBezTo>
                      <a:pt x="212" y="512"/>
                      <a:pt x="234" y="422"/>
                      <a:pt x="257" y="332"/>
                    </a:cubicBezTo>
                    <a:cubicBezTo>
                      <a:pt x="318" y="332"/>
                      <a:pt x="379" y="332"/>
                      <a:pt x="441" y="332"/>
                    </a:cubicBezTo>
                    <a:cubicBezTo>
                      <a:pt x="535" y="332"/>
                      <a:pt x="555" y="404"/>
                      <a:pt x="555" y="446"/>
                    </a:cubicBezTo>
                    <a:cubicBezTo>
                      <a:pt x="555" y="541"/>
                      <a:pt x="466" y="635"/>
                      <a:pt x="351" y="635"/>
                    </a:cubicBezTo>
                    <a:cubicBezTo>
                      <a:pt x="307" y="635"/>
                      <a:pt x="262" y="635"/>
                      <a:pt x="217" y="6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604" name=""/>
          <p:cNvSpPr txBox="1"/>
          <p:nvPr/>
        </p:nvSpPr>
        <p:spPr>
          <a:xfrm>
            <a:off x="5607000" y="4620600"/>
            <a:ext cx="2743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Tr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ü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mper et al. 1978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"/>
          <p:cNvSpPr txBox="1"/>
          <p:nvPr/>
        </p:nvSpPr>
        <p:spPr>
          <a:xfrm>
            <a:off x="7772400" y="1828800"/>
            <a:ext cx="1828800" cy="2514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LMXB Her X-1 has cyclotron absorption line at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06" name=""/>
          <p:cNvGrpSpPr/>
          <p:nvPr/>
        </p:nvGrpSpPr>
        <p:grpSpPr>
          <a:xfrm>
            <a:off x="8134560" y="2682360"/>
            <a:ext cx="914400" cy="164520"/>
            <a:chOff x="8134560" y="2682360"/>
            <a:chExt cx="914400" cy="164520"/>
          </a:xfrm>
        </p:grpSpPr>
        <p:grpSp>
          <p:nvGrpSpPr>
            <p:cNvPr id="607" name=""/>
            <p:cNvGrpSpPr/>
            <p:nvPr/>
          </p:nvGrpSpPr>
          <p:grpSpPr>
            <a:xfrm>
              <a:off x="8134560" y="2682360"/>
              <a:ext cx="914400" cy="164520"/>
              <a:chOff x="8134560" y="2682360"/>
              <a:chExt cx="914400" cy="164520"/>
            </a:xfrm>
          </p:grpSpPr>
          <p:sp>
            <p:nvSpPr>
              <p:cNvPr id="608" name=""/>
              <p:cNvSpPr/>
              <p:nvPr/>
            </p:nvSpPr>
            <p:spPr>
              <a:xfrm>
                <a:off x="8146080" y="2694240"/>
                <a:ext cx="891000" cy="140760"/>
              </a:xfrm>
              <a:custGeom>
                <a:avLst/>
                <a:gdLst/>
                <a:ahLst/>
                <a:rect l="0" t="0" r="r" b="b"/>
                <a:pathLst>
                  <a:path w="2475" h="391">
                    <a:moveTo>
                      <a:pt x="0" y="0"/>
                    </a:moveTo>
                    <a:cubicBezTo>
                      <a:pt x="825" y="0"/>
                      <a:pt x="1650" y="0"/>
                      <a:pt x="2475" y="0"/>
                    </a:cubicBezTo>
                    <a:cubicBezTo>
                      <a:pt x="2475" y="130"/>
                      <a:pt x="2475" y="261"/>
                      <a:pt x="2475" y="391"/>
                    </a:cubicBezTo>
                    <a:cubicBezTo>
                      <a:pt x="1650" y="391"/>
                      <a:pt x="825" y="391"/>
                      <a:pt x="0" y="391"/>
                    </a:cubicBezTo>
                    <a:cubicBezTo>
                      <a:pt x="0" y="261"/>
                      <a:pt x="0" y="13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9" name=""/>
              <p:cNvSpPr/>
              <p:nvPr/>
            </p:nvSpPr>
            <p:spPr>
              <a:xfrm>
                <a:off x="8134560" y="2757600"/>
                <a:ext cx="151920" cy="53640"/>
              </a:xfrm>
              <a:custGeom>
                <a:avLst/>
                <a:gdLst/>
                <a:ahLst/>
                <a:rect l="0" t="0" r="r" b="b"/>
                <a:pathLst>
                  <a:path w="422" h="149">
                    <a:moveTo>
                      <a:pt x="422" y="20"/>
                    </a:moveTo>
                    <a:cubicBezTo>
                      <a:pt x="422" y="5"/>
                      <a:pt x="419" y="0"/>
                      <a:pt x="413" y="0"/>
                    </a:cubicBezTo>
                    <a:cubicBezTo>
                      <a:pt x="411" y="0"/>
                      <a:pt x="406" y="4"/>
                      <a:pt x="404" y="16"/>
                    </a:cubicBezTo>
                    <a:cubicBezTo>
                      <a:pt x="402" y="78"/>
                      <a:pt x="361" y="113"/>
                      <a:pt x="316" y="113"/>
                    </a:cubicBezTo>
                    <a:cubicBezTo>
                      <a:pt x="276" y="113"/>
                      <a:pt x="245" y="86"/>
                      <a:pt x="215" y="58"/>
                    </a:cubicBezTo>
                    <a:cubicBezTo>
                      <a:pt x="182" y="29"/>
                      <a:pt x="150" y="0"/>
                      <a:pt x="106" y="0"/>
                    </a:cubicBezTo>
                    <a:cubicBezTo>
                      <a:pt x="38" y="0"/>
                      <a:pt x="0" y="69"/>
                      <a:pt x="0" y="127"/>
                    </a:cubicBezTo>
                    <a:cubicBezTo>
                      <a:pt x="0" y="147"/>
                      <a:pt x="6" y="141"/>
                      <a:pt x="9" y="147"/>
                    </a:cubicBezTo>
                    <a:cubicBezTo>
                      <a:pt x="16" y="147"/>
                      <a:pt x="18" y="135"/>
                      <a:pt x="18" y="133"/>
                    </a:cubicBezTo>
                    <a:cubicBezTo>
                      <a:pt x="20" y="64"/>
                      <a:pt x="69" y="35"/>
                      <a:pt x="106" y="35"/>
                    </a:cubicBezTo>
                    <a:cubicBezTo>
                      <a:pt x="146" y="35"/>
                      <a:pt x="177" y="62"/>
                      <a:pt x="207" y="89"/>
                    </a:cubicBezTo>
                    <a:cubicBezTo>
                      <a:pt x="240" y="120"/>
                      <a:pt x="272" y="149"/>
                      <a:pt x="316" y="149"/>
                    </a:cubicBezTo>
                    <a:cubicBezTo>
                      <a:pt x="386" y="149"/>
                      <a:pt x="422" y="78"/>
                      <a:pt x="422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8640" bIns="8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10" name=""/>
              <p:cNvSpPr/>
              <p:nvPr/>
            </p:nvSpPr>
            <p:spPr>
              <a:xfrm>
                <a:off x="8372160" y="2688840"/>
                <a:ext cx="94680" cy="158040"/>
              </a:xfrm>
              <a:custGeom>
                <a:avLst/>
                <a:gdLst/>
                <a:ahLst/>
                <a:rect l="0" t="0" r="r" b="b"/>
                <a:pathLst>
                  <a:path w="263" h="439">
                    <a:moveTo>
                      <a:pt x="157" y="200"/>
                    </a:moveTo>
                    <a:cubicBezTo>
                      <a:pt x="209" y="182"/>
                      <a:pt x="247" y="138"/>
                      <a:pt x="247" y="87"/>
                    </a:cubicBezTo>
                    <a:cubicBezTo>
                      <a:pt x="247" y="35"/>
                      <a:pt x="191" y="0"/>
                      <a:pt x="130" y="0"/>
                    </a:cubicBezTo>
                    <a:cubicBezTo>
                      <a:pt x="65" y="0"/>
                      <a:pt x="18" y="38"/>
                      <a:pt x="18" y="86"/>
                    </a:cubicBezTo>
                    <a:cubicBezTo>
                      <a:pt x="18" y="107"/>
                      <a:pt x="31" y="120"/>
                      <a:pt x="51" y="120"/>
                    </a:cubicBezTo>
                    <a:cubicBezTo>
                      <a:pt x="70" y="120"/>
                      <a:pt x="83" y="106"/>
                      <a:pt x="83" y="87"/>
                    </a:cubicBezTo>
                    <a:cubicBezTo>
                      <a:pt x="83" y="55"/>
                      <a:pt x="52" y="55"/>
                      <a:pt x="43" y="55"/>
                    </a:cubicBezTo>
                    <a:cubicBezTo>
                      <a:pt x="63" y="24"/>
                      <a:pt x="105" y="16"/>
                      <a:pt x="126" y="16"/>
                    </a:cubicBezTo>
                    <a:cubicBezTo>
                      <a:pt x="153" y="16"/>
                      <a:pt x="188" y="29"/>
                      <a:pt x="188" y="87"/>
                    </a:cubicBezTo>
                    <a:cubicBezTo>
                      <a:pt x="188" y="95"/>
                      <a:pt x="186" y="131"/>
                      <a:pt x="170" y="160"/>
                    </a:cubicBezTo>
                    <a:cubicBezTo>
                      <a:pt x="152" y="191"/>
                      <a:pt x="130" y="193"/>
                      <a:pt x="114" y="193"/>
                    </a:cubicBezTo>
                    <a:cubicBezTo>
                      <a:pt x="108" y="193"/>
                      <a:pt x="94" y="195"/>
                      <a:pt x="88" y="195"/>
                    </a:cubicBezTo>
                    <a:cubicBezTo>
                      <a:pt x="85" y="195"/>
                      <a:pt x="79" y="197"/>
                      <a:pt x="79" y="202"/>
                    </a:cubicBezTo>
                    <a:cubicBezTo>
                      <a:pt x="79" y="209"/>
                      <a:pt x="85" y="209"/>
                      <a:pt x="96" y="209"/>
                    </a:cubicBezTo>
                    <a:cubicBezTo>
                      <a:pt x="105" y="209"/>
                      <a:pt x="114" y="209"/>
                      <a:pt x="123" y="209"/>
                    </a:cubicBezTo>
                    <a:cubicBezTo>
                      <a:pt x="175" y="209"/>
                      <a:pt x="198" y="253"/>
                      <a:pt x="198" y="315"/>
                    </a:cubicBezTo>
                    <a:cubicBezTo>
                      <a:pt x="198" y="402"/>
                      <a:pt x="155" y="421"/>
                      <a:pt x="126" y="421"/>
                    </a:cubicBezTo>
                    <a:cubicBezTo>
                      <a:pt x="99" y="421"/>
                      <a:pt x="52" y="410"/>
                      <a:pt x="29" y="373"/>
                    </a:cubicBezTo>
                    <a:cubicBezTo>
                      <a:pt x="52" y="375"/>
                      <a:pt x="72" y="362"/>
                      <a:pt x="72" y="337"/>
                    </a:cubicBezTo>
                    <a:cubicBezTo>
                      <a:pt x="72" y="315"/>
                      <a:pt x="54" y="302"/>
                      <a:pt x="36" y="302"/>
                    </a:cubicBezTo>
                    <a:cubicBezTo>
                      <a:pt x="20" y="302"/>
                      <a:pt x="0" y="311"/>
                      <a:pt x="0" y="339"/>
                    </a:cubicBezTo>
                    <a:cubicBezTo>
                      <a:pt x="0" y="397"/>
                      <a:pt x="60" y="439"/>
                      <a:pt x="128" y="439"/>
                    </a:cubicBezTo>
                    <a:cubicBezTo>
                      <a:pt x="206" y="439"/>
                      <a:pt x="263" y="381"/>
                      <a:pt x="263" y="315"/>
                    </a:cubicBezTo>
                    <a:cubicBezTo>
                      <a:pt x="263" y="264"/>
                      <a:pt x="224" y="213"/>
                      <a:pt x="157" y="2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11" name=""/>
              <p:cNvSpPr/>
              <p:nvPr/>
            </p:nvSpPr>
            <p:spPr>
              <a:xfrm>
                <a:off x="8489880" y="2686320"/>
                <a:ext cx="97560" cy="160560"/>
              </a:xfrm>
              <a:custGeom>
                <a:avLst/>
                <a:gdLst/>
                <a:ahLst/>
                <a:rect l="0" t="0" r="r" b="b"/>
                <a:pathLst>
                  <a:path w="271" h="446">
                    <a:moveTo>
                      <a:pt x="265" y="44"/>
                    </a:moveTo>
                    <a:cubicBezTo>
                      <a:pt x="271" y="36"/>
                      <a:pt x="271" y="35"/>
                      <a:pt x="271" y="22"/>
                    </a:cubicBezTo>
                    <a:cubicBezTo>
                      <a:pt x="219" y="22"/>
                      <a:pt x="168" y="22"/>
                      <a:pt x="117" y="22"/>
                    </a:cubicBezTo>
                    <a:cubicBezTo>
                      <a:pt x="40" y="22"/>
                      <a:pt x="40" y="13"/>
                      <a:pt x="36" y="0"/>
                    </a:cubicBezTo>
                    <a:cubicBezTo>
                      <a:pt x="31" y="0"/>
                      <a:pt x="25" y="0"/>
                      <a:pt x="20" y="0"/>
                    </a:cubicBezTo>
                    <a:cubicBezTo>
                      <a:pt x="13" y="44"/>
                      <a:pt x="7" y="89"/>
                      <a:pt x="0" y="133"/>
                    </a:cubicBezTo>
                    <a:cubicBezTo>
                      <a:pt x="5" y="133"/>
                      <a:pt x="11" y="133"/>
                      <a:pt x="16" y="133"/>
                    </a:cubicBezTo>
                    <a:cubicBezTo>
                      <a:pt x="18" y="122"/>
                      <a:pt x="23" y="82"/>
                      <a:pt x="31" y="75"/>
                    </a:cubicBezTo>
                    <a:cubicBezTo>
                      <a:pt x="36" y="71"/>
                      <a:pt x="85" y="71"/>
                      <a:pt x="94" y="71"/>
                    </a:cubicBezTo>
                    <a:cubicBezTo>
                      <a:pt x="137" y="71"/>
                      <a:pt x="180" y="71"/>
                      <a:pt x="224" y="71"/>
                    </a:cubicBezTo>
                    <a:cubicBezTo>
                      <a:pt x="218" y="80"/>
                      <a:pt x="168" y="149"/>
                      <a:pt x="153" y="171"/>
                    </a:cubicBezTo>
                    <a:cubicBezTo>
                      <a:pt x="97" y="257"/>
                      <a:pt x="76" y="346"/>
                      <a:pt x="76" y="411"/>
                    </a:cubicBezTo>
                    <a:cubicBezTo>
                      <a:pt x="76" y="417"/>
                      <a:pt x="76" y="446"/>
                      <a:pt x="105" y="446"/>
                    </a:cubicBezTo>
                    <a:cubicBezTo>
                      <a:pt x="133" y="446"/>
                      <a:pt x="133" y="417"/>
                      <a:pt x="133" y="411"/>
                    </a:cubicBezTo>
                    <a:cubicBezTo>
                      <a:pt x="133" y="401"/>
                      <a:pt x="133" y="390"/>
                      <a:pt x="133" y="379"/>
                    </a:cubicBezTo>
                    <a:cubicBezTo>
                      <a:pt x="133" y="344"/>
                      <a:pt x="135" y="308"/>
                      <a:pt x="141" y="273"/>
                    </a:cubicBezTo>
                    <a:cubicBezTo>
                      <a:pt x="144" y="259"/>
                      <a:pt x="152" y="204"/>
                      <a:pt x="180" y="164"/>
                    </a:cubicBezTo>
                    <a:cubicBezTo>
                      <a:pt x="209" y="124"/>
                      <a:pt x="237" y="84"/>
                      <a:pt x="265" y="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12" name=""/>
              <p:cNvSpPr/>
              <p:nvPr/>
            </p:nvSpPr>
            <p:spPr>
              <a:xfrm>
                <a:off x="8673480" y="2682360"/>
                <a:ext cx="109800" cy="159120"/>
              </a:xfrm>
              <a:custGeom>
                <a:avLst/>
                <a:gdLst/>
                <a:ahLst/>
                <a:rect l="0" t="0" r="r" b="b"/>
                <a:pathLst>
                  <a:path w="305" h="442">
                    <a:moveTo>
                      <a:pt x="49" y="395"/>
                    </a:moveTo>
                    <a:cubicBezTo>
                      <a:pt x="49" y="422"/>
                      <a:pt x="41" y="422"/>
                      <a:pt x="0" y="422"/>
                    </a:cubicBezTo>
                    <a:cubicBezTo>
                      <a:pt x="0" y="429"/>
                      <a:pt x="0" y="436"/>
                      <a:pt x="0" y="442"/>
                    </a:cubicBezTo>
                    <a:cubicBezTo>
                      <a:pt x="20" y="442"/>
                      <a:pt x="51" y="441"/>
                      <a:pt x="69" y="441"/>
                    </a:cubicBezTo>
                    <a:cubicBezTo>
                      <a:pt x="87" y="441"/>
                      <a:pt x="114" y="442"/>
                      <a:pt x="139" y="442"/>
                    </a:cubicBezTo>
                    <a:cubicBezTo>
                      <a:pt x="139" y="436"/>
                      <a:pt x="139" y="429"/>
                      <a:pt x="139" y="422"/>
                    </a:cubicBezTo>
                    <a:cubicBezTo>
                      <a:pt x="96" y="422"/>
                      <a:pt x="88" y="422"/>
                      <a:pt x="88" y="395"/>
                    </a:cubicBezTo>
                    <a:cubicBezTo>
                      <a:pt x="88" y="373"/>
                      <a:pt x="88" y="351"/>
                      <a:pt x="88" y="330"/>
                    </a:cubicBezTo>
                    <a:cubicBezTo>
                      <a:pt x="102" y="317"/>
                      <a:pt x="116" y="305"/>
                      <a:pt x="130" y="293"/>
                    </a:cubicBezTo>
                    <a:cubicBezTo>
                      <a:pt x="179" y="361"/>
                      <a:pt x="204" y="397"/>
                      <a:pt x="204" y="408"/>
                    </a:cubicBezTo>
                    <a:cubicBezTo>
                      <a:pt x="204" y="421"/>
                      <a:pt x="193" y="422"/>
                      <a:pt x="182" y="422"/>
                    </a:cubicBezTo>
                    <a:cubicBezTo>
                      <a:pt x="182" y="429"/>
                      <a:pt x="182" y="436"/>
                      <a:pt x="182" y="442"/>
                    </a:cubicBezTo>
                    <a:cubicBezTo>
                      <a:pt x="200" y="442"/>
                      <a:pt x="236" y="441"/>
                      <a:pt x="251" y="441"/>
                    </a:cubicBezTo>
                    <a:cubicBezTo>
                      <a:pt x="269" y="441"/>
                      <a:pt x="287" y="442"/>
                      <a:pt x="305" y="442"/>
                    </a:cubicBezTo>
                    <a:cubicBezTo>
                      <a:pt x="305" y="436"/>
                      <a:pt x="305" y="429"/>
                      <a:pt x="305" y="422"/>
                    </a:cubicBezTo>
                    <a:cubicBezTo>
                      <a:pt x="281" y="422"/>
                      <a:pt x="269" y="422"/>
                      <a:pt x="244" y="390"/>
                    </a:cubicBezTo>
                    <a:cubicBezTo>
                      <a:pt x="217" y="351"/>
                      <a:pt x="191" y="313"/>
                      <a:pt x="164" y="275"/>
                    </a:cubicBezTo>
                    <a:cubicBezTo>
                      <a:pt x="162" y="273"/>
                      <a:pt x="161" y="269"/>
                      <a:pt x="161" y="268"/>
                    </a:cubicBezTo>
                    <a:cubicBezTo>
                      <a:pt x="161" y="266"/>
                      <a:pt x="204" y="228"/>
                      <a:pt x="211" y="222"/>
                    </a:cubicBezTo>
                    <a:cubicBezTo>
                      <a:pt x="251" y="189"/>
                      <a:pt x="278" y="188"/>
                      <a:pt x="290" y="188"/>
                    </a:cubicBezTo>
                    <a:cubicBezTo>
                      <a:pt x="290" y="181"/>
                      <a:pt x="290" y="174"/>
                      <a:pt x="290" y="168"/>
                    </a:cubicBezTo>
                    <a:cubicBezTo>
                      <a:pt x="272" y="169"/>
                      <a:pt x="263" y="169"/>
                      <a:pt x="247" y="169"/>
                    </a:cubicBezTo>
                    <a:cubicBezTo>
                      <a:pt x="224" y="169"/>
                      <a:pt x="184" y="169"/>
                      <a:pt x="175" y="168"/>
                    </a:cubicBezTo>
                    <a:cubicBezTo>
                      <a:pt x="175" y="174"/>
                      <a:pt x="175" y="181"/>
                      <a:pt x="175" y="188"/>
                    </a:cubicBezTo>
                    <a:cubicBezTo>
                      <a:pt x="188" y="188"/>
                      <a:pt x="193" y="195"/>
                      <a:pt x="193" y="204"/>
                    </a:cubicBezTo>
                    <a:cubicBezTo>
                      <a:pt x="193" y="217"/>
                      <a:pt x="186" y="224"/>
                      <a:pt x="180" y="229"/>
                    </a:cubicBezTo>
                    <a:cubicBezTo>
                      <a:pt x="150" y="255"/>
                      <a:pt x="120" y="280"/>
                      <a:pt x="90" y="306"/>
                    </a:cubicBezTo>
                    <a:cubicBezTo>
                      <a:pt x="90" y="204"/>
                      <a:pt x="90" y="102"/>
                      <a:pt x="90" y="0"/>
                    </a:cubicBezTo>
                    <a:cubicBezTo>
                      <a:pt x="60" y="2"/>
                      <a:pt x="30" y="5"/>
                      <a:pt x="0" y="7"/>
                    </a:cubicBezTo>
                    <a:cubicBezTo>
                      <a:pt x="0" y="14"/>
                      <a:pt x="0" y="21"/>
                      <a:pt x="0" y="27"/>
                    </a:cubicBezTo>
                    <a:cubicBezTo>
                      <a:pt x="43" y="27"/>
                      <a:pt x="49" y="31"/>
                      <a:pt x="49" y="62"/>
                    </a:cubicBezTo>
                    <a:cubicBezTo>
                      <a:pt x="49" y="173"/>
                      <a:pt x="49" y="284"/>
                      <a:pt x="49" y="39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13" name=""/>
              <p:cNvSpPr/>
              <p:nvPr/>
            </p:nvSpPr>
            <p:spPr>
              <a:xfrm>
                <a:off x="8787240" y="2738880"/>
                <a:ext cx="88200" cy="105480"/>
              </a:xfrm>
              <a:custGeom>
                <a:avLst/>
                <a:gdLst/>
                <a:ahLst/>
                <a:rect l="0" t="0" r="r" b="b"/>
                <a:pathLst>
                  <a:path w="245" h="293">
                    <a:moveTo>
                      <a:pt x="54" y="126"/>
                    </a:moveTo>
                    <a:cubicBezTo>
                      <a:pt x="58" y="31"/>
                      <a:pt x="110" y="15"/>
                      <a:pt x="132" y="15"/>
                    </a:cubicBezTo>
                    <a:cubicBezTo>
                      <a:pt x="198" y="15"/>
                      <a:pt x="204" y="100"/>
                      <a:pt x="204" y="126"/>
                    </a:cubicBezTo>
                    <a:cubicBezTo>
                      <a:pt x="154" y="126"/>
                      <a:pt x="104" y="126"/>
                      <a:pt x="54" y="126"/>
                    </a:cubicBezTo>
                    <a:moveTo>
                      <a:pt x="52" y="138"/>
                    </a:moveTo>
                    <a:cubicBezTo>
                      <a:pt x="111" y="138"/>
                      <a:pt x="170" y="138"/>
                      <a:pt x="229" y="138"/>
                    </a:cubicBezTo>
                    <a:cubicBezTo>
                      <a:pt x="244" y="138"/>
                      <a:pt x="245" y="138"/>
                      <a:pt x="245" y="126"/>
                    </a:cubicBezTo>
                    <a:cubicBezTo>
                      <a:pt x="245" y="62"/>
                      <a:pt x="211" y="0"/>
                      <a:pt x="132" y="0"/>
                    </a:cubicBezTo>
                    <a:cubicBezTo>
                      <a:pt x="60" y="0"/>
                      <a:pt x="0" y="66"/>
                      <a:pt x="0" y="146"/>
                    </a:cubicBezTo>
                    <a:cubicBezTo>
                      <a:pt x="0" y="231"/>
                      <a:pt x="67" y="293"/>
                      <a:pt x="141" y="293"/>
                    </a:cubicBezTo>
                    <a:cubicBezTo>
                      <a:pt x="216" y="293"/>
                      <a:pt x="245" y="222"/>
                      <a:pt x="245" y="211"/>
                    </a:cubicBezTo>
                    <a:cubicBezTo>
                      <a:pt x="245" y="204"/>
                      <a:pt x="240" y="202"/>
                      <a:pt x="238" y="202"/>
                    </a:cubicBezTo>
                    <a:cubicBezTo>
                      <a:pt x="233" y="202"/>
                      <a:pt x="231" y="206"/>
                      <a:pt x="229" y="211"/>
                    </a:cubicBezTo>
                    <a:cubicBezTo>
                      <a:pt x="207" y="277"/>
                      <a:pt x="150" y="277"/>
                      <a:pt x="144" y="277"/>
                    </a:cubicBezTo>
                    <a:cubicBezTo>
                      <a:pt x="112" y="277"/>
                      <a:pt x="87" y="259"/>
                      <a:pt x="72" y="235"/>
                    </a:cubicBezTo>
                    <a:cubicBezTo>
                      <a:pt x="52" y="204"/>
                      <a:pt x="52" y="162"/>
                      <a:pt x="52" y="1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14" name=""/>
              <p:cNvSpPr/>
              <p:nvPr/>
            </p:nvSpPr>
            <p:spPr>
              <a:xfrm>
                <a:off x="8886600" y="2684880"/>
                <a:ext cx="162360" cy="162000"/>
              </a:xfrm>
              <a:custGeom>
                <a:avLst/>
                <a:gdLst/>
                <a:ahLst/>
                <a:rect l="0" t="0" r="r" b="b"/>
                <a:pathLst>
                  <a:path w="451" h="450">
                    <a:moveTo>
                      <a:pt x="382" y="62"/>
                    </a:moveTo>
                    <a:cubicBezTo>
                      <a:pt x="391" y="38"/>
                      <a:pt x="408" y="20"/>
                      <a:pt x="451" y="20"/>
                    </a:cubicBezTo>
                    <a:cubicBezTo>
                      <a:pt x="451" y="13"/>
                      <a:pt x="451" y="7"/>
                      <a:pt x="451" y="0"/>
                    </a:cubicBezTo>
                    <a:cubicBezTo>
                      <a:pt x="431" y="2"/>
                      <a:pt x="406" y="2"/>
                      <a:pt x="390" y="2"/>
                    </a:cubicBezTo>
                    <a:cubicBezTo>
                      <a:pt x="370" y="2"/>
                      <a:pt x="334" y="0"/>
                      <a:pt x="318" y="0"/>
                    </a:cubicBezTo>
                    <a:cubicBezTo>
                      <a:pt x="318" y="7"/>
                      <a:pt x="318" y="13"/>
                      <a:pt x="318" y="20"/>
                    </a:cubicBezTo>
                    <a:cubicBezTo>
                      <a:pt x="350" y="20"/>
                      <a:pt x="364" y="36"/>
                      <a:pt x="364" y="51"/>
                    </a:cubicBezTo>
                    <a:cubicBezTo>
                      <a:pt x="364" y="56"/>
                      <a:pt x="361" y="60"/>
                      <a:pt x="361" y="64"/>
                    </a:cubicBezTo>
                    <a:cubicBezTo>
                      <a:pt x="322" y="166"/>
                      <a:pt x="283" y="269"/>
                      <a:pt x="244" y="371"/>
                    </a:cubicBezTo>
                    <a:cubicBezTo>
                      <a:pt x="203" y="264"/>
                      <a:pt x="163" y="157"/>
                      <a:pt x="123" y="49"/>
                    </a:cubicBezTo>
                    <a:cubicBezTo>
                      <a:pt x="119" y="40"/>
                      <a:pt x="119" y="40"/>
                      <a:pt x="119" y="38"/>
                    </a:cubicBezTo>
                    <a:cubicBezTo>
                      <a:pt x="119" y="20"/>
                      <a:pt x="155" y="20"/>
                      <a:pt x="171" y="20"/>
                    </a:cubicBezTo>
                    <a:cubicBezTo>
                      <a:pt x="171" y="13"/>
                      <a:pt x="171" y="7"/>
                      <a:pt x="171" y="0"/>
                    </a:cubicBezTo>
                    <a:cubicBezTo>
                      <a:pt x="148" y="2"/>
                      <a:pt x="105" y="2"/>
                      <a:pt x="81" y="2"/>
                    </a:cubicBezTo>
                    <a:cubicBezTo>
                      <a:pt x="51" y="2"/>
                      <a:pt x="23" y="0"/>
                      <a:pt x="0" y="0"/>
                    </a:cubicBezTo>
                    <a:cubicBezTo>
                      <a:pt x="0" y="7"/>
                      <a:pt x="0" y="13"/>
                      <a:pt x="0" y="20"/>
                    </a:cubicBezTo>
                    <a:cubicBezTo>
                      <a:pt x="41" y="20"/>
                      <a:pt x="54" y="20"/>
                      <a:pt x="63" y="44"/>
                    </a:cubicBezTo>
                    <a:cubicBezTo>
                      <a:pt x="112" y="174"/>
                      <a:pt x="161" y="305"/>
                      <a:pt x="209" y="435"/>
                    </a:cubicBezTo>
                    <a:cubicBezTo>
                      <a:pt x="215" y="448"/>
                      <a:pt x="216" y="450"/>
                      <a:pt x="225" y="450"/>
                    </a:cubicBezTo>
                    <a:cubicBezTo>
                      <a:pt x="236" y="450"/>
                      <a:pt x="238" y="446"/>
                      <a:pt x="240" y="437"/>
                    </a:cubicBezTo>
                    <a:cubicBezTo>
                      <a:pt x="287" y="312"/>
                      <a:pt x="335" y="187"/>
                      <a:pt x="382" y="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615" name=""/>
          <p:cNvGrpSpPr/>
          <p:nvPr/>
        </p:nvGrpSpPr>
        <p:grpSpPr>
          <a:xfrm>
            <a:off x="7905600" y="3310200"/>
            <a:ext cx="1645920" cy="804600"/>
            <a:chOff x="7905600" y="3310200"/>
            <a:chExt cx="1645920" cy="804600"/>
          </a:xfrm>
        </p:grpSpPr>
        <p:grpSp>
          <p:nvGrpSpPr>
            <p:cNvPr id="616" name=""/>
            <p:cNvGrpSpPr/>
            <p:nvPr/>
          </p:nvGrpSpPr>
          <p:grpSpPr>
            <a:xfrm>
              <a:off x="7905600" y="3310200"/>
              <a:ext cx="1645920" cy="804600"/>
              <a:chOff x="7905600" y="3310200"/>
              <a:chExt cx="1645920" cy="804600"/>
            </a:xfrm>
          </p:grpSpPr>
          <p:sp>
            <p:nvSpPr>
              <p:cNvPr id="617" name=""/>
              <p:cNvSpPr/>
              <p:nvPr/>
            </p:nvSpPr>
            <p:spPr>
              <a:xfrm>
                <a:off x="7917840" y="3322800"/>
                <a:ext cx="1621080" cy="779760"/>
              </a:xfrm>
              <a:custGeom>
                <a:avLst/>
                <a:gdLst/>
                <a:ahLst/>
                <a:rect l="0" t="0" r="r" b="b"/>
                <a:pathLst>
                  <a:path w="4503" h="2166">
                    <a:moveTo>
                      <a:pt x="0" y="0"/>
                    </a:moveTo>
                    <a:cubicBezTo>
                      <a:pt x="1501" y="0"/>
                      <a:pt x="3002" y="0"/>
                      <a:pt x="4503" y="0"/>
                    </a:cubicBezTo>
                    <a:cubicBezTo>
                      <a:pt x="4503" y="722"/>
                      <a:pt x="4503" y="1444"/>
                      <a:pt x="4503" y="2166"/>
                    </a:cubicBezTo>
                    <a:cubicBezTo>
                      <a:pt x="3002" y="2166"/>
                      <a:pt x="1501" y="2166"/>
                      <a:pt x="0" y="2166"/>
                    </a:cubicBezTo>
                    <a:cubicBezTo>
                      <a:pt x="0" y="1444"/>
                      <a:pt x="0" y="72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8" name=""/>
              <p:cNvSpPr/>
              <p:nvPr/>
            </p:nvSpPr>
            <p:spPr>
              <a:xfrm>
                <a:off x="7905600" y="3474000"/>
                <a:ext cx="172440" cy="166320"/>
              </a:xfrm>
              <a:custGeom>
                <a:avLst/>
                <a:gdLst/>
                <a:ahLst/>
                <a:rect l="0" t="0" r="r" b="b"/>
                <a:pathLst>
                  <a:path w="479" h="462">
                    <a:moveTo>
                      <a:pt x="78" y="410"/>
                    </a:moveTo>
                    <a:cubicBezTo>
                      <a:pt x="72" y="435"/>
                      <a:pt x="71" y="441"/>
                      <a:pt x="17" y="441"/>
                    </a:cubicBezTo>
                    <a:cubicBezTo>
                      <a:pt x="8" y="441"/>
                      <a:pt x="0" y="441"/>
                      <a:pt x="0" y="455"/>
                    </a:cubicBezTo>
                    <a:cubicBezTo>
                      <a:pt x="0" y="462"/>
                      <a:pt x="6" y="462"/>
                      <a:pt x="17" y="462"/>
                    </a:cubicBezTo>
                    <a:cubicBezTo>
                      <a:pt x="97" y="462"/>
                      <a:pt x="177" y="462"/>
                      <a:pt x="257" y="462"/>
                    </a:cubicBezTo>
                    <a:cubicBezTo>
                      <a:pt x="362" y="462"/>
                      <a:pt x="443" y="383"/>
                      <a:pt x="443" y="316"/>
                    </a:cubicBezTo>
                    <a:cubicBezTo>
                      <a:pt x="443" y="268"/>
                      <a:pt x="404" y="229"/>
                      <a:pt x="338" y="222"/>
                    </a:cubicBezTo>
                    <a:cubicBezTo>
                      <a:pt x="408" y="208"/>
                      <a:pt x="479" y="158"/>
                      <a:pt x="479" y="94"/>
                    </a:cubicBezTo>
                    <a:cubicBezTo>
                      <a:pt x="479" y="44"/>
                      <a:pt x="435" y="0"/>
                      <a:pt x="355" y="0"/>
                    </a:cubicBezTo>
                    <a:cubicBezTo>
                      <a:pt x="279" y="0"/>
                      <a:pt x="203" y="0"/>
                      <a:pt x="128" y="0"/>
                    </a:cubicBezTo>
                    <a:cubicBezTo>
                      <a:pt x="116" y="0"/>
                      <a:pt x="109" y="0"/>
                      <a:pt x="109" y="13"/>
                    </a:cubicBezTo>
                    <a:cubicBezTo>
                      <a:pt x="109" y="21"/>
                      <a:pt x="114" y="21"/>
                      <a:pt x="128" y="21"/>
                    </a:cubicBezTo>
                    <a:cubicBezTo>
                      <a:pt x="130" y="21"/>
                      <a:pt x="141" y="21"/>
                      <a:pt x="153" y="23"/>
                    </a:cubicBezTo>
                    <a:cubicBezTo>
                      <a:pt x="166" y="25"/>
                      <a:pt x="172" y="25"/>
                      <a:pt x="172" y="35"/>
                    </a:cubicBezTo>
                    <a:cubicBezTo>
                      <a:pt x="172" y="37"/>
                      <a:pt x="172" y="39"/>
                      <a:pt x="170" y="46"/>
                    </a:cubicBezTo>
                    <a:cubicBezTo>
                      <a:pt x="139" y="168"/>
                      <a:pt x="109" y="289"/>
                      <a:pt x="78" y="410"/>
                    </a:cubicBezTo>
                    <a:moveTo>
                      <a:pt x="181" y="216"/>
                    </a:moveTo>
                    <a:cubicBezTo>
                      <a:pt x="195" y="160"/>
                      <a:pt x="208" y="104"/>
                      <a:pt x="221" y="48"/>
                    </a:cubicBezTo>
                    <a:cubicBezTo>
                      <a:pt x="227" y="23"/>
                      <a:pt x="229" y="21"/>
                      <a:pt x="257" y="21"/>
                    </a:cubicBezTo>
                    <a:cubicBezTo>
                      <a:pt x="287" y="21"/>
                      <a:pt x="316" y="21"/>
                      <a:pt x="345" y="21"/>
                    </a:cubicBezTo>
                    <a:cubicBezTo>
                      <a:pt x="404" y="21"/>
                      <a:pt x="418" y="62"/>
                      <a:pt x="418" y="91"/>
                    </a:cubicBezTo>
                    <a:cubicBezTo>
                      <a:pt x="418" y="150"/>
                      <a:pt x="360" y="216"/>
                      <a:pt x="278" y="216"/>
                    </a:cubicBezTo>
                    <a:cubicBezTo>
                      <a:pt x="246" y="216"/>
                      <a:pt x="214" y="216"/>
                      <a:pt x="181" y="216"/>
                    </a:cubicBezTo>
                    <a:moveTo>
                      <a:pt x="151" y="441"/>
                    </a:moveTo>
                    <a:cubicBezTo>
                      <a:pt x="141" y="441"/>
                      <a:pt x="139" y="441"/>
                      <a:pt x="135" y="441"/>
                    </a:cubicBezTo>
                    <a:cubicBezTo>
                      <a:pt x="128" y="441"/>
                      <a:pt x="126" y="439"/>
                      <a:pt x="126" y="434"/>
                    </a:cubicBezTo>
                    <a:cubicBezTo>
                      <a:pt x="126" y="432"/>
                      <a:pt x="126" y="432"/>
                      <a:pt x="130" y="418"/>
                    </a:cubicBezTo>
                    <a:cubicBezTo>
                      <a:pt x="145" y="355"/>
                      <a:pt x="160" y="292"/>
                      <a:pt x="175" y="229"/>
                    </a:cubicBezTo>
                    <a:cubicBezTo>
                      <a:pt x="218" y="229"/>
                      <a:pt x="261" y="229"/>
                      <a:pt x="303" y="229"/>
                    </a:cubicBezTo>
                    <a:cubicBezTo>
                      <a:pt x="368" y="229"/>
                      <a:pt x="380" y="279"/>
                      <a:pt x="380" y="310"/>
                    </a:cubicBezTo>
                    <a:cubicBezTo>
                      <a:pt x="380" y="376"/>
                      <a:pt x="320" y="441"/>
                      <a:pt x="240" y="441"/>
                    </a:cubicBezTo>
                    <a:cubicBezTo>
                      <a:pt x="210" y="441"/>
                      <a:pt x="181" y="441"/>
                      <a:pt x="151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19" name=""/>
              <p:cNvSpPr/>
              <p:nvPr/>
            </p:nvSpPr>
            <p:spPr>
              <a:xfrm>
                <a:off x="8097120" y="3564000"/>
                <a:ext cx="61200" cy="113040"/>
              </a:xfrm>
              <a:custGeom>
                <a:avLst/>
                <a:gdLst/>
                <a:ahLst/>
                <a:rect l="0" t="0" r="r" b="b"/>
                <a:pathLst>
                  <a:path w="170" h="314">
                    <a:moveTo>
                      <a:pt x="105" y="13"/>
                    </a:moveTo>
                    <a:cubicBezTo>
                      <a:pt x="105" y="0"/>
                      <a:pt x="105" y="0"/>
                      <a:pt x="92" y="0"/>
                    </a:cubicBezTo>
                    <a:cubicBezTo>
                      <a:pt x="61" y="29"/>
                      <a:pt x="19" y="29"/>
                      <a:pt x="0" y="29"/>
                    </a:cubicBezTo>
                    <a:cubicBezTo>
                      <a:pt x="0" y="35"/>
                      <a:pt x="0" y="40"/>
                      <a:pt x="0" y="46"/>
                    </a:cubicBezTo>
                    <a:cubicBezTo>
                      <a:pt x="10" y="46"/>
                      <a:pt x="42" y="46"/>
                      <a:pt x="67" y="33"/>
                    </a:cubicBezTo>
                    <a:cubicBezTo>
                      <a:pt x="67" y="114"/>
                      <a:pt x="67" y="195"/>
                      <a:pt x="67" y="276"/>
                    </a:cubicBezTo>
                    <a:cubicBezTo>
                      <a:pt x="67" y="291"/>
                      <a:pt x="67" y="297"/>
                      <a:pt x="21" y="297"/>
                    </a:cubicBezTo>
                    <a:cubicBezTo>
                      <a:pt x="15" y="297"/>
                      <a:pt x="8" y="297"/>
                      <a:pt x="2" y="297"/>
                    </a:cubicBezTo>
                    <a:cubicBezTo>
                      <a:pt x="2" y="302"/>
                      <a:pt x="2" y="308"/>
                      <a:pt x="2" y="314"/>
                    </a:cubicBezTo>
                    <a:cubicBezTo>
                      <a:pt x="11" y="314"/>
                      <a:pt x="69" y="312"/>
                      <a:pt x="86" y="312"/>
                    </a:cubicBezTo>
                    <a:cubicBezTo>
                      <a:pt x="101" y="312"/>
                      <a:pt x="160" y="314"/>
                      <a:pt x="170" y="314"/>
                    </a:cubicBezTo>
                    <a:cubicBezTo>
                      <a:pt x="170" y="308"/>
                      <a:pt x="170" y="302"/>
                      <a:pt x="170" y="297"/>
                    </a:cubicBezTo>
                    <a:cubicBezTo>
                      <a:pt x="164" y="297"/>
                      <a:pt x="158" y="297"/>
                      <a:pt x="153" y="297"/>
                    </a:cubicBezTo>
                    <a:cubicBezTo>
                      <a:pt x="105" y="297"/>
                      <a:pt x="105" y="291"/>
                      <a:pt x="105" y="276"/>
                    </a:cubicBezTo>
                    <a:cubicBezTo>
                      <a:pt x="105" y="188"/>
                      <a:pt x="105" y="101"/>
                      <a:pt x="105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20" name=""/>
              <p:cNvSpPr/>
              <p:nvPr/>
            </p:nvSpPr>
            <p:spPr>
              <a:xfrm>
                <a:off x="8184960" y="3564000"/>
                <a:ext cx="74880" cy="113040"/>
              </a:xfrm>
              <a:custGeom>
                <a:avLst/>
                <a:gdLst/>
                <a:ahLst/>
                <a:rect l="0" t="0" r="r" b="b"/>
                <a:pathLst>
                  <a:path w="208" h="314">
                    <a:moveTo>
                      <a:pt x="208" y="227"/>
                    </a:moveTo>
                    <a:cubicBezTo>
                      <a:pt x="203" y="227"/>
                      <a:pt x="198" y="227"/>
                      <a:pt x="193" y="227"/>
                    </a:cubicBezTo>
                    <a:cubicBezTo>
                      <a:pt x="191" y="239"/>
                      <a:pt x="185" y="266"/>
                      <a:pt x="179" y="270"/>
                    </a:cubicBezTo>
                    <a:cubicBezTo>
                      <a:pt x="175" y="274"/>
                      <a:pt x="139" y="274"/>
                      <a:pt x="134" y="274"/>
                    </a:cubicBezTo>
                    <a:cubicBezTo>
                      <a:pt x="105" y="274"/>
                      <a:pt x="76" y="274"/>
                      <a:pt x="48" y="274"/>
                    </a:cubicBezTo>
                    <a:cubicBezTo>
                      <a:pt x="95" y="229"/>
                      <a:pt x="113" y="216"/>
                      <a:pt x="141" y="195"/>
                    </a:cubicBezTo>
                    <a:cubicBezTo>
                      <a:pt x="175" y="166"/>
                      <a:pt x="208" y="137"/>
                      <a:pt x="208" y="92"/>
                    </a:cubicBezTo>
                    <a:cubicBezTo>
                      <a:pt x="208" y="35"/>
                      <a:pt x="158" y="0"/>
                      <a:pt x="97" y="0"/>
                    </a:cubicBezTo>
                    <a:cubicBezTo>
                      <a:pt x="40" y="0"/>
                      <a:pt x="0" y="40"/>
                      <a:pt x="0" y="85"/>
                    </a:cubicBezTo>
                    <a:cubicBezTo>
                      <a:pt x="0" y="108"/>
                      <a:pt x="21" y="110"/>
                      <a:pt x="25" y="110"/>
                    </a:cubicBezTo>
                    <a:cubicBezTo>
                      <a:pt x="36" y="110"/>
                      <a:pt x="50" y="102"/>
                      <a:pt x="50" y="85"/>
                    </a:cubicBezTo>
                    <a:cubicBezTo>
                      <a:pt x="50" y="77"/>
                      <a:pt x="48" y="60"/>
                      <a:pt x="23" y="60"/>
                    </a:cubicBezTo>
                    <a:cubicBezTo>
                      <a:pt x="36" y="27"/>
                      <a:pt x="69" y="17"/>
                      <a:pt x="92" y="17"/>
                    </a:cubicBezTo>
                    <a:cubicBezTo>
                      <a:pt x="137" y="17"/>
                      <a:pt x="162" y="54"/>
                      <a:pt x="162" y="92"/>
                    </a:cubicBezTo>
                    <a:cubicBezTo>
                      <a:pt x="162" y="133"/>
                      <a:pt x="134" y="166"/>
                      <a:pt x="118" y="183"/>
                    </a:cubicBezTo>
                    <a:cubicBezTo>
                      <a:pt x="81" y="220"/>
                      <a:pt x="43" y="258"/>
                      <a:pt x="6" y="295"/>
                    </a:cubicBezTo>
                    <a:cubicBezTo>
                      <a:pt x="0" y="299"/>
                      <a:pt x="0" y="301"/>
                      <a:pt x="0" y="314"/>
                    </a:cubicBezTo>
                    <a:cubicBezTo>
                      <a:pt x="65" y="314"/>
                      <a:pt x="130" y="314"/>
                      <a:pt x="195" y="314"/>
                    </a:cubicBezTo>
                    <a:cubicBezTo>
                      <a:pt x="199" y="285"/>
                      <a:pt x="203" y="256"/>
                      <a:pt x="208" y="2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21" name=""/>
              <p:cNvSpPr/>
              <p:nvPr/>
            </p:nvSpPr>
            <p:spPr>
              <a:xfrm>
                <a:off x="8362800" y="3523320"/>
                <a:ext cx="161280" cy="104040"/>
              </a:xfrm>
              <a:custGeom>
                <a:avLst/>
                <a:gdLst/>
                <a:ahLst/>
                <a:rect l="0" t="0" r="r" b="b"/>
                <a:pathLst>
                  <a:path w="448" h="289">
                    <a:moveTo>
                      <a:pt x="448" y="21"/>
                    </a:moveTo>
                    <a:cubicBezTo>
                      <a:pt x="448" y="6"/>
                      <a:pt x="443" y="0"/>
                      <a:pt x="439" y="0"/>
                    </a:cubicBezTo>
                    <a:cubicBezTo>
                      <a:pt x="435" y="0"/>
                      <a:pt x="429" y="2"/>
                      <a:pt x="429" y="17"/>
                    </a:cubicBezTo>
                    <a:cubicBezTo>
                      <a:pt x="425" y="66"/>
                      <a:pt x="380" y="92"/>
                      <a:pt x="336" y="92"/>
                    </a:cubicBezTo>
                    <a:cubicBezTo>
                      <a:pt x="298" y="92"/>
                      <a:pt x="263" y="71"/>
                      <a:pt x="229" y="48"/>
                    </a:cubicBezTo>
                    <a:cubicBezTo>
                      <a:pt x="193" y="23"/>
                      <a:pt x="156" y="0"/>
                      <a:pt x="113" y="0"/>
                    </a:cubicBezTo>
                    <a:cubicBezTo>
                      <a:pt x="50" y="0"/>
                      <a:pt x="0" y="48"/>
                      <a:pt x="0" y="110"/>
                    </a:cubicBezTo>
                    <a:cubicBezTo>
                      <a:pt x="0" y="125"/>
                      <a:pt x="6" y="129"/>
                      <a:pt x="10" y="129"/>
                    </a:cubicBezTo>
                    <a:cubicBezTo>
                      <a:pt x="17" y="129"/>
                      <a:pt x="19" y="118"/>
                      <a:pt x="19" y="114"/>
                    </a:cubicBezTo>
                    <a:cubicBezTo>
                      <a:pt x="23" y="58"/>
                      <a:pt x="78" y="37"/>
                      <a:pt x="113" y="37"/>
                    </a:cubicBezTo>
                    <a:cubicBezTo>
                      <a:pt x="151" y="37"/>
                      <a:pt x="185" y="58"/>
                      <a:pt x="219" y="81"/>
                    </a:cubicBezTo>
                    <a:cubicBezTo>
                      <a:pt x="256" y="106"/>
                      <a:pt x="292" y="131"/>
                      <a:pt x="336" y="131"/>
                    </a:cubicBezTo>
                    <a:cubicBezTo>
                      <a:pt x="399" y="131"/>
                      <a:pt x="448" y="83"/>
                      <a:pt x="448" y="21"/>
                    </a:cubicBezTo>
                    <a:moveTo>
                      <a:pt x="448" y="179"/>
                    </a:moveTo>
                    <a:cubicBezTo>
                      <a:pt x="448" y="158"/>
                      <a:pt x="442" y="165"/>
                      <a:pt x="439" y="158"/>
                    </a:cubicBezTo>
                    <a:cubicBezTo>
                      <a:pt x="435" y="158"/>
                      <a:pt x="429" y="162"/>
                      <a:pt x="429" y="175"/>
                    </a:cubicBezTo>
                    <a:cubicBezTo>
                      <a:pt x="425" y="222"/>
                      <a:pt x="380" y="250"/>
                      <a:pt x="336" y="250"/>
                    </a:cubicBezTo>
                    <a:cubicBezTo>
                      <a:pt x="298" y="250"/>
                      <a:pt x="263" y="229"/>
                      <a:pt x="229" y="206"/>
                    </a:cubicBezTo>
                    <a:cubicBezTo>
                      <a:pt x="193" y="181"/>
                      <a:pt x="156" y="156"/>
                      <a:pt x="113" y="156"/>
                    </a:cubicBezTo>
                    <a:cubicBezTo>
                      <a:pt x="50" y="156"/>
                      <a:pt x="0" y="204"/>
                      <a:pt x="0" y="268"/>
                    </a:cubicBezTo>
                    <a:cubicBezTo>
                      <a:pt x="0" y="281"/>
                      <a:pt x="6" y="287"/>
                      <a:pt x="10" y="287"/>
                    </a:cubicBezTo>
                    <a:cubicBezTo>
                      <a:pt x="17" y="287"/>
                      <a:pt x="19" y="276"/>
                      <a:pt x="19" y="272"/>
                    </a:cubicBezTo>
                    <a:cubicBezTo>
                      <a:pt x="23" y="216"/>
                      <a:pt x="78" y="195"/>
                      <a:pt x="113" y="195"/>
                    </a:cubicBezTo>
                    <a:cubicBezTo>
                      <a:pt x="151" y="195"/>
                      <a:pt x="185" y="216"/>
                      <a:pt x="219" y="239"/>
                    </a:cubicBezTo>
                    <a:cubicBezTo>
                      <a:pt x="256" y="264"/>
                      <a:pt x="292" y="289"/>
                      <a:pt x="336" y="289"/>
                    </a:cubicBezTo>
                    <a:cubicBezTo>
                      <a:pt x="399" y="289"/>
                      <a:pt x="448" y="239"/>
                      <a:pt x="448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22" name=""/>
              <p:cNvSpPr/>
              <p:nvPr/>
            </p:nvSpPr>
            <p:spPr>
              <a:xfrm>
                <a:off x="8870400" y="3310200"/>
                <a:ext cx="174600" cy="165600"/>
              </a:xfrm>
              <a:custGeom>
                <a:avLst/>
                <a:gdLst/>
                <a:ahLst/>
                <a:rect l="0" t="0" r="r" b="b"/>
                <a:pathLst>
                  <a:path w="485" h="460">
                    <a:moveTo>
                      <a:pt x="448" y="302"/>
                    </a:moveTo>
                    <a:cubicBezTo>
                      <a:pt x="450" y="299"/>
                      <a:pt x="452" y="295"/>
                      <a:pt x="452" y="293"/>
                    </a:cubicBezTo>
                    <a:cubicBezTo>
                      <a:pt x="450" y="290"/>
                      <a:pt x="452" y="285"/>
                      <a:pt x="444" y="285"/>
                    </a:cubicBezTo>
                    <a:cubicBezTo>
                      <a:pt x="437" y="285"/>
                      <a:pt x="437" y="289"/>
                      <a:pt x="435" y="293"/>
                    </a:cubicBezTo>
                    <a:cubicBezTo>
                      <a:pt x="391" y="393"/>
                      <a:pt x="366" y="439"/>
                      <a:pt x="252" y="439"/>
                    </a:cubicBezTo>
                    <a:cubicBezTo>
                      <a:pt x="219" y="439"/>
                      <a:pt x="187" y="439"/>
                      <a:pt x="154" y="439"/>
                    </a:cubicBezTo>
                    <a:cubicBezTo>
                      <a:pt x="145" y="439"/>
                      <a:pt x="143" y="439"/>
                      <a:pt x="139" y="437"/>
                    </a:cubicBezTo>
                    <a:cubicBezTo>
                      <a:pt x="134" y="437"/>
                      <a:pt x="132" y="437"/>
                      <a:pt x="132" y="432"/>
                    </a:cubicBezTo>
                    <a:cubicBezTo>
                      <a:pt x="132" y="430"/>
                      <a:pt x="132" y="428"/>
                      <a:pt x="134" y="416"/>
                    </a:cubicBezTo>
                    <a:cubicBezTo>
                      <a:pt x="149" y="355"/>
                      <a:pt x="164" y="293"/>
                      <a:pt x="179" y="231"/>
                    </a:cubicBezTo>
                    <a:cubicBezTo>
                      <a:pt x="202" y="231"/>
                      <a:pt x="224" y="231"/>
                      <a:pt x="246" y="231"/>
                    </a:cubicBezTo>
                    <a:cubicBezTo>
                      <a:pt x="303" y="231"/>
                      <a:pt x="303" y="245"/>
                      <a:pt x="303" y="262"/>
                    </a:cubicBezTo>
                    <a:cubicBezTo>
                      <a:pt x="303" y="268"/>
                      <a:pt x="303" y="276"/>
                      <a:pt x="298" y="295"/>
                    </a:cubicBezTo>
                    <a:cubicBezTo>
                      <a:pt x="298" y="299"/>
                      <a:pt x="296" y="301"/>
                      <a:pt x="296" y="302"/>
                    </a:cubicBezTo>
                    <a:cubicBezTo>
                      <a:pt x="296" y="306"/>
                      <a:pt x="299" y="310"/>
                      <a:pt x="305" y="310"/>
                    </a:cubicBezTo>
                    <a:cubicBezTo>
                      <a:pt x="311" y="310"/>
                      <a:pt x="313" y="306"/>
                      <a:pt x="315" y="297"/>
                    </a:cubicBezTo>
                    <a:cubicBezTo>
                      <a:pt x="327" y="244"/>
                      <a:pt x="340" y="191"/>
                      <a:pt x="353" y="139"/>
                    </a:cubicBezTo>
                    <a:cubicBezTo>
                      <a:pt x="353" y="135"/>
                      <a:pt x="349" y="131"/>
                      <a:pt x="345" y="131"/>
                    </a:cubicBezTo>
                    <a:cubicBezTo>
                      <a:pt x="340" y="131"/>
                      <a:pt x="338" y="135"/>
                      <a:pt x="336" y="143"/>
                    </a:cubicBezTo>
                    <a:cubicBezTo>
                      <a:pt x="322" y="195"/>
                      <a:pt x="309" y="210"/>
                      <a:pt x="248" y="210"/>
                    </a:cubicBezTo>
                    <a:cubicBezTo>
                      <a:pt x="227" y="210"/>
                      <a:pt x="206" y="210"/>
                      <a:pt x="185" y="210"/>
                    </a:cubicBezTo>
                    <a:cubicBezTo>
                      <a:pt x="198" y="156"/>
                      <a:pt x="212" y="102"/>
                      <a:pt x="225" y="48"/>
                    </a:cubicBezTo>
                    <a:cubicBezTo>
                      <a:pt x="231" y="23"/>
                      <a:pt x="233" y="21"/>
                      <a:pt x="261" y="21"/>
                    </a:cubicBezTo>
                    <a:cubicBezTo>
                      <a:pt x="293" y="21"/>
                      <a:pt x="325" y="21"/>
                      <a:pt x="357" y="21"/>
                    </a:cubicBezTo>
                    <a:cubicBezTo>
                      <a:pt x="437" y="21"/>
                      <a:pt x="458" y="40"/>
                      <a:pt x="458" y="96"/>
                    </a:cubicBezTo>
                    <a:cubicBezTo>
                      <a:pt x="458" y="112"/>
                      <a:pt x="458" y="114"/>
                      <a:pt x="456" y="131"/>
                    </a:cubicBezTo>
                    <a:cubicBezTo>
                      <a:pt x="456" y="137"/>
                      <a:pt x="454" y="141"/>
                      <a:pt x="454" y="145"/>
                    </a:cubicBezTo>
                    <a:cubicBezTo>
                      <a:pt x="454" y="148"/>
                      <a:pt x="456" y="152"/>
                      <a:pt x="462" y="152"/>
                    </a:cubicBezTo>
                    <a:cubicBezTo>
                      <a:pt x="469" y="152"/>
                      <a:pt x="471" y="148"/>
                      <a:pt x="471" y="135"/>
                    </a:cubicBezTo>
                    <a:cubicBezTo>
                      <a:pt x="476" y="96"/>
                      <a:pt x="480" y="57"/>
                      <a:pt x="484" y="17"/>
                    </a:cubicBezTo>
                    <a:cubicBezTo>
                      <a:pt x="486" y="0"/>
                      <a:pt x="484" y="0"/>
                      <a:pt x="467" y="0"/>
                    </a:cubicBezTo>
                    <a:cubicBezTo>
                      <a:pt x="354" y="0"/>
                      <a:pt x="241" y="0"/>
                      <a:pt x="128" y="0"/>
                    </a:cubicBezTo>
                    <a:cubicBezTo>
                      <a:pt x="114" y="0"/>
                      <a:pt x="109" y="0"/>
                      <a:pt x="109" y="13"/>
                    </a:cubicBezTo>
                    <a:cubicBezTo>
                      <a:pt x="109" y="21"/>
                      <a:pt x="114" y="21"/>
                      <a:pt x="128" y="21"/>
                    </a:cubicBezTo>
                    <a:cubicBezTo>
                      <a:pt x="153" y="21"/>
                      <a:pt x="172" y="21"/>
                      <a:pt x="172" y="33"/>
                    </a:cubicBezTo>
                    <a:cubicBezTo>
                      <a:pt x="172" y="37"/>
                      <a:pt x="172" y="37"/>
                      <a:pt x="168" y="50"/>
                    </a:cubicBezTo>
                    <a:cubicBezTo>
                      <a:pt x="138" y="169"/>
                      <a:pt x="108" y="288"/>
                      <a:pt x="78" y="407"/>
                    </a:cubicBezTo>
                    <a:cubicBezTo>
                      <a:pt x="72" y="434"/>
                      <a:pt x="71" y="439"/>
                      <a:pt x="17" y="439"/>
                    </a:cubicBezTo>
                    <a:cubicBezTo>
                      <a:pt x="8" y="439"/>
                      <a:pt x="0" y="439"/>
                      <a:pt x="0" y="451"/>
                    </a:cubicBezTo>
                    <a:cubicBezTo>
                      <a:pt x="0" y="460"/>
                      <a:pt x="6" y="460"/>
                      <a:pt x="17" y="460"/>
                    </a:cubicBezTo>
                    <a:cubicBezTo>
                      <a:pt x="134" y="460"/>
                      <a:pt x="250" y="460"/>
                      <a:pt x="366" y="460"/>
                    </a:cubicBezTo>
                    <a:cubicBezTo>
                      <a:pt x="381" y="460"/>
                      <a:pt x="381" y="459"/>
                      <a:pt x="387" y="449"/>
                    </a:cubicBezTo>
                    <a:cubicBezTo>
                      <a:pt x="408" y="400"/>
                      <a:pt x="428" y="351"/>
                      <a:pt x="448" y="3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23" name=""/>
              <p:cNvSpPr/>
              <p:nvPr/>
            </p:nvSpPr>
            <p:spPr>
              <a:xfrm>
                <a:off x="9046800" y="3436560"/>
                <a:ext cx="71280" cy="77760"/>
              </a:xfrm>
              <a:custGeom>
                <a:avLst/>
                <a:gdLst/>
                <a:ahLst/>
                <a:rect l="0" t="0" r="r" b="b"/>
                <a:pathLst>
                  <a:path w="198" h="216">
                    <a:moveTo>
                      <a:pt x="160" y="21"/>
                    </a:moveTo>
                    <a:cubicBezTo>
                      <a:pt x="153" y="25"/>
                      <a:pt x="147" y="33"/>
                      <a:pt x="147" y="42"/>
                    </a:cubicBezTo>
                    <a:cubicBezTo>
                      <a:pt x="147" y="56"/>
                      <a:pt x="156" y="66"/>
                      <a:pt x="170" y="66"/>
                    </a:cubicBezTo>
                    <a:cubicBezTo>
                      <a:pt x="183" y="66"/>
                      <a:pt x="193" y="58"/>
                      <a:pt x="193" y="42"/>
                    </a:cubicBezTo>
                    <a:cubicBezTo>
                      <a:pt x="193" y="0"/>
                      <a:pt x="128" y="0"/>
                      <a:pt x="114" y="0"/>
                    </a:cubicBezTo>
                    <a:cubicBezTo>
                      <a:pt x="44" y="0"/>
                      <a:pt x="0" y="54"/>
                      <a:pt x="0" y="108"/>
                    </a:cubicBezTo>
                    <a:cubicBezTo>
                      <a:pt x="0" y="168"/>
                      <a:pt x="50" y="216"/>
                      <a:pt x="113" y="216"/>
                    </a:cubicBezTo>
                    <a:cubicBezTo>
                      <a:pt x="181" y="216"/>
                      <a:pt x="198" y="160"/>
                      <a:pt x="198" y="154"/>
                    </a:cubicBezTo>
                    <a:cubicBezTo>
                      <a:pt x="198" y="148"/>
                      <a:pt x="193" y="148"/>
                      <a:pt x="191" y="148"/>
                    </a:cubicBezTo>
                    <a:cubicBezTo>
                      <a:pt x="183" y="148"/>
                      <a:pt x="183" y="150"/>
                      <a:pt x="181" y="156"/>
                    </a:cubicBezTo>
                    <a:cubicBezTo>
                      <a:pt x="170" y="185"/>
                      <a:pt x="145" y="200"/>
                      <a:pt x="116" y="200"/>
                    </a:cubicBezTo>
                    <a:cubicBezTo>
                      <a:pt x="84" y="200"/>
                      <a:pt x="42" y="175"/>
                      <a:pt x="42" y="108"/>
                    </a:cubicBezTo>
                    <a:cubicBezTo>
                      <a:pt x="42" y="48"/>
                      <a:pt x="72" y="15"/>
                      <a:pt x="114" y="15"/>
                    </a:cubicBezTo>
                    <a:cubicBezTo>
                      <a:pt x="122" y="15"/>
                      <a:pt x="143" y="15"/>
                      <a:pt x="160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760" bIns="327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24" name=""/>
              <p:cNvSpPr/>
              <p:nvPr/>
            </p:nvSpPr>
            <p:spPr>
              <a:xfrm>
                <a:off x="9129960" y="3438360"/>
                <a:ext cx="90720" cy="108360"/>
              </a:xfrm>
              <a:custGeom>
                <a:avLst/>
                <a:gdLst/>
                <a:ahLst/>
                <a:rect l="0" t="0" r="r" b="b"/>
                <a:pathLst>
                  <a:path w="252" h="301">
                    <a:moveTo>
                      <a:pt x="208" y="48"/>
                    </a:moveTo>
                    <a:cubicBezTo>
                      <a:pt x="221" y="19"/>
                      <a:pt x="244" y="17"/>
                      <a:pt x="252" y="17"/>
                    </a:cubicBezTo>
                    <a:cubicBezTo>
                      <a:pt x="252" y="12"/>
                      <a:pt x="252" y="6"/>
                      <a:pt x="252" y="0"/>
                    </a:cubicBezTo>
                    <a:cubicBezTo>
                      <a:pt x="238" y="2"/>
                      <a:pt x="231" y="2"/>
                      <a:pt x="217" y="2"/>
                    </a:cubicBezTo>
                    <a:cubicBezTo>
                      <a:pt x="204" y="2"/>
                      <a:pt x="187" y="2"/>
                      <a:pt x="174" y="0"/>
                    </a:cubicBezTo>
                    <a:cubicBezTo>
                      <a:pt x="174" y="6"/>
                      <a:pt x="174" y="12"/>
                      <a:pt x="174" y="17"/>
                    </a:cubicBezTo>
                    <a:cubicBezTo>
                      <a:pt x="189" y="19"/>
                      <a:pt x="193" y="29"/>
                      <a:pt x="193" y="37"/>
                    </a:cubicBezTo>
                    <a:cubicBezTo>
                      <a:pt x="193" y="42"/>
                      <a:pt x="191" y="46"/>
                      <a:pt x="189" y="50"/>
                    </a:cubicBezTo>
                    <a:cubicBezTo>
                      <a:pt x="172" y="87"/>
                      <a:pt x="154" y="125"/>
                      <a:pt x="137" y="162"/>
                    </a:cubicBezTo>
                    <a:cubicBezTo>
                      <a:pt x="118" y="121"/>
                      <a:pt x="99" y="80"/>
                      <a:pt x="80" y="39"/>
                    </a:cubicBezTo>
                    <a:cubicBezTo>
                      <a:pt x="78" y="35"/>
                      <a:pt x="76" y="33"/>
                      <a:pt x="76" y="29"/>
                    </a:cubicBezTo>
                    <a:cubicBezTo>
                      <a:pt x="76" y="17"/>
                      <a:pt x="92" y="17"/>
                      <a:pt x="101" y="17"/>
                    </a:cubicBezTo>
                    <a:cubicBezTo>
                      <a:pt x="101" y="12"/>
                      <a:pt x="101" y="6"/>
                      <a:pt x="101" y="0"/>
                    </a:cubicBezTo>
                    <a:cubicBezTo>
                      <a:pt x="93" y="2"/>
                      <a:pt x="59" y="2"/>
                      <a:pt x="46" y="2"/>
                    </a:cubicBezTo>
                    <a:cubicBezTo>
                      <a:pt x="32" y="2"/>
                      <a:pt x="13" y="2"/>
                      <a:pt x="0" y="0"/>
                    </a:cubicBezTo>
                    <a:cubicBezTo>
                      <a:pt x="0" y="6"/>
                      <a:pt x="0" y="12"/>
                      <a:pt x="0" y="17"/>
                    </a:cubicBezTo>
                    <a:cubicBezTo>
                      <a:pt x="27" y="17"/>
                      <a:pt x="32" y="19"/>
                      <a:pt x="38" y="35"/>
                    </a:cubicBezTo>
                    <a:cubicBezTo>
                      <a:pt x="65" y="91"/>
                      <a:pt x="92" y="148"/>
                      <a:pt x="118" y="204"/>
                    </a:cubicBezTo>
                    <a:cubicBezTo>
                      <a:pt x="113" y="214"/>
                      <a:pt x="109" y="224"/>
                      <a:pt x="105" y="233"/>
                    </a:cubicBezTo>
                    <a:cubicBezTo>
                      <a:pt x="93" y="256"/>
                      <a:pt x="80" y="289"/>
                      <a:pt x="48" y="289"/>
                    </a:cubicBezTo>
                    <a:cubicBezTo>
                      <a:pt x="36" y="289"/>
                      <a:pt x="32" y="285"/>
                      <a:pt x="27" y="283"/>
                    </a:cubicBezTo>
                    <a:cubicBezTo>
                      <a:pt x="31" y="276"/>
                      <a:pt x="40" y="277"/>
                      <a:pt x="40" y="262"/>
                    </a:cubicBezTo>
                    <a:cubicBezTo>
                      <a:pt x="40" y="250"/>
                      <a:pt x="32" y="243"/>
                      <a:pt x="21" y="243"/>
                    </a:cubicBezTo>
                    <a:cubicBezTo>
                      <a:pt x="8" y="243"/>
                      <a:pt x="0" y="250"/>
                      <a:pt x="0" y="262"/>
                    </a:cubicBezTo>
                    <a:cubicBezTo>
                      <a:pt x="0" y="285"/>
                      <a:pt x="23" y="301"/>
                      <a:pt x="48" y="301"/>
                    </a:cubicBezTo>
                    <a:cubicBezTo>
                      <a:pt x="88" y="301"/>
                      <a:pt x="111" y="260"/>
                      <a:pt x="116" y="245"/>
                    </a:cubicBezTo>
                    <a:cubicBezTo>
                      <a:pt x="147" y="179"/>
                      <a:pt x="177" y="114"/>
                      <a:pt x="208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25" name=""/>
              <p:cNvSpPr/>
              <p:nvPr/>
            </p:nvSpPr>
            <p:spPr>
              <a:xfrm>
                <a:off x="9234360" y="3436560"/>
                <a:ext cx="70560" cy="77760"/>
              </a:xfrm>
              <a:custGeom>
                <a:avLst/>
                <a:gdLst/>
                <a:ahLst/>
                <a:rect l="0" t="0" r="r" b="b"/>
                <a:pathLst>
                  <a:path w="196" h="216">
                    <a:moveTo>
                      <a:pt x="160" y="21"/>
                    </a:moveTo>
                    <a:cubicBezTo>
                      <a:pt x="151" y="25"/>
                      <a:pt x="147" y="33"/>
                      <a:pt x="147" y="42"/>
                    </a:cubicBezTo>
                    <a:cubicBezTo>
                      <a:pt x="147" y="56"/>
                      <a:pt x="156" y="66"/>
                      <a:pt x="170" y="66"/>
                    </a:cubicBezTo>
                    <a:cubicBezTo>
                      <a:pt x="181" y="66"/>
                      <a:pt x="191" y="58"/>
                      <a:pt x="191" y="42"/>
                    </a:cubicBezTo>
                    <a:cubicBezTo>
                      <a:pt x="191" y="0"/>
                      <a:pt x="126" y="0"/>
                      <a:pt x="113" y="0"/>
                    </a:cubicBezTo>
                    <a:cubicBezTo>
                      <a:pt x="42" y="0"/>
                      <a:pt x="0" y="54"/>
                      <a:pt x="0" y="108"/>
                    </a:cubicBezTo>
                    <a:cubicBezTo>
                      <a:pt x="0" y="168"/>
                      <a:pt x="50" y="216"/>
                      <a:pt x="111" y="216"/>
                    </a:cubicBezTo>
                    <a:cubicBezTo>
                      <a:pt x="181" y="216"/>
                      <a:pt x="196" y="160"/>
                      <a:pt x="196" y="154"/>
                    </a:cubicBezTo>
                    <a:cubicBezTo>
                      <a:pt x="196" y="148"/>
                      <a:pt x="191" y="148"/>
                      <a:pt x="189" y="148"/>
                    </a:cubicBezTo>
                    <a:cubicBezTo>
                      <a:pt x="183" y="148"/>
                      <a:pt x="183" y="150"/>
                      <a:pt x="179" y="156"/>
                    </a:cubicBezTo>
                    <a:cubicBezTo>
                      <a:pt x="170" y="185"/>
                      <a:pt x="145" y="200"/>
                      <a:pt x="116" y="200"/>
                    </a:cubicBezTo>
                    <a:cubicBezTo>
                      <a:pt x="84" y="200"/>
                      <a:pt x="42" y="175"/>
                      <a:pt x="42" y="108"/>
                    </a:cubicBezTo>
                    <a:cubicBezTo>
                      <a:pt x="42" y="48"/>
                      <a:pt x="71" y="15"/>
                      <a:pt x="114" y="15"/>
                    </a:cubicBezTo>
                    <a:cubicBezTo>
                      <a:pt x="120" y="15"/>
                      <a:pt x="143" y="15"/>
                      <a:pt x="160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760" bIns="327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26" name=""/>
              <p:cNvSpPr/>
              <p:nvPr/>
            </p:nvSpPr>
            <p:spPr>
              <a:xfrm>
                <a:off x="8633520" y="3574440"/>
                <a:ext cx="918000" cy="9720"/>
              </a:xfrm>
              <a:custGeom>
                <a:avLst/>
                <a:gdLst/>
                <a:ahLst/>
                <a:rect l="0" t="0" r="r" b="b"/>
                <a:pathLst>
                  <a:path w="2550" h="27">
                    <a:moveTo>
                      <a:pt x="0" y="0"/>
                    </a:moveTo>
                    <a:cubicBezTo>
                      <a:pt x="850" y="0"/>
                      <a:pt x="1700" y="0"/>
                      <a:pt x="2550" y="0"/>
                    </a:cubicBezTo>
                    <a:cubicBezTo>
                      <a:pt x="2550" y="9"/>
                      <a:pt x="2550" y="18"/>
                      <a:pt x="2550" y="27"/>
                    </a:cubicBezTo>
                    <a:cubicBezTo>
                      <a:pt x="1700" y="27"/>
                      <a:pt x="850" y="27"/>
                      <a:pt x="0" y="27"/>
                    </a:cubicBezTo>
                    <a:cubicBezTo>
                      <a:pt x="0" y="18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5280" bIns="-35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27" name=""/>
              <p:cNvSpPr/>
              <p:nvPr/>
            </p:nvSpPr>
            <p:spPr>
              <a:xfrm>
                <a:off x="8654760" y="3645360"/>
                <a:ext cx="79560" cy="162360"/>
              </a:xfrm>
              <a:custGeom>
                <a:avLst/>
                <a:gdLst/>
                <a:ahLst/>
                <a:rect l="0" t="0" r="r" b="b"/>
                <a:pathLst>
                  <a:path w="221" h="451">
                    <a:moveTo>
                      <a:pt x="137" y="17"/>
                    </a:moveTo>
                    <a:cubicBezTo>
                      <a:pt x="137" y="2"/>
                      <a:pt x="137" y="0"/>
                      <a:pt x="122" y="0"/>
                    </a:cubicBezTo>
                    <a:cubicBezTo>
                      <a:pt x="80" y="44"/>
                      <a:pt x="21" y="44"/>
                      <a:pt x="0" y="44"/>
                    </a:cubicBezTo>
                    <a:cubicBezTo>
                      <a:pt x="0" y="51"/>
                      <a:pt x="0" y="58"/>
                      <a:pt x="0" y="66"/>
                    </a:cubicBezTo>
                    <a:cubicBezTo>
                      <a:pt x="13" y="66"/>
                      <a:pt x="53" y="66"/>
                      <a:pt x="88" y="46"/>
                    </a:cubicBezTo>
                    <a:cubicBezTo>
                      <a:pt x="88" y="163"/>
                      <a:pt x="88" y="280"/>
                      <a:pt x="88" y="397"/>
                    </a:cubicBezTo>
                    <a:cubicBezTo>
                      <a:pt x="88" y="422"/>
                      <a:pt x="86" y="430"/>
                      <a:pt x="27" y="430"/>
                    </a:cubicBezTo>
                    <a:cubicBezTo>
                      <a:pt x="19" y="430"/>
                      <a:pt x="11" y="430"/>
                      <a:pt x="4" y="430"/>
                    </a:cubicBezTo>
                    <a:cubicBezTo>
                      <a:pt x="4" y="437"/>
                      <a:pt x="4" y="444"/>
                      <a:pt x="4" y="451"/>
                    </a:cubicBezTo>
                    <a:cubicBezTo>
                      <a:pt x="29" y="449"/>
                      <a:pt x="86" y="449"/>
                      <a:pt x="113" y="449"/>
                    </a:cubicBezTo>
                    <a:cubicBezTo>
                      <a:pt x="139" y="449"/>
                      <a:pt x="198" y="449"/>
                      <a:pt x="221" y="451"/>
                    </a:cubicBezTo>
                    <a:cubicBezTo>
                      <a:pt x="221" y="444"/>
                      <a:pt x="221" y="437"/>
                      <a:pt x="221" y="430"/>
                    </a:cubicBezTo>
                    <a:cubicBezTo>
                      <a:pt x="214" y="430"/>
                      <a:pt x="207" y="430"/>
                      <a:pt x="200" y="430"/>
                    </a:cubicBezTo>
                    <a:cubicBezTo>
                      <a:pt x="139" y="430"/>
                      <a:pt x="137" y="422"/>
                      <a:pt x="137" y="397"/>
                    </a:cubicBezTo>
                    <a:cubicBezTo>
                      <a:pt x="137" y="270"/>
                      <a:pt x="137" y="144"/>
                      <a:pt x="137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28" name=""/>
              <p:cNvSpPr/>
              <p:nvPr/>
            </p:nvSpPr>
            <p:spPr>
              <a:xfrm>
                <a:off x="8775720" y="3645360"/>
                <a:ext cx="79560" cy="162360"/>
              </a:xfrm>
              <a:custGeom>
                <a:avLst/>
                <a:gdLst/>
                <a:ahLst/>
                <a:rect l="0" t="0" r="r" b="b"/>
                <a:pathLst>
                  <a:path w="221" h="451">
                    <a:moveTo>
                      <a:pt x="137" y="17"/>
                    </a:moveTo>
                    <a:cubicBezTo>
                      <a:pt x="137" y="2"/>
                      <a:pt x="137" y="0"/>
                      <a:pt x="122" y="0"/>
                    </a:cubicBezTo>
                    <a:cubicBezTo>
                      <a:pt x="80" y="44"/>
                      <a:pt x="21" y="44"/>
                      <a:pt x="0" y="44"/>
                    </a:cubicBezTo>
                    <a:cubicBezTo>
                      <a:pt x="0" y="51"/>
                      <a:pt x="0" y="58"/>
                      <a:pt x="0" y="66"/>
                    </a:cubicBezTo>
                    <a:cubicBezTo>
                      <a:pt x="13" y="66"/>
                      <a:pt x="53" y="66"/>
                      <a:pt x="88" y="46"/>
                    </a:cubicBezTo>
                    <a:cubicBezTo>
                      <a:pt x="88" y="163"/>
                      <a:pt x="88" y="280"/>
                      <a:pt x="88" y="397"/>
                    </a:cubicBezTo>
                    <a:cubicBezTo>
                      <a:pt x="88" y="422"/>
                      <a:pt x="86" y="430"/>
                      <a:pt x="25" y="430"/>
                    </a:cubicBezTo>
                    <a:cubicBezTo>
                      <a:pt x="18" y="430"/>
                      <a:pt x="11" y="430"/>
                      <a:pt x="4" y="430"/>
                    </a:cubicBezTo>
                    <a:cubicBezTo>
                      <a:pt x="4" y="437"/>
                      <a:pt x="4" y="444"/>
                      <a:pt x="4" y="451"/>
                    </a:cubicBezTo>
                    <a:cubicBezTo>
                      <a:pt x="27" y="449"/>
                      <a:pt x="86" y="449"/>
                      <a:pt x="113" y="449"/>
                    </a:cubicBezTo>
                    <a:cubicBezTo>
                      <a:pt x="139" y="449"/>
                      <a:pt x="198" y="449"/>
                      <a:pt x="221" y="451"/>
                    </a:cubicBezTo>
                    <a:cubicBezTo>
                      <a:pt x="221" y="444"/>
                      <a:pt x="221" y="437"/>
                      <a:pt x="221" y="430"/>
                    </a:cubicBezTo>
                    <a:cubicBezTo>
                      <a:pt x="214" y="430"/>
                      <a:pt x="207" y="430"/>
                      <a:pt x="200" y="430"/>
                    </a:cubicBezTo>
                    <a:cubicBezTo>
                      <a:pt x="139" y="430"/>
                      <a:pt x="137" y="422"/>
                      <a:pt x="137" y="397"/>
                    </a:cubicBezTo>
                    <a:cubicBezTo>
                      <a:pt x="137" y="270"/>
                      <a:pt x="137" y="144"/>
                      <a:pt x="137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29" name=""/>
              <p:cNvSpPr/>
              <p:nvPr/>
            </p:nvSpPr>
            <p:spPr>
              <a:xfrm>
                <a:off x="8895600" y="3781800"/>
                <a:ext cx="25560" cy="25560"/>
              </a:xfrm>
              <a:custGeom>
                <a:avLst/>
                <a:gdLst/>
                <a:ahLst/>
                <a:rect l="0" t="0" r="r" b="b"/>
                <a:pathLst>
                  <a:path w="71" h="71">
                    <a:moveTo>
                      <a:pt x="71" y="35"/>
                    </a:moveTo>
                    <a:cubicBezTo>
                      <a:pt x="71" y="15"/>
                      <a:pt x="53" y="0"/>
                      <a:pt x="34" y="0"/>
                    </a:cubicBezTo>
                    <a:cubicBezTo>
                      <a:pt x="15" y="0"/>
                      <a:pt x="0" y="14"/>
                      <a:pt x="0" y="35"/>
                    </a:cubicBezTo>
                    <a:cubicBezTo>
                      <a:pt x="0" y="55"/>
                      <a:pt x="15" y="71"/>
                      <a:pt x="34" y="71"/>
                    </a:cubicBezTo>
                    <a:cubicBezTo>
                      <a:pt x="53" y="71"/>
                      <a:pt x="71" y="56"/>
                      <a:pt x="71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19440" bIns="-19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30" name=""/>
              <p:cNvSpPr/>
              <p:nvPr/>
            </p:nvSpPr>
            <p:spPr>
              <a:xfrm>
                <a:off x="8952120" y="3645360"/>
                <a:ext cx="99720" cy="167760"/>
              </a:xfrm>
              <a:custGeom>
                <a:avLst/>
                <a:gdLst/>
                <a:ahLst/>
                <a:rect l="0" t="0" r="r" b="b"/>
                <a:pathLst>
                  <a:path w="277" h="466">
                    <a:moveTo>
                      <a:pt x="59" y="229"/>
                    </a:moveTo>
                    <a:cubicBezTo>
                      <a:pt x="59" y="224"/>
                      <a:pt x="59" y="218"/>
                      <a:pt x="59" y="212"/>
                    </a:cubicBezTo>
                    <a:cubicBezTo>
                      <a:pt x="59" y="42"/>
                      <a:pt x="143" y="17"/>
                      <a:pt x="177" y="17"/>
                    </a:cubicBezTo>
                    <a:cubicBezTo>
                      <a:pt x="193" y="17"/>
                      <a:pt x="221" y="21"/>
                      <a:pt x="237" y="44"/>
                    </a:cubicBezTo>
                    <a:cubicBezTo>
                      <a:pt x="225" y="44"/>
                      <a:pt x="198" y="44"/>
                      <a:pt x="198" y="75"/>
                    </a:cubicBezTo>
                    <a:cubicBezTo>
                      <a:pt x="198" y="96"/>
                      <a:pt x="216" y="106"/>
                      <a:pt x="231" y="106"/>
                    </a:cubicBezTo>
                    <a:cubicBezTo>
                      <a:pt x="240" y="106"/>
                      <a:pt x="261" y="100"/>
                      <a:pt x="261" y="73"/>
                    </a:cubicBezTo>
                    <a:cubicBezTo>
                      <a:pt x="261" y="33"/>
                      <a:pt x="231" y="0"/>
                      <a:pt x="175" y="0"/>
                    </a:cubicBezTo>
                    <a:cubicBezTo>
                      <a:pt x="90" y="0"/>
                      <a:pt x="0" y="87"/>
                      <a:pt x="0" y="237"/>
                    </a:cubicBezTo>
                    <a:cubicBezTo>
                      <a:pt x="0" y="418"/>
                      <a:pt x="76" y="466"/>
                      <a:pt x="139" y="466"/>
                    </a:cubicBezTo>
                    <a:cubicBezTo>
                      <a:pt x="214" y="466"/>
                      <a:pt x="277" y="403"/>
                      <a:pt x="277" y="312"/>
                    </a:cubicBezTo>
                    <a:cubicBezTo>
                      <a:pt x="277" y="227"/>
                      <a:pt x="217" y="162"/>
                      <a:pt x="143" y="162"/>
                    </a:cubicBezTo>
                    <a:cubicBezTo>
                      <a:pt x="97" y="162"/>
                      <a:pt x="72" y="197"/>
                      <a:pt x="59" y="229"/>
                    </a:cubicBezTo>
                    <a:moveTo>
                      <a:pt x="139" y="447"/>
                    </a:moveTo>
                    <a:cubicBezTo>
                      <a:pt x="97" y="447"/>
                      <a:pt x="76" y="407"/>
                      <a:pt x="72" y="397"/>
                    </a:cubicBezTo>
                    <a:cubicBezTo>
                      <a:pt x="61" y="364"/>
                      <a:pt x="61" y="310"/>
                      <a:pt x="61" y="299"/>
                    </a:cubicBezTo>
                    <a:cubicBezTo>
                      <a:pt x="61" y="245"/>
                      <a:pt x="82" y="177"/>
                      <a:pt x="143" y="177"/>
                    </a:cubicBezTo>
                    <a:cubicBezTo>
                      <a:pt x="153" y="177"/>
                      <a:pt x="185" y="177"/>
                      <a:pt x="206" y="220"/>
                    </a:cubicBezTo>
                    <a:cubicBezTo>
                      <a:pt x="217" y="245"/>
                      <a:pt x="217" y="279"/>
                      <a:pt x="217" y="312"/>
                    </a:cubicBezTo>
                    <a:cubicBezTo>
                      <a:pt x="217" y="345"/>
                      <a:pt x="217" y="378"/>
                      <a:pt x="206" y="403"/>
                    </a:cubicBezTo>
                    <a:cubicBezTo>
                      <a:pt x="185" y="443"/>
                      <a:pt x="154" y="447"/>
                      <a:pt x="139" y="4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31" name=""/>
              <p:cNvSpPr/>
              <p:nvPr/>
            </p:nvSpPr>
            <p:spPr>
              <a:xfrm>
                <a:off x="9149760" y="3638160"/>
                <a:ext cx="115920" cy="169200"/>
              </a:xfrm>
              <a:custGeom>
                <a:avLst/>
                <a:gdLst/>
                <a:ahLst/>
                <a:rect l="0" t="0" r="r" b="b"/>
                <a:pathLst>
                  <a:path w="322" h="470">
                    <a:moveTo>
                      <a:pt x="51" y="418"/>
                    </a:moveTo>
                    <a:cubicBezTo>
                      <a:pt x="51" y="449"/>
                      <a:pt x="44" y="449"/>
                      <a:pt x="0" y="449"/>
                    </a:cubicBezTo>
                    <a:cubicBezTo>
                      <a:pt x="0" y="456"/>
                      <a:pt x="0" y="463"/>
                      <a:pt x="0" y="470"/>
                    </a:cubicBezTo>
                    <a:cubicBezTo>
                      <a:pt x="21" y="470"/>
                      <a:pt x="53" y="468"/>
                      <a:pt x="72" y="468"/>
                    </a:cubicBezTo>
                    <a:cubicBezTo>
                      <a:pt x="92" y="468"/>
                      <a:pt x="118" y="468"/>
                      <a:pt x="145" y="470"/>
                    </a:cubicBezTo>
                    <a:cubicBezTo>
                      <a:pt x="145" y="463"/>
                      <a:pt x="145" y="456"/>
                      <a:pt x="145" y="449"/>
                    </a:cubicBezTo>
                    <a:cubicBezTo>
                      <a:pt x="101" y="449"/>
                      <a:pt x="93" y="449"/>
                      <a:pt x="93" y="418"/>
                    </a:cubicBezTo>
                    <a:cubicBezTo>
                      <a:pt x="93" y="395"/>
                      <a:pt x="93" y="372"/>
                      <a:pt x="93" y="349"/>
                    </a:cubicBezTo>
                    <a:cubicBezTo>
                      <a:pt x="108" y="337"/>
                      <a:pt x="123" y="324"/>
                      <a:pt x="137" y="312"/>
                    </a:cubicBezTo>
                    <a:cubicBezTo>
                      <a:pt x="189" y="383"/>
                      <a:pt x="216" y="422"/>
                      <a:pt x="216" y="434"/>
                    </a:cubicBezTo>
                    <a:cubicBezTo>
                      <a:pt x="216" y="447"/>
                      <a:pt x="204" y="449"/>
                      <a:pt x="193" y="449"/>
                    </a:cubicBezTo>
                    <a:cubicBezTo>
                      <a:pt x="193" y="456"/>
                      <a:pt x="193" y="463"/>
                      <a:pt x="193" y="470"/>
                    </a:cubicBezTo>
                    <a:cubicBezTo>
                      <a:pt x="212" y="470"/>
                      <a:pt x="250" y="468"/>
                      <a:pt x="265" y="468"/>
                    </a:cubicBezTo>
                    <a:cubicBezTo>
                      <a:pt x="284" y="468"/>
                      <a:pt x="303" y="468"/>
                      <a:pt x="322" y="470"/>
                    </a:cubicBezTo>
                    <a:cubicBezTo>
                      <a:pt x="322" y="463"/>
                      <a:pt x="322" y="456"/>
                      <a:pt x="322" y="449"/>
                    </a:cubicBezTo>
                    <a:cubicBezTo>
                      <a:pt x="298" y="449"/>
                      <a:pt x="282" y="449"/>
                      <a:pt x="257" y="412"/>
                    </a:cubicBezTo>
                    <a:cubicBezTo>
                      <a:pt x="230" y="373"/>
                      <a:pt x="202" y="333"/>
                      <a:pt x="174" y="293"/>
                    </a:cubicBezTo>
                    <a:cubicBezTo>
                      <a:pt x="172" y="291"/>
                      <a:pt x="168" y="287"/>
                      <a:pt x="168" y="285"/>
                    </a:cubicBezTo>
                    <a:cubicBezTo>
                      <a:pt x="168" y="281"/>
                      <a:pt x="216" y="241"/>
                      <a:pt x="223" y="237"/>
                    </a:cubicBezTo>
                    <a:cubicBezTo>
                      <a:pt x="265" y="202"/>
                      <a:pt x="294" y="200"/>
                      <a:pt x="307" y="200"/>
                    </a:cubicBezTo>
                    <a:cubicBezTo>
                      <a:pt x="307" y="193"/>
                      <a:pt x="307" y="186"/>
                      <a:pt x="307" y="179"/>
                    </a:cubicBezTo>
                    <a:cubicBezTo>
                      <a:pt x="288" y="181"/>
                      <a:pt x="278" y="181"/>
                      <a:pt x="261" y="181"/>
                    </a:cubicBezTo>
                    <a:cubicBezTo>
                      <a:pt x="237" y="181"/>
                      <a:pt x="195" y="179"/>
                      <a:pt x="185" y="179"/>
                    </a:cubicBezTo>
                    <a:cubicBezTo>
                      <a:pt x="185" y="186"/>
                      <a:pt x="185" y="193"/>
                      <a:pt x="185" y="200"/>
                    </a:cubicBezTo>
                    <a:cubicBezTo>
                      <a:pt x="198" y="200"/>
                      <a:pt x="204" y="208"/>
                      <a:pt x="204" y="216"/>
                    </a:cubicBezTo>
                    <a:cubicBezTo>
                      <a:pt x="204" y="229"/>
                      <a:pt x="195" y="239"/>
                      <a:pt x="191" y="243"/>
                    </a:cubicBezTo>
                    <a:cubicBezTo>
                      <a:pt x="159" y="270"/>
                      <a:pt x="127" y="298"/>
                      <a:pt x="95" y="326"/>
                    </a:cubicBezTo>
                    <a:cubicBezTo>
                      <a:pt x="95" y="217"/>
                      <a:pt x="95" y="109"/>
                      <a:pt x="95" y="0"/>
                    </a:cubicBezTo>
                    <a:cubicBezTo>
                      <a:pt x="64" y="3"/>
                      <a:pt x="32" y="5"/>
                      <a:pt x="0" y="8"/>
                    </a:cubicBezTo>
                    <a:cubicBezTo>
                      <a:pt x="0" y="15"/>
                      <a:pt x="0" y="22"/>
                      <a:pt x="0" y="29"/>
                    </a:cubicBezTo>
                    <a:cubicBezTo>
                      <a:pt x="46" y="29"/>
                      <a:pt x="51" y="35"/>
                      <a:pt x="51" y="67"/>
                    </a:cubicBezTo>
                    <a:cubicBezTo>
                      <a:pt x="51" y="184"/>
                      <a:pt x="51" y="301"/>
                      <a:pt x="51" y="4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32" name=""/>
              <p:cNvSpPr/>
              <p:nvPr/>
            </p:nvSpPr>
            <p:spPr>
              <a:xfrm>
                <a:off x="9270000" y="3698640"/>
                <a:ext cx="93240" cy="111600"/>
              </a:xfrm>
              <a:custGeom>
                <a:avLst/>
                <a:gdLst/>
                <a:ahLst/>
                <a:rect l="0" t="0" r="r" b="b"/>
                <a:pathLst>
                  <a:path w="259" h="310">
                    <a:moveTo>
                      <a:pt x="57" y="133"/>
                    </a:moveTo>
                    <a:cubicBezTo>
                      <a:pt x="61" y="31"/>
                      <a:pt x="116" y="13"/>
                      <a:pt x="139" y="13"/>
                    </a:cubicBezTo>
                    <a:cubicBezTo>
                      <a:pt x="208" y="13"/>
                      <a:pt x="216" y="106"/>
                      <a:pt x="216" y="133"/>
                    </a:cubicBezTo>
                    <a:cubicBezTo>
                      <a:pt x="163" y="133"/>
                      <a:pt x="110" y="133"/>
                      <a:pt x="57" y="133"/>
                    </a:cubicBezTo>
                    <a:moveTo>
                      <a:pt x="55" y="146"/>
                    </a:moveTo>
                    <a:cubicBezTo>
                      <a:pt x="118" y="146"/>
                      <a:pt x="180" y="146"/>
                      <a:pt x="242" y="146"/>
                    </a:cubicBezTo>
                    <a:cubicBezTo>
                      <a:pt x="257" y="146"/>
                      <a:pt x="259" y="146"/>
                      <a:pt x="259" y="133"/>
                    </a:cubicBezTo>
                    <a:cubicBezTo>
                      <a:pt x="259" y="66"/>
                      <a:pt x="223" y="0"/>
                      <a:pt x="139" y="0"/>
                    </a:cubicBezTo>
                    <a:cubicBezTo>
                      <a:pt x="63" y="0"/>
                      <a:pt x="0" y="69"/>
                      <a:pt x="0" y="154"/>
                    </a:cubicBezTo>
                    <a:cubicBezTo>
                      <a:pt x="0" y="245"/>
                      <a:pt x="71" y="310"/>
                      <a:pt x="147" y="310"/>
                    </a:cubicBezTo>
                    <a:cubicBezTo>
                      <a:pt x="229" y="310"/>
                      <a:pt x="259" y="235"/>
                      <a:pt x="259" y="222"/>
                    </a:cubicBezTo>
                    <a:cubicBezTo>
                      <a:pt x="259" y="216"/>
                      <a:pt x="254" y="214"/>
                      <a:pt x="252" y="214"/>
                    </a:cubicBezTo>
                    <a:cubicBezTo>
                      <a:pt x="244" y="214"/>
                      <a:pt x="244" y="218"/>
                      <a:pt x="242" y="224"/>
                    </a:cubicBezTo>
                    <a:cubicBezTo>
                      <a:pt x="219" y="293"/>
                      <a:pt x="158" y="293"/>
                      <a:pt x="153" y="293"/>
                    </a:cubicBezTo>
                    <a:cubicBezTo>
                      <a:pt x="118" y="293"/>
                      <a:pt x="92" y="274"/>
                      <a:pt x="76" y="249"/>
                    </a:cubicBezTo>
                    <a:cubicBezTo>
                      <a:pt x="55" y="216"/>
                      <a:pt x="55" y="171"/>
                      <a:pt x="55" y="1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33" name=""/>
              <p:cNvSpPr/>
              <p:nvPr/>
            </p:nvSpPr>
            <p:spPr>
              <a:xfrm>
                <a:off x="9375120" y="3641040"/>
                <a:ext cx="171720" cy="172080"/>
              </a:xfrm>
              <a:custGeom>
                <a:avLst/>
                <a:gdLst/>
                <a:ahLst/>
                <a:rect l="0" t="0" r="r" b="b"/>
                <a:pathLst>
                  <a:path w="477" h="478">
                    <a:moveTo>
                      <a:pt x="404" y="67"/>
                    </a:moveTo>
                    <a:cubicBezTo>
                      <a:pt x="414" y="42"/>
                      <a:pt x="431" y="21"/>
                      <a:pt x="477" y="21"/>
                    </a:cubicBezTo>
                    <a:cubicBezTo>
                      <a:pt x="477" y="14"/>
                      <a:pt x="477" y="7"/>
                      <a:pt x="477" y="0"/>
                    </a:cubicBezTo>
                    <a:cubicBezTo>
                      <a:pt x="456" y="2"/>
                      <a:pt x="429" y="2"/>
                      <a:pt x="412" y="2"/>
                    </a:cubicBezTo>
                    <a:cubicBezTo>
                      <a:pt x="391" y="2"/>
                      <a:pt x="353" y="2"/>
                      <a:pt x="336" y="0"/>
                    </a:cubicBezTo>
                    <a:cubicBezTo>
                      <a:pt x="336" y="7"/>
                      <a:pt x="336" y="14"/>
                      <a:pt x="336" y="21"/>
                    </a:cubicBezTo>
                    <a:cubicBezTo>
                      <a:pt x="370" y="21"/>
                      <a:pt x="383" y="40"/>
                      <a:pt x="383" y="56"/>
                    </a:cubicBezTo>
                    <a:cubicBezTo>
                      <a:pt x="383" y="60"/>
                      <a:pt x="381" y="66"/>
                      <a:pt x="381" y="69"/>
                    </a:cubicBezTo>
                    <a:cubicBezTo>
                      <a:pt x="340" y="178"/>
                      <a:pt x="299" y="286"/>
                      <a:pt x="257" y="395"/>
                    </a:cubicBezTo>
                    <a:cubicBezTo>
                      <a:pt x="215" y="281"/>
                      <a:pt x="172" y="168"/>
                      <a:pt x="130" y="54"/>
                    </a:cubicBezTo>
                    <a:cubicBezTo>
                      <a:pt x="126" y="44"/>
                      <a:pt x="126" y="42"/>
                      <a:pt x="126" y="40"/>
                    </a:cubicBezTo>
                    <a:cubicBezTo>
                      <a:pt x="126" y="21"/>
                      <a:pt x="164" y="21"/>
                      <a:pt x="181" y="21"/>
                    </a:cubicBezTo>
                    <a:cubicBezTo>
                      <a:pt x="181" y="14"/>
                      <a:pt x="181" y="7"/>
                      <a:pt x="181" y="0"/>
                    </a:cubicBezTo>
                    <a:cubicBezTo>
                      <a:pt x="156" y="2"/>
                      <a:pt x="111" y="2"/>
                      <a:pt x="86" y="2"/>
                    </a:cubicBezTo>
                    <a:cubicBezTo>
                      <a:pt x="53" y="2"/>
                      <a:pt x="25" y="2"/>
                      <a:pt x="0" y="0"/>
                    </a:cubicBezTo>
                    <a:cubicBezTo>
                      <a:pt x="0" y="7"/>
                      <a:pt x="0" y="14"/>
                      <a:pt x="0" y="21"/>
                    </a:cubicBezTo>
                    <a:cubicBezTo>
                      <a:pt x="44" y="21"/>
                      <a:pt x="57" y="21"/>
                      <a:pt x="67" y="46"/>
                    </a:cubicBezTo>
                    <a:cubicBezTo>
                      <a:pt x="118" y="185"/>
                      <a:pt x="170" y="324"/>
                      <a:pt x="221" y="462"/>
                    </a:cubicBezTo>
                    <a:cubicBezTo>
                      <a:pt x="227" y="476"/>
                      <a:pt x="229" y="478"/>
                      <a:pt x="238" y="478"/>
                    </a:cubicBezTo>
                    <a:cubicBezTo>
                      <a:pt x="250" y="478"/>
                      <a:pt x="252" y="474"/>
                      <a:pt x="254" y="464"/>
                    </a:cubicBezTo>
                    <a:cubicBezTo>
                      <a:pt x="304" y="332"/>
                      <a:pt x="354" y="200"/>
                      <a:pt x="404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34" name=""/>
              <p:cNvSpPr/>
              <p:nvPr/>
            </p:nvSpPr>
            <p:spPr>
              <a:xfrm>
                <a:off x="8362800" y="3992040"/>
                <a:ext cx="161280" cy="104040"/>
              </a:xfrm>
              <a:custGeom>
                <a:avLst/>
                <a:gdLst/>
                <a:ahLst/>
                <a:rect l="0" t="0" r="r" b="b"/>
                <a:pathLst>
                  <a:path w="448" h="289">
                    <a:moveTo>
                      <a:pt x="448" y="21"/>
                    </a:moveTo>
                    <a:cubicBezTo>
                      <a:pt x="448" y="6"/>
                      <a:pt x="443" y="0"/>
                      <a:pt x="439" y="0"/>
                    </a:cubicBezTo>
                    <a:cubicBezTo>
                      <a:pt x="435" y="0"/>
                      <a:pt x="429" y="2"/>
                      <a:pt x="429" y="19"/>
                    </a:cubicBezTo>
                    <a:cubicBezTo>
                      <a:pt x="425" y="66"/>
                      <a:pt x="380" y="92"/>
                      <a:pt x="336" y="92"/>
                    </a:cubicBezTo>
                    <a:cubicBezTo>
                      <a:pt x="298" y="92"/>
                      <a:pt x="263" y="71"/>
                      <a:pt x="229" y="48"/>
                    </a:cubicBezTo>
                    <a:cubicBezTo>
                      <a:pt x="193" y="23"/>
                      <a:pt x="156" y="0"/>
                      <a:pt x="113" y="0"/>
                    </a:cubicBezTo>
                    <a:cubicBezTo>
                      <a:pt x="50" y="0"/>
                      <a:pt x="0" y="48"/>
                      <a:pt x="0" y="110"/>
                    </a:cubicBezTo>
                    <a:cubicBezTo>
                      <a:pt x="0" y="125"/>
                      <a:pt x="6" y="129"/>
                      <a:pt x="10" y="129"/>
                    </a:cubicBezTo>
                    <a:cubicBezTo>
                      <a:pt x="17" y="129"/>
                      <a:pt x="19" y="118"/>
                      <a:pt x="19" y="114"/>
                    </a:cubicBezTo>
                    <a:cubicBezTo>
                      <a:pt x="23" y="58"/>
                      <a:pt x="78" y="37"/>
                      <a:pt x="113" y="37"/>
                    </a:cubicBezTo>
                    <a:cubicBezTo>
                      <a:pt x="151" y="37"/>
                      <a:pt x="185" y="58"/>
                      <a:pt x="219" y="83"/>
                    </a:cubicBezTo>
                    <a:cubicBezTo>
                      <a:pt x="256" y="106"/>
                      <a:pt x="292" y="131"/>
                      <a:pt x="336" y="131"/>
                    </a:cubicBezTo>
                    <a:cubicBezTo>
                      <a:pt x="399" y="131"/>
                      <a:pt x="448" y="83"/>
                      <a:pt x="448" y="21"/>
                    </a:cubicBezTo>
                    <a:moveTo>
                      <a:pt x="448" y="179"/>
                    </a:moveTo>
                    <a:cubicBezTo>
                      <a:pt x="448" y="160"/>
                      <a:pt x="442" y="165"/>
                      <a:pt x="439" y="158"/>
                    </a:cubicBezTo>
                    <a:cubicBezTo>
                      <a:pt x="435" y="158"/>
                      <a:pt x="429" y="162"/>
                      <a:pt x="429" y="175"/>
                    </a:cubicBezTo>
                    <a:cubicBezTo>
                      <a:pt x="425" y="224"/>
                      <a:pt x="380" y="250"/>
                      <a:pt x="336" y="250"/>
                    </a:cubicBezTo>
                    <a:cubicBezTo>
                      <a:pt x="298" y="250"/>
                      <a:pt x="263" y="229"/>
                      <a:pt x="229" y="206"/>
                    </a:cubicBezTo>
                    <a:cubicBezTo>
                      <a:pt x="193" y="181"/>
                      <a:pt x="156" y="158"/>
                      <a:pt x="113" y="158"/>
                    </a:cubicBezTo>
                    <a:cubicBezTo>
                      <a:pt x="50" y="158"/>
                      <a:pt x="0" y="204"/>
                      <a:pt x="0" y="268"/>
                    </a:cubicBezTo>
                    <a:cubicBezTo>
                      <a:pt x="0" y="281"/>
                      <a:pt x="6" y="287"/>
                      <a:pt x="10" y="287"/>
                    </a:cubicBezTo>
                    <a:cubicBezTo>
                      <a:pt x="17" y="287"/>
                      <a:pt x="19" y="276"/>
                      <a:pt x="19" y="272"/>
                    </a:cubicBezTo>
                    <a:cubicBezTo>
                      <a:pt x="23" y="216"/>
                      <a:pt x="78" y="195"/>
                      <a:pt x="113" y="195"/>
                    </a:cubicBezTo>
                    <a:cubicBezTo>
                      <a:pt x="151" y="195"/>
                      <a:pt x="185" y="216"/>
                      <a:pt x="219" y="239"/>
                    </a:cubicBezTo>
                    <a:cubicBezTo>
                      <a:pt x="256" y="264"/>
                      <a:pt x="292" y="289"/>
                      <a:pt x="336" y="289"/>
                    </a:cubicBezTo>
                    <a:cubicBezTo>
                      <a:pt x="399" y="289"/>
                      <a:pt x="448" y="239"/>
                      <a:pt x="448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35" name=""/>
              <p:cNvSpPr/>
              <p:nvPr/>
            </p:nvSpPr>
            <p:spPr>
              <a:xfrm>
                <a:off x="8614800" y="3947040"/>
                <a:ext cx="99720" cy="167760"/>
              </a:xfrm>
              <a:custGeom>
                <a:avLst/>
                <a:gdLst/>
                <a:ahLst/>
                <a:rect l="0" t="0" r="r" b="b"/>
                <a:pathLst>
                  <a:path w="277" h="466">
                    <a:moveTo>
                      <a:pt x="166" y="214"/>
                    </a:moveTo>
                    <a:cubicBezTo>
                      <a:pt x="221" y="195"/>
                      <a:pt x="259" y="148"/>
                      <a:pt x="259" y="94"/>
                    </a:cubicBezTo>
                    <a:cubicBezTo>
                      <a:pt x="259" y="39"/>
                      <a:pt x="200" y="0"/>
                      <a:pt x="135" y="0"/>
                    </a:cubicBezTo>
                    <a:cubicBezTo>
                      <a:pt x="69" y="0"/>
                      <a:pt x="17" y="42"/>
                      <a:pt x="17" y="92"/>
                    </a:cubicBezTo>
                    <a:cubicBezTo>
                      <a:pt x="17" y="116"/>
                      <a:pt x="32" y="127"/>
                      <a:pt x="51" y="127"/>
                    </a:cubicBezTo>
                    <a:cubicBezTo>
                      <a:pt x="72" y="127"/>
                      <a:pt x="86" y="114"/>
                      <a:pt x="86" y="94"/>
                    </a:cubicBezTo>
                    <a:cubicBezTo>
                      <a:pt x="86" y="60"/>
                      <a:pt x="53" y="60"/>
                      <a:pt x="44" y="60"/>
                    </a:cubicBezTo>
                    <a:cubicBezTo>
                      <a:pt x="65" y="27"/>
                      <a:pt x="109" y="17"/>
                      <a:pt x="134" y="17"/>
                    </a:cubicBezTo>
                    <a:cubicBezTo>
                      <a:pt x="160" y="17"/>
                      <a:pt x="198" y="33"/>
                      <a:pt x="198" y="94"/>
                    </a:cubicBezTo>
                    <a:cubicBezTo>
                      <a:pt x="198" y="102"/>
                      <a:pt x="196" y="141"/>
                      <a:pt x="179" y="171"/>
                    </a:cubicBezTo>
                    <a:cubicBezTo>
                      <a:pt x="158" y="202"/>
                      <a:pt x="135" y="204"/>
                      <a:pt x="118" y="206"/>
                    </a:cubicBezTo>
                    <a:cubicBezTo>
                      <a:pt x="114" y="206"/>
                      <a:pt x="97" y="208"/>
                      <a:pt x="93" y="208"/>
                    </a:cubicBezTo>
                    <a:cubicBezTo>
                      <a:pt x="88" y="208"/>
                      <a:pt x="82" y="210"/>
                      <a:pt x="82" y="216"/>
                    </a:cubicBezTo>
                    <a:cubicBezTo>
                      <a:pt x="82" y="224"/>
                      <a:pt x="88" y="224"/>
                      <a:pt x="99" y="224"/>
                    </a:cubicBezTo>
                    <a:cubicBezTo>
                      <a:pt x="109" y="224"/>
                      <a:pt x="118" y="224"/>
                      <a:pt x="128" y="224"/>
                    </a:cubicBezTo>
                    <a:cubicBezTo>
                      <a:pt x="183" y="224"/>
                      <a:pt x="208" y="270"/>
                      <a:pt x="208" y="335"/>
                    </a:cubicBezTo>
                    <a:cubicBezTo>
                      <a:pt x="208" y="428"/>
                      <a:pt x="162" y="447"/>
                      <a:pt x="132" y="447"/>
                    </a:cubicBezTo>
                    <a:cubicBezTo>
                      <a:pt x="103" y="447"/>
                      <a:pt x="53" y="435"/>
                      <a:pt x="31" y="395"/>
                    </a:cubicBezTo>
                    <a:cubicBezTo>
                      <a:pt x="53" y="399"/>
                      <a:pt x="74" y="385"/>
                      <a:pt x="74" y="358"/>
                    </a:cubicBezTo>
                    <a:cubicBezTo>
                      <a:pt x="74" y="335"/>
                      <a:pt x="55" y="322"/>
                      <a:pt x="36" y="322"/>
                    </a:cubicBezTo>
                    <a:cubicBezTo>
                      <a:pt x="21" y="322"/>
                      <a:pt x="0" y="329"/>
                      <a:pt x="0" y="360"/>
                    </a:cubicBezTo>
                    <a:cubicBezTo>
                      <a:pt x="0" y="422"/>
                      <a:pt x="61" y="466"/>
                      <a:pt x="135" y="466"/>
                    </a:cubicBezTo>
                    <a:cubicBezTo>
                      <a:pt x="216" y="466"/>
                      <a:pt x="277" y="405"/>
                      <a:pt x="277" y="335"/>
                    </a:cubicBezTo>
                    <a:cubicBezTo>
                      <a:pt x="277" y="279"/>
                      <a:pt x="235" y="227"/>
                      <a:pt x="166" y="2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36" name=""/>
              <p:cNvSpPr/>
              <p:nvPr/>
            </p:nvSpPr>
            <p:spPr>
              <a:xfrm>
                <a:off x="8746200" y="4083480"/>
                <a:ext cx="25560" cy="25560"/>
              </a:xfrm>
              <a:custGeom>
                <a:avLst/>
                <a:gdLst/>
                <a:ahLst/>
                <a:rect l="0" t="0" r="r" b="b"/>
                <a:pathLst>
                  <a:path w="71" h="71">
                    <a:moveTo>
                      <a:pt x="71" y="37"/>
                    </a:moveTo>
                    <a:cubicBezTo>
                      <a:pt x="71" y="15"/>
                      <a:pt x="54" y="0"/>
                      <a:pt x="34" y="0"/>
                    </a:cubicBezTo>
                    <a:cubicBezTo>
                      <a:pt x="14" y="0"/>
                      <a:pt x="0" y="16"/>
                      <a:pt x="0" y="37"/>
                    </a:cubicBezTo>
                    <a:cubicBezTo>
                      <a:pt x="0" y="57"/>
                      <a:pt x="14" y="71"/>
                      <a:pt x="34" y="71"/>
                    </a:cubicBezTo>
                    <a:cubicBezTo>
                      <a:pt x="54" y="71"/>
                      <a:pt x="71" y="56"/>
                      <a:pt x="71" y="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19440" bIns="-19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37" name=""/>
              <p:cNvSpPr/>
              <p:nvPr/>
            </p:nvSpPr>
            <p:spPr>
              <a:xfrm>
                <a:off x="8802360" y="3947040"/>
                <a:ext cx="100080" cy="167760"/>
              </a:xfrm>
              <a:custGeom>
                <a:avLst/>
                <a:gdLst/>
                <a:ahLst/>
                <a:rect l="0" t="0" r="r" b="b"/>
                <a:pathLst>
                  <a:path w="278" h="466">
                    <a:moveTo>
                      <a:pt x="80" y="143"/>
                    </a:moveTo>
                    <a:cubicBezTo>
                      <a:pt x="50" y="121"/>
                      <a:pt x="48" y="98"/>
                      <a:pt x="48" y="87"/>
                    </a:cubicBezTo>
                    <a:cubicBezTo>
                      <a:pt x="48" y="46"/>
                      <a:pt x="92" y="17"/>
                      <a:pt x="139" y="17"/>
                    </a:cubicBezTo>
                    <a:cubicBezTo>
                      <a:pt x="187" y="17"/>
                      <a:pt x="231" y="54"/>
                      <a:pt x="231" y="102"/>
                    </a:cubicBezTo>
                    <a:cubicBezTo>
                      <a:pt x="231" y="141"/>
                      <a:pt x="204" y="173"/>
                      <a:pt x="164" y="197"/>
                    </a:cubicBezTo>
                    <a:cubicBezTo>
                      <a:pt x="136" y="179"/>
                      <a:pt x="108" y="161"/>
                      <a:pt x="80" y="143"/>
                    </a:cubicBezTo>
                    <a:moveTo>
                      <a:pt x="179" y="206"/>
                    </a:moveTo>
                    <a:cubicBezTo>
                      <a:pt x="227" y="181"/>
                      <a:pt x="259" y="146"/>
                      <a:pt x="259" y="102"/>
                    </a:cubicBezTo>
                    <a:cubicBezTo>
                      <a:pt x="259" y="39"/>
                      <a:pt x="200" y="0"/>
                      <a:pt x="139" y="0"/>
                    </a:cubicBezTo>
                    <a:cubicBezTo>
                      <a:pt x="72" y="0"/>
                      <a:pt x="17" y="50"/>
                      <a:pt x="17" y="114"/>
                    </a:cubicBezTo>
                    <a:cubicBezTo>
                      <a:pt x="17" y="125"/>
                      <a:pt x="19" y="156"/>
                      <a:pt x="48" y="189"/>
                    </a:cubicBezTo>
                    <a:cubicBezTo>
                      <a:pt x="55" y="197"/>
                      <a:pt x="80" y="214"/>
                      <a:pt x="95" y="225"/>
                    </a:cubicBezTo>
                    <a:cubicBezTo>
                      <a:pt x="57" y="245"/>
                      <a:pt x="0" y="283"/>
                      <a:pt x="0" y="349"/>
                    </a:cubicBezTo>
                    <a:cubicBezTo>
                      <a:pt x="0" y="420"/>
                      <a:pt x="69" y="466"/>
                      <a:pt x="139" y="466"/>
                    </a:cubicBezTo>
                    <a:cubicBezTo>
                      <a:pt x="214" y="466"/>
                      <a:pt x="278" y="410"/>
                      <a:pt x="278" y="337"/>
                    </a:cubicBezTo>
                    <a:cubicBezTo>
                      <a:pt x="278" y="314"/>
                      <a:pt x="271" y="283"/>
                      <a:pt x="244" y="254"/>
                    </a:cubicBezTo>
                    <a:cubicBezTo>
                      <a:pt x="233" y="241"/>
                      <a:pt x="221" y="233"/>
                      <a:pt x="179" y="206"/>
                    </a:cubicBezTo>
                    <a:moveTo>
                      <a:pt x="113" y="235"/>
                    </a:moveTo>
                    <a:cubicBezTo>
                      <a:pt x="140" y="252"/>
                      <a:pt x="167" y="270"/>
                      <a:pt x="195" y="287"/>
                    </a:cubicBezTo>
                    <a:cubicBezTo>
                      <a:pt x="214" y="301"/>
                      <a:pt x="244" y="322"/>
                      <a:pt x="244" y="362"/>
                    </a:cubicBezTo>
                    <a:cubicBezTo>
                      <a:pt x="244" y="412"/>
                      <a:pt x="195" y="447"/>
                      <a:pt x="139" y="447"/>
                    </a:cubicBezTo>
                    <a:cubicBezTo>
                      <a:pt x="82" y="447"/>
                      <a:pt x="32" y="405"/>
                      <a:pt x="32" y="349"/>
                    </a:cubicBezTo>
                    <a:cubicBezTo>
                      <a:pt x="32" y="310"/>
                      <a:pt x="55" y="266"/>
                      <a:pt x="113" y="2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38" name=""/>
              <p:cNvSpPr/>
              <p:nvPr/>
            </p:nvSpPr>
            <p:spPr>
              <a:xfrm>
                <a:off x="8923320" y="3947040"/>
                <a:ext cx="99720" cy="167760"/>
              </a:xfrm>
              <a:custGeom>
                <a:avLst/>
                <a:gdLst/>
                <a:ahLst/>
                <a:rect l="0" t="0" r="r" b="b"/>
                <a:pathLst>
                  <a:path w="277" h="466">
                    <a:moveTo>
                      <a:pt x="166" y="214"/>
                    </a:moveTo>
                    <a:cubicBezTo>
                      <a:pt x="219" y="195"/>
                      <a:pt x="259" y="148"/>
                      <a:pt x="259" y="94"/>
                    </a:cubicBezTo>
                    <a:cubicBezTo>
                      <a:pt x="259" y="39"/>
                      <a:pt x="200" y="0"/>
                      <a:pt x="135" y="0"/>
                    </a:cubicBezTo>
                    <a:cubicBezTo>
                      <a:pt x="69" y="0"/>
                      <a:pt x="17" y="42"/>
                      <a:pt x="17" y="92"/>
                    </a:cubicBezTo>
                    <a:cubicBezTo>
                      <a:pt x="17" y="116"/>
                      <a:pt x="32" y="127"/>
                      <a:pt x="51" y="127"/>
                    </a:cubicBezTo>
                    <a:cubicBezTo>
                      <a:pt x="72" y="127"/>
                      <a:pt x="86" y="114"/>
                      <a:pt x="86" y="94"/>
                    </a:cubicBezTo>
                    <a:cubicBezTo>
                      <a:pt x="86" y="60"/>
                      <a:pt x="53" y="60"/>
                      <a:pt x="44" y="60"/>
                    </a:cubicBezTo>
                    <a:cubicBezTo>
                      <a:pt x="65" y="27"/>
                      <a:pt x="109" y="17"/>
                      <a:pt x="134" y="17"/>
                    </a:cubicBezTo>
                    <a:cubicBezTo>
                      <a:pt x="160" y="17"/>
                      <a:pt x="198" y="33"/>
                      <a:pt x="198" y="94"/>
                    </a:cubicBezTo>
                    <a:cubicBezTo>
                      <a:pt x="198" y="102"/>
                      <a:pt x="196" y="141"/>
                      <a:pt x="179" y="171"/>
                    </a:cubicBezTo>
                    <a:cubicBezTo>
                      <a:pt x="158" y="202"/>
                      <a:pt x="135" y="204"/>
                      <a:pt x="118" y="206"/>
                    </a:cubicBezTo>
                    <a:cubicBezTo>
                      <a:pt x="114" y="206"/>
                      <a:pt x="97" y="208"/>
                      <a:pt x="93" y="208"/>
                    </a:cubicBezTo>
                    <a:cubicBezTo>
                      <a:pt x="88" y="208"/>
                      <a:pt x="82" y="210"/>
                      <a:pt x="82" y="216"/>
                    </a:cubicBezTo>
                    <a:cubicBezTo>
                      <a:pt x="82" y="224"/>
                      <a:pt x="88" y="224"/>
                      <a:pt x="99" y="224"/>
                    </a:cubicBezTo>
                    <a:cubicBezTo>
                      <a:pt x="109" y="224"/>
                      <a:pt x="118" y="224"/>
                      <a:pt x="128" y="224"/>
                    </a:cubicBezTo>
                    <a:cubicBezTo>
                      <a:pt x="183" y="224"/>
                      <a:pt x="208" y="270"/>
                      <a:pt x="208" y="335"/>
                    </a:cubicBezTo>
                    <a:cubicBezTo>
                      <a:pt x="208" y="428"/>
                      <a:pt x="162" y="447"/>
                      <a:pt x="132" y="447"/>
                    </a:cubicBezTo>
                    <a:cubicBezTo>
                      <a:pt x="103" y="447"/>
                      <a:pt x="53" y="435"/>
                      <a:pt x="31" y="395"/>
                    </a:cubicBezTo>
                    <a:cubicBezTo>
                      <a:pt x="53" y="399"/>
                      <a:pt x="74" y="385"/>
                      <a:pt x="74" y="358"/>
                    </a:cubicBezTo>
                    <a:cubicBezTo>
                      <a:pt x="74" y="335"/>
                      <a:pt x="55" y="322"/>
                      <a:pt x="36" y="322"/>
                    </a:cubicBezTo>
                    <a:cubicBezTo>
                      <a:pt x="21" y="322"/>
                      <a:pt x="0" y="329"/>
                      <a:pt x="0" y="360"/>
                    </a:cubicBezTo>
                    <a:cubicBezTo>
                      <a:pt x="0" y="422"/>
                      <a:pt x="61" y="466"/>
                      <a:pt x="134" y="466"/>
                    </a:cubicBezTo>
                    <a:cubicBezTo>
                      <a:pt x="216" y="466"/>
                      <a:pt x="277" y="405"/>
                      <a:pt x="277" y="335"/>
                    </a:cubicBezTo>
                    <a:cubicBezTo>
                      <a:pt x="277" y="279"/>
                      <a:pt x="235" y="227"/>
                      <a:pt x="166" y="2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6E3BF77-FEC6-4274-A852-D813FE511958}" type="slidenum">
              <a:t>25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LQ and the equation of state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296600" cy="393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Pressure becomes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Negligible modification to core EOS for                  (e.g. Broderick et al. 2000), by which point the star is toroidal (Chatterjee et al. 2015)!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1" name="" descr=""/>
          <p:cNvPicPr/>
          <p:nvPr/>
        </p:nvPicPr>
        <p:blipFill>
          <a:blip r:embed="rId1"/>
          <a:stretch/>
        </p:blipFill>
        <p:spPr>
          <a:xfrm>
            <a:off x="4729320" y="1465200"/>
            <a:ext cx="2616480" cy="2469600"/>
          </a:xfrm>
          <a:prstGeom prst="rect">
            <a:avLst/>
          </a:prstGeom>
          <a:ln w="0">
            <a:noFill/>
          </a:ln>
        </p:spPr>
      </p:pic>
      <p:grpSp>
        <p:nvGrpSpPr>
          <p:cNvPr id="642" name=""/>
          <p:cNvGrpSpPr/>
          <p:nvPr/>
        </p:nvGrpSpPr>
        <p:grpSpPr>
          <a:xfrm>
            <a:off x="2898720" y="2912760"/>
            <a:ext cx="1444680" cy="320040"/>
            <a:chOff x="2898720" y="2912760"/>
            <a:chExt cx="1444680" cy="320040"/>
          </a:xfrm>
        </p:grpSpPr>
        <p:grpSp>
          <p:nvGrpSpPr>
            <p:cNvPr id="643" name=""/>
            <p:cNvGrpSpPr/>
            <p:nvPr/>
          </p:nvGrpSpPr>
          <p:grpSpPr>
            <a:xfrm>
              <a:off x="2898720" y="2912760"/>
              <a:ext cx="1444680" cy="320040"/>
              <a:chOff x="2898720" y="2912760"/>
              <a:chExt cx="1444680" cy="320040"/>
            </a:xfrm>
          </p:grpSpPr>
          <p:sp>
            <p:nvSpPr>
              <p:cNvPr id="644" name=""/>
              <p:cNvSpPr/>
              <p:nvPr/>
            </p:nvSpPr>
            <p:spPr>
              <a:xfrm>
                <a:off x="2913480" y="2927520"/>
                <a:ext cx="1415160" cy="290160"/>
              </a:xfrm>
              <a:custGeom>
                <a:avLst/>
                <a:gdLst/>
                <a:ahLst/>
                <a:rect l="0" t="0" r="r" b="b"/>
                <a:pathLst>
                  <a:path w="3931" h="806">
                    <a:moveTo>
                      <a:pt x="0" y="0"/>
                    </a:moveTo>
                    <a:cubicBezTo>
                      <a:pt x="1310" y="0"/>
                      <a:pt x="2621" y="0"/>
                      <a:pt x="3931" y="0"/>
                    </a:cubicBezTo>
                    <a:cubicBezTo>
                      <a:pt x="3931" y="269"/>
                      <a:pt x="3931" y="538"/>
                      <a:pt x="3931" y="806"/>
                    </a:cubicBezTo>
                    <a:cubicBezTo>
                      <a:pt x="2621" y="806"/>
                      <a:pt x="1310" y="806"/>
                      <a:pt x="0" y="806"/>
                    </a:cubicBezTo>
                    <a:cubicBezTo>
                      <a:pt x="0" y="538"/>
                      <a:pt x="0" y="2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5" name=""/>
              <p:cNvSpPr/>
              <p:nvPr/>
            </p:nvSpPr>
            <p:spPr>
              <a:xfrm>
                <a:off x="2898720" y="2968920"/>
                <a:ext cx="205920" cy="198360"/>
              </a:xfrm>
              <a:custGeom>
                <a:avLst/>
                <a:gdLst/>
                <a:ahLst/>
                <a:rect l="0" t="0" r="r" b="b"/>
                <a:pathLst>
                  <a:path w="572" h="551">
                    <a:moveTo>
                      <a:pt x="96" y="487"/>
                    </a:moveTo>
                    <a:cubicBezTo>
                      <a:pt x="87" y="519"/>
                      <a:pt x="84" y="526"/>
                      <a:pt x="23" y="526"/>
                    </a:cubicBezTo>
                    <a:cubicBezTo>
                      <a:pt x="9" y="526"/>
                      <a:pt x="0" y="526"/>
                      <a:pt x="0" y="542"/>
                    </a:cubicBezTo>
                    <a:cubicBezTo>
                      <a:pt x="0" y="551"/>
                      <a:pt x="7" y="551"/>
                      <a:pt x="23" y="551"/>
                    </a:cubicBezTo>
                    <a:cubicBezTo>
                      <a:pt x="118" y="551"/>
                      <a:pt x="213" y="551"/>
                      <a:pt x="307" y="551"/>
                    </a:cubicBezTo>
                    <a:cubicBezTo>
                      <a:pt x="435" y="551"/>
                      <a:pt x="528" y="455"/>
                      <a:pt x="528" y="377"/>
                    </a:cubicBezTo>
                    <a:cubicBezTo>
                      <a:pt x="528" y="319"/>
                      <a:pt x="483" y="271"/>
                      <a:pt x="405" y="264"/>
                    </a:cubicBezTo>
                    <a:cubicBezTo>
                      <a:pt x="487" y="248"/>
                      <a:pt x="572" y="188"/>
                      <a:pt x="572" y="113"/>
                    </a:cubicBezTo>
                    <a:cubicBezTo>
                      <a:pt x="572" y="53"/>
                      <a:pt x="519" y="0"/>
                      <a:pt x="424" y="0"/>
                    </a:cubicBezTo>
                    <a:cubicBezTo>
                      <a:pt x="334" y="0"/>
                      <a:pt x="244" y="0"/>
                      <a:pt x="155" y="0"/>
                    </a:cubicBezTo>
                    <a:cubicBezTo>
                      <a:pt x="139" y="0"/>
                      <a:pt x="130" y="0"/>
                      <a:pt x="130" y="16"/>
                    </a:cubicBezTo>
                    <a:cubicBezTo>
                      <a:pt x="130" y="25"/>
                      <a:pt x="139" y="25"/>
                      <a:pt x="153" y="25"/>
                    </a:cubicBezTo>
                    <a:cubicBezTo>
                      <a:pt x="155" y="25"/>
                      <a:pt x="171" y="25"/>
                      <a:pt x="184" y="28"/>
                    </a:cubicBezTo>
                    <a:cubicBezTo>
                      <a:pt x="198" y="30"/>
                      <a:pt x="205" y="30"/>
                      <a:pt x="205" y="41"/>
                    </a:cubicBezTo>
                    <a:cubicBezTo>
                      <a:pt x="205" y="44"/>
                      <a:pt x="205" y="46"/>
                      <a:pt x="203" y="55"/>
                    </a:cubicBezTo>
                    <a:cubicBezTo>
                      <a:pt x="167" y="199"/>
                      <a:pt x="131" y="343"/>
                      <a:pt x="96" y="487"/>
                    </a:cubicBezTo>
                    <a:moveTo>
                      <a:pt x="216" y="255"/>
                    </a:moveTo>
                    <a:cubicBezTo>
                      <a:pt x="232" y="189"/>
                      <a:pt x="248" y="123"/>
                      <a:pt x="264" y="57"/>
                    </a:cubicBezTo>
                    <a:cubicBezTo>
                      <a:pt x="273" y="28"/>
                      <a:pt x="273" y="25"/>
                      <a:pt x="307" y="25"/>
                    </a:cubicBezTo>
                    <a:cubicBezTo>
                      <a:pt x="342" y="25"/>
                      <a:pt x="377" y="25"/>
                      <a:pt x="412" y="25"/>
                    </a:cubicBezTo>
                    <a:cubicBezTo>
                      <a:pt x="483" y="25"/>
                      <a:pt x="499" y="74"/>
                      <a:pt x="499" y="108"/>
                    </a:cubicBezTo>
                    <a:cubicBezTo>
                      <a:pt x="499" y="179"/>
                      <a:pt x="430" y="255"/>
                      <a:pt x="333" y="255"/>
                    </a:cubicBezTo>
                    <a:cubicBezTo>
                      <a:pt x="294" y="255"/>
                      <a:pt x="255" y="255"/>
                      <a:pt x="216" y="255"/>
                    </a:cubicBezTo>
                    <a:moveTo>
                      <a:pt x="180" y="526"/>
                    </a:moveTo>
                    <a:cubicBezTo>
                      <a:pt x="169" y="526"/>
                      <a:pt x="166" y="526"/>
                      <a:pt x="162" y="524"/>
                    </a:cubicBezTo>
                    <a:cubicBezTo>
                      <a:pt x="155" y="524"/>
                      <a:pt x="153" y="524"/>
                      <a:pt x="153" y="517"/>
                    </a:cubicBezTo>
                    <a:cubicBezTo>
                      <a:pt x="153" y="515"/>
                      <a:pt x="153" y="512"/>
                      <a:pt x="155" y="499"/>
                    </a:cubicBezTo>
                    <a:cubicBezTo>
                      <a:pt x="174" y="424"/>
                      <a:pt x="193" y="348"/>
                      <a:pt x="212" y="273"/>
                    </a:cubicBezTo>
                    <a:cubicBezTo>
                      <a:pt x="262" y="273"/>
                      <a:pt x="312" y="273"/>
                      <a:pt x="362" y="273"/>
                    </a:cubicBezTo>
                    <a:cubicBezTo>
                      <a:pt x="440" y="273"/>
                      <a:pt x="453" y="333"/>
                      <a:pt x="453" y="368"/>
                    </a:cubicBezTo>
                    <a:cubicBezTo>
                      <a:pt x="453" y="448"/>
                      <a:pt x="383" y="526"/>
                      <a:pt x="289" y="526"/>
                    </a:cubicBezTo>
                    <a:cubicBezTo>
                      <a:pt x="253" y="526"/>
                      <a:pt x="216" y="526"/>
                      <a:pt x="180" y="5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46" name=""/>
              <p:cNvSpPr/>
              <p:nvPr/>
            </p:nvSpPr>
            <p:spPr>
              <a:xfrm>
                <a:off x="3215880" y="2954880"/>
                <a:ext cx="191160" cy="277920"/>
              </a:xfrm>
              <a:custGeom>
                <a:avLst/>
                <a:gdLst/>
                <a:ahLst/>
                <a:rect l="0" t="0" r="r" b="b"/>
                <a:pathLst>
                  <a:path w="531" h="772">
                    <a:moveTo>
                      <a:pt x="494" y="34"/>
                    </a:moveTo>
                    <a:cubicBezTo>
                      <a:pt x="503" y="30"/>
                      <a:pt x="510" y="25"/>
                      <a:pt x="510" y="16"/>
                    </a:cubicBezTo>
                    <a:cubicBezTo>
                      <a:pt x="510" y="7"/>
                      <a:pt x="503" y="0"/>
                      <a:pt x="494" y="0"/>
                    </a:cubicBezTo>
                    <a:cubicBezTo>
                      <a:pt x="490" y="0"/>
                      <a:pt x="483" y="5"/>
                      <a:pt x="478" y="5"/>
                    </a:cubicBezTo>
                    <a:cubicBezTo>
                      <a:pt x="331" y="75"/>
                      <a:pt x="184" y="146"/>
                      <a:pt x="36" y="216"/>
                    </a:cubicBezTo>
                    <a:cubicBezTo>
                      <a:pt x="23" y="223"/>
                      <a:pt x="20" y="227"/>
                      <a:pt x="20" y="234"/>
                    </a:cubicBezTo>
                    <a:cubicBezTo>
                      <a:pt x="20" y="241"/>
                      <a:pt x="25" y="246"/>
                      <a:pt x="36" y="253"/>
                    </a:cubicBezTo>
                    <a:cubicBezTo>
                      <a:pt x="184" y="322"/>
                      <a:pt x="331" y="392"/>
                      <a:pt x="478" y="462"/>
                    </a:cubicBezTo>
                    <a:cubicBezTo>
                      <a:pt x="490" y="466"/>
                      <a:pt x="492" y="466"/>
                      <a:pt x="494" y="466"/>
                    </a:cubicBezTo>
                    <a:cubicBezTo>
                      <a:pt x="503" y="466"/>
                      <a:pt x="510" y="460"/>
                      <a:pt x="510" y="450"/>
                    </a:cubicBezTo>
                    <a:cubicBezTo>
                      <a:pt x="510" y="439"/>
                      <a:pt x="503" y="437"/>
                      <a:pt x="494" y="432"/>
                    </a:cubicBezTo>
                    <a:cubicBezTo>
                      <a:pt x="355" y="366"/>
                      <a:pt x="215" y="300"/>
                      <a:pt x="75" y="234"/>
                    </a:cubicBezTo>
                    <a:cubicBezTo>
                      <a:pt x="215" y="168"/>
                      <a:pt x="355" y="101"/>
                      <a:pt x="494" y="34"/>
                    </a:cubicBezTo>
                    <a:moveTo>
                      <a:pt x="531" y="611"/>
                    </a:moveTo>
                    <a:cubicBezTo>
                      <a:pt x="531" y="593"/>
                      <a:pt x="526" y="586"/>
                      <a:pt x="519" y="586"/>
                    </a:cubicBezTo>
                    <a:cubicBezTo>
                      <a:pt x="510" y="586"/>
                      <a:pt x="508" y="604"/>
                      <a:pt x="508" y="609"/>
                    </a:cubicBezTo>
                    <a:cubicBezTo>
                      <a:pt x="506" y="678"/>
                      <a:pt x="456" y="726"/>
                      <a:pt x="399" y="726"/>
                    </a:cubicBezTo>
                    <a:cubicBezTo>
                      <a:pt x="346" y="726"/>
                      <a:pt x="310" y="692"/>
                      <a:pt x="273" y="659"/>
                    </a:cubicBezTo>
                    <a:cubicBezTo>
                      <a:pt x="230" y="620"/>
                      <a:pt x="189" y="584"/>
                      <a:pt x="132" y="584"/>
                    </a:cubicBezTo>
                    <a:cubicBezTo>
                      <a:pt x="48" y="584"/>
                      <a:pt x="0" y="671"/>
                      <a:pt x="0" y="744"/>
                    </a:cubicBezTo>
                    <a:cubicBezTo>
                      <a:pt x="0" y="763"/>
                      <a:pt x="5" y="770"/>
                      <a:pt x="11" y="770"/>
                    </a:cubicBezTo>
                    <a:cubicBezTo>
                      <a:pt x="18" y="770"/>
                      <a:pt x="23" y="756"/>
                      <a:pt x="23" y="751"/>
                    </a:cubicBezTo>
                    <a:cubicBezTo>
                      <a:pt x="25" y="659"/>
                      <a:pt x="89" y="630"/>
                      <a:pt x="132" y="630"/>
                    </a:cubicBezTo>
                    <a:cubicBezTo>
                      <a:pt x="182" y="630"/>
                      <a:pt x="221" y="664"/>
                      <a:pt x="257" y="696"/>
                    </a:cubicBezTo>
                    <a:cubicBezTo>
                      <a:pt x="301" y="735"/>
                      <a:pt x="342" y="772"/>
                      <a:pt x="399" y="772"/>
                    </a:cubicBezTo>
                    <a:cubicBezTo>
                      <a:pt x="483" y="772"/>
                      <a:pt x="531" y="685"/>
                      <a:pt x="531" y="6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47" name=""/>
              <p:cNvSpPr/>
              <p:nvPr/>
            </p:nvSpPr>
            <p:spPr>
              <a:xfrm>
                <a:off x="3529080" y="2973960"/>
                <a:ext cx="95040" cy="193680"/>
              </a:xfrm>
              <a:custGeom>
                <a:avLst/>
                <a:gdLst/>
                <a:ahLst/>
                <a:rect l="0" t="0" r="r" b="b"/>
                <a:pathLst>
                  <a:path w="264" h="538">
                    <a:moveTo>
                      <a:pt x="164" y="21"/>
                    </a:moveTo>
                    <a:cubicBezTo>
                      <a:pt x="164" y="2"/>
                      <a:pt x="164" y="0"/>
                      <a:pt x="146" y="0"/>
                    </a:cubicBezTo>
                    <a:cubicBezTo>
                      <a:pt x="96" y="53"/>
                      <a:pt x="25" y="53"/>
                      <a:pt x="0" y="53"/>
                    </a:cubicBezTo>
                    <a:cubicBezTo>
                      <a:pt x="0" y="61"/>
                      <a:pt x="0" y="70"/>
                      <a:pt x="0" y="78"/>
                    </a:cubicBezTo>
                    <a:cubicBezTo>
                      <a:pt x="16" y="78"/>
                      <a:pt x="64" y="78"/>
                      <a:pt x="105" y="57"/>
                    </a:cubicBezTo>
                    <a:cubicBezTo>
                      <a:pt x="105" y="196"/>
                      <a:pt x="105" y="335"/>
                      <a:pt x="105" y="473"/>
                    </a:cubicBezTo>
                    <a:cubicBezTo>
                      <a:pt x="105" y="503"/>
                      <a:pt x="102" y="512"/>
                      <a:pt x="30" y="512"/>
                    </a:cubicBezTo>
                    <a:cubicBezTo>
                      <a:pt x="21" y="512"/>
                      <a:pt x="13" y="512"/>
                      <a:pt x="5" y="512"/>
                    </a:cubicBezTo>
                    <a:cubicBezTo>
                      <a:pt x="5" y="521"/>
                      <a:pt x="5" y="529"/>
                      <a:pt x="5" y="538"/>
                    </a:cubicBezTo>
                    <a:cubicBezTo>
                      <a:pt x="32" y="535"/>
                      <a:pt x="102" y="535"/>
                      <a:pt x="134" y="535"/>
                    </a:cubicBezTo>
                    <a:cubicBezTo>
                      <a:pt x="166" y="535"/>
                      <a:pt x="237" y="535"/>
                      <a:pt x="264" y="538"/>
                    </a:cubicBezTo>
                    <a:cubicBezTo>
                      <a:pt x="264" y="529"/>
                      <a:pt x="264" y="521"/>
                      <a:pt x="264" y="512"/>
                    </a:cubicBezTo>
                    <a:cubicBezTo>
                      <a:pt x="256" y="512"/>
                      <a:pt x="247" y="512"/>
                      <a:pt x="239" y="512"/>
                    </a:cubicBezTo>
                    <a:cubicBezTo>
                      <a:pt x="166" y="512"/>
                      <a:pt x="164" y="503"/>
                      <a:pt x="164" y="473"/>
                    </a:cubicBezTo>
                    <a:cubicBezTo>
                      <a:pt x="164" y="322"/>
                      <a:pt x="164" y="172"/>
                      <a:pt x="164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48" name=""/>
              <p:cNvSpPr/>
              <p:nvPr/>
            </p:nvSpPr>
            <p:spPr>
              <a:xfrm>
                <a:off x="3658680" y="2973960"/>
                <a:ext cx="121320" cy="199440"/>
              </a:xfrm>
              <a:custGeom>
                <a:avLst/>
                <a:gdLst/>
                <a:ahLst/>
                <a:rect l="0" t="0" r="r" b="b"/>
                <a:pathLst>
                  <a:path w="337" h="554">
                    <a:moveTo>
                      <a:pt x="337" y="280"/>
                    </a:moveTo>
                    <a:cubicBezTo>
                      <a:pt x="337" y="216"/>
                      <a:pt x="333" y="149"/>
                      <a:pt x="305" y="92"/>
                    </a:cubicBezTo>
                    <a:cubicBezTo>
                      <a:pt x="269" y="14"/>
                      <a:pt x="203" y="0"/>
                      <a:pt x="169" y="0"/>
                    </a:cubicBezTo>
                    <a:cubicBezTo>
                      <a:pt x="121" y="0"/>
                      <a:pt x="61" y="21"/>
                      <a:pt x="30" y="96"/>
                    </a:cubicBezTo>
                    <a:cubicBezTo>
                      <a:pt x="5" y="152"/>
                      <a:pt x="0" y="216"/>
                      <a:pt x="0" y="280"/>
                    </a:cubicBezTo>
                    <a:cubicBezTo>
                      <a:pt x="0" y="340"/>
                      <a:pt x="2" y="411"/>
                      <a:pt x="36" y="473"/>
                    </a:cubicBezTo>
                    <a:cubicBezTo>
                      <a:pt x="71" y="538"/>
                      <a:pt x="130" y="554"/>
                      <a:pt x="169" y="554"/>
                    </a:cubicBezTo>
                    <a:cubicBezTo>
                      <a:pt x="212" y="554"/>
                      <a:pt x="273" y="538"/>
                      <a:pt x="307" y="462"/>
                    </a:cubicBezTo>
                    <a:cubicBezTo>
                      <a:pt x="333" y="407"/>
                      <a:pt x="337" y="342"/>
                      <a:pt x="337" y="280"/>
                    </a:cubicBezTo>
                    <a:moveTo>
                      <a:pt x="169" y="538"/>
                    </a:moveTo>
                    <a:cubicBezTo>
                      <a:pt x="137" y="538"/>
                      <a:pt x="89" y="517"/>
                      <a:pt x="75" y="439"/>
                    </a:cubicBezTo>
                    <a:cubicBezTo>
                      <a:pt x="66" y="391"/>
                      <a:pt x="66" y="317"/>
                      <a:pt x="66" y="269"/>
                    </a:cubicBezTo>
                    <a:cubicBezTo>
                      <a:pt x="66" y="218"/>
                      <a:pt x="66" y="165"/>
                      <a:pt x="73" y="122"/>
                    </a:cubicBezTo>
                    <a:cubicBezTo>
                      <a:pt x="89" y="25"/>
                      <a:pt x="148" y="18"/>
                      <a:pt x="169" y="18"/>
                    </a:cubicBezTo>
                    <a:cubicBezTo>
                      <a:pt x="194" y="18"/>
                      <a:pt x="248" y="32"/>
                      <a:pt x="262" y="113"/>
                    </a:cubicBezTo>
                    <a:cubicBezTo>
                      <a:pt x="271" y="159"/>
                      <a:pt x="271" y="218"/>
                      <a:pt x="271" y="269"/>
                    </a:cubicBezTo>
                    <a:cubicBezTo>
                      <a:pt x="271" y="331"/>
                      <a:pt x="271" y="384"/>
                      <a:pt x="262" y="437"/>
                    </a:cubicBezTo>
                    <a:cubicBezTo>
                      <a:pt x="251" y="512"/>
                      <a:pt x="205" y="538"/>
                      <a:pt x="169" y="5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49" name=""/>
              <p:cNvSpPr/>
              <p:nvPr/>
            </p:nvSpPr>
            <p:spPr>
              <a:xfrm>
                <a:off x="3813840" y="2912760"/>
                <a:ext cx="73080" cy="134640"/>
              </a:xfrm>
              <a:custGeom>
                <a:avLst/>
                <a:gdLst/>
                <a:ahLst/>
                <a:rect l="0" t="0" r="r" b="b"/>
                <a:pathLst>
                  <a:path w="203" h="374">
                    <a:moveTo>
                      <a:pt x="125" y="16"/>
                    </a:moveTo>
                    <a:cubicBezTo>
                      <a:pt x="125" y="0"/>
                      <a:pt x="125" y="0"/>
                      <a:pt x="109" y="0"/>
                    </a:cubicBezTo>
                    <a:cubicBezTo>
                      <a:pt x="73" y="37"/>
                      <a:pt x="23" y="37"/>
                      <a:pt x="0" y="37"/>
                    </a:cubicBezTo>
                    <a:cubicBezTo>
                      <a:pt x="0" y="44"/>
                      <a:pt x="0" y="51"/>
                      <a:pt x="0" y="57"/>
                    </a:cubicBezTo>
                    <a:cubicBezTo>
                      <a:pt x="14" y="57"/>
                      <a:pt x="50" y="57"/>
                      <a:pt x="80" y="41"/>
                    </a:cubicBezTo>
                    <a:cubicBezTo>
                      <a:pt x="80" y="137"/>
                      <a:pt x="80" y="233"/>
                      <a:pt x="80" y="329"/>
                    </a:cubicBezTo>
                    <a:cubicBezTo>
                      <a:pt x="80" y="347"/>
                      <a:pt x="80" y="354"/>
                      <a:pt x="25" y="354"/>
                    </a:cubicBezTo>
                    <a:cubicBezTo>
                      <a:pt x="18" y="354"/>
                      <a:pt x="11" y="354"/>
                      <a:pt x="5" y="354"/>
                    </a:cubicBezTo>
                    <a:cubicBezTo>
                      <a:pt x="5" y="361"/>
                      <a:pt x="5" y="368"/>
                      <a:pt x="5" y="374"/>
                    </a:cubicBezTo>
                    <a:cubicBezTo>
                      <a:pt x="14" y="374"/>
                      <a:pt x="82" y="372"/>
                      <a:pt x="102" y="372"/>
                    </a:cubicBezTo>
                    <a:cubicBezTo>
                      <a:pt x="121" y="372"/>
                      <a:pt x="191" y="374"/>
                      <a:pt x="203" y="374"/>
                    </a:cubicBezTo>
                    <a:cubicBezTo>
                      <a:pt x="203" y="368"/>
                      <a:pt x="203" y="361"/>
                      <a:pt x="203" y="354"/>
                    </a:cubicBezTo>
                    <a:cubicBezTo>
                      <a:pt x="196" y="354"/>
                      <a:pt x="189" y="354"/>
                      <a:pt x="182" y="354"/>
                    </a:cubicBezTo>
                    <a:cubicBezTo>
                      <a:pt x="125" y="354"/>
                      <a:pt x="125" y="347"/>
                      <a:pt x="125" y="329"/>
                    </a:cubicBezTo>
                    <a:cubicBezTo>
                      <a:pt x="125" y="224"/>
                      <a:pt x="125" y="120"/>
                      <a:pt x="125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50" name=""/>
              <p:cNvSpPr/>
              <p:nvPr/>
            </p:nvSpPr>
            <p:spPr>
              <a:xfrm>
                <a:off x="3917160" y="2912760"/>
                <a:ext cx="92520" cy="138960"/>
              </a:xfrm>
              <a:custGeom>
                <a:avLst/>
                <a:gdLst/>
                <a:ahLst/>
                <a:rect l="0" t="0" r="r" b="b"/>
                <a:pathLst>
                  <a:path w="257" h="386">
                    <a:moveTo>
                      <a:pt x="169" y="170"/>
                    </a:moveTo>
                    <a:cubicBezTo>
                      <a:pt x="212" y="149"/>
                      <a:pt x="241" y="124"/>
                      <a:pt x="241" y="85"/>
                    </a:cubicBezTo>
                    <a:cubicBezTo>
                      <a:pt x="241" y="30"/>
                      <a:pt x="184" y="0"/>
                      <a:pt x="130" y="0"/>
                    </a:cubicBezTo>
                    <a:cubicBezTo>
                      <a:pt x="68" y="0"/>
                      <a:pt x="18" y="41"/>
                      <a:pt x="18" y="94"/>
                    </a:cubicBezTo>
                    <a:cubicBezTo>
                      <a:pt x="18" y="122"/>
                      <a:pt x="30" y="140"/>
                      <a:pt x="41" y="152"/>
                    </a:cubicBezTo>
                    <a:cubicBezTo>
                      <a:pt x="50" y="163"/>
                      <a:pt x="55" y="165"/>
                      <a:pt x="87" y="186"/>
                    </a:cubicBezTo>
                    <a:cubicBezTo>
                      <a:pt x="57" y="200"/>
                      <a:pt x="0" y="230"/>
                      <a:pt x="0" y="287"/>
                    </a:cubicBezTo>
                    <a:cubicBezTo>
                      <a:pt x="0" y="352"/>
                      <a:pt x="66" y="386"/>
                      <a:pt x="130" y="386"/>
                    </a:cubicBezTo>
                    <a:cubicBezTo>
                      <a:pt x="200" y="386"/>
                      <a:pt x="257" y="340"/>
                      <a:pt x="257" y="280"/>
                    </a:cubicBezTo>
                    <a:cubicBezTo>
                      <a:pt x="257" y="241"/>
                      <a:pt x="237" y="211"/>
                      <a:pt x="205" y="191"/>
                    </a:cubicBezTo>
                    <a:cubicBezTo>
                      <a:pt x="196" y="186"/>
                      <a:pt x="178" y="175"/>
                      <a:pt x="169" y="170"/>
                    </a:cubicBezTo>
                    <a:moveTo>
                      <a:pt x="77" y="117"/>
                    </a:moveTo>
                    <a:cubicBezTo>
                      <a:pt x="64" y="110"/>
                      <a:pt x="48" y="94"/>
                      <a:pt x="48" y="74"/>
                    </a:cubicBezTo>
                    <a:cubicBezTo>
                      <a:pt x="48" y="37"/>
                      <a:pt x="89" y="16"/>
                      <a:pt x="130" y="16"/>
                    </a:cubicBezTo>
                    <a:cubicBezTo>
                      <a:pt x="173" y="16"/>
                      <a:pt x="212" y="44"/>
                      <a:pt x="212" y="85"/>
                    </a:cubicBezTo>
                    <a:cubicBezTo>
                      <a:pt x="212" y="136"/>
                      <a:pt x="172" y="136"/>
                      <a:pt x="153" y="161"/>
                    </a:cubicBezTo>
                    <a:cubicBezTo>
                      <a:pt x="150" y="161"/>
                      <a:pt x="150" y="159"/>
                      <a:pt x="146" y="156"/>
                    </a:cubicBezTo>
                    <a:cubicBezTo>
                      <a:pt x="123" y="143"/>
                      <a:pt x="100" y="130"/>
                      <a:pt x="77" y="117"/>
                    </a:cubicBezTo>
                    <a:moveTo>
                      <a:pt x="105" y="195"/>
                    </a:moveTo>
                    <a:cubicBezTo>
                      <a:pt x="131" y="211"/>
                      <a:pt x="156" y="226"/>
                      <a:pt x="182" y="241"/>
                    </a:cubicBezTo>
                    <a:cubicBezTo>
                      <a:pt x="196" y="248"/>
                      <a:pt x="225" y="267"/>
                      <a:pt x="225" y="299"/>
                    </a:cubicBezTo>
                    <a:cubicBezTo>
                      <a:pt x="225" y="342"/>
                      <a:pt x="178" y="368"/>
                      <a:pt x="130" y="368"/>
                    </a:cubicBezTo>
                    <a:cubicBezTo>
                      <a:pt x="77" y="368"/>
                      <a:pt x="34" y="335"/>
                      <a:pt x="34" y="287"/>
                    </a:cubicBezTo>
                    <a:cubicBezTo>
                      <a:pt x="34" y="246"/>
                      <a:pt x="66" y="214"/>
                      <a:pt x="105" y="19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51" name=""/>
              <p:cNvSpPr/>
              <p:nvPr/>
            </p:nvSpPr>
            <p:spPr>
              <a:xfrm>
                <a:off x="4147560" y="2963160"/>
                <a:ext cx="195840" cy="210240"/>
              </a:xfrm>
              <a:custGeom>
                <a:avLst/>
                <a:gdLst/>
                <a:ahLst/>
                <a:rect l="0" t="0" r="r" b="b"/>
                <a:pathLst>
                  <a:path w="544" h="584">
                    <a:moveTo>
                      <a:pt x="430" y="517"/>
                    </a:moveTo>
                    <a:cubicBezTo>
                      <a:pt x="440" y="533"/>
                      <a:pt x="474" y="565"/>
                      <a:pt x="481" y="565"/>
                    </a:cubicBezTo>
                    <a:cubicBezTo>
                      <a:pt x="490" y="565"/>
                      <a:pt x="490" y="558"/>
                      <a:pt x="490" y="547"/>
                    </a:cubicBezTo>
                    <a:cubicBezTo>
                      <a:pt x="490" y="500"/>
                      <a:pt x="490" y="453"/>
                      <a:pt x="490" y="407"/>
                    </a:cubicBezTo>
                    <a:cubicBezTo>
                      <a:pt x="490" y="377"/>
                      <a:pt x="492" y="372"/>
                      <a:pt x="544" y="372"/>
                    </a:cubicBezTo>
                    <a:cubicBezTo>
                      <a:pt x="544" y="364"/>
                      <a:pt x="544" y="355"/>
                      <a:pt x="544" y="347"/>
                    </a:cubicBezTo>
                    <a:cubicBezTo>
                      <a:pt x="515" y="347"/>
                      <a:pt x="469" y="349"/>
                      <a:pt x="446" y="349"/>
                    </a:cubicBezTo>
                    <a:cubicBezTo>
                      <a:pt x="415" y="349"/>
                      <a:pt x="346" y="349"/>
                      <a:pt x="317" y="347"/>
                    </a:cubicBezTo>
                    <a:cubicBezTo>
                      <a:pt x="317" y="355"/>
                      <a:pt x="317" y="364"/>
                      <a:pt x="317" y="372"/>
                    </a:cubicBezTo>
                    <a:cubicBezTo>
                      <a:pt x="326" y="372"/>
                      <a:pt x="335" y="372"/>
                      <a:pt x="344" y="372"/>
                    </a:cubicBezTo>
                    <a:cubicBezTo>
                      <a:pt x="415" y="372"/>
                      <a:pt x="417" y="381"/>
                      <a:pt x="417" y="411"/>
                    </a:cubicBezTo>
                    <a:cubicBezTo>
                      <a:pt x="417" y="428"/>
                      <a:pt x="417" y="445"/>
                      <a:pt x="417" y="462"/>
                    </a:cubicBezTo>
                    <a:cubicBezTo>
                      <a:pt x="417" y="551"/>
                      <a:pt x="317" y="558"/>
                      <a:pt x="294" y="558"/>
                    </a:cubicBezTo>
                    <a:cubicBezTo>
                      <a:pt x="241" y="558"/>
                      <a:pt x="82" y="531"/>
                      <a:pt x="82" y="292"/>
                    </a:cubicBezTo>
                    <a:cubicBezTo>
                      <a:pt x="82" y="51"/>
                      <a:pt x="241" y="25"/>
                      <a:pt x="289" y="25"/>
                    </a:cubicBezTo>
                    <a:cubicBezTo>
                      <a:pt x="374" y="25"/>
                      <a:pt x="446" y="96"/>
                      <a:pt x="462" y="216"/>
                    </a:cubicBezTo>
                    <a:cubicBezTo>
                      <a:pt x="465" y="225"/>
                      <a:pt x="465" y="230"/>
                      <a:pt x="476" y="230"/>
                    </a:cubicBezTo>
                    <a:cubicBezTo>
                      <a:pt x="490" y="230"/>
                      <a:pt x="490" y="225"/>
                      <a:pt x="490" y="209"/>
                    </a:cubicBezTo>
                    <a:cubicBezTo>
                      <a:pt x="490" y="146"/>
                      <a:pt x="490" y="82"/>
                      <a:pt x="490" y="18"/>
                    </a:cubicBezTo>
                    <a:cubicBezTo>
                      <a:pt x="490" y="5"/>
                      <a:pt x="490" y="0"/>
                      <a:pt x="481" y="0"/>
                    </a:cubicBezTo>
                    <a:cubicBezTo>
                      <a:pt x="476" y="0"/>
                      <a:pt x="474" y="0"/>
                      <a:pt x="467" y="9"/>
                    </a:cubicBezTo>
                    <a:cubicBezTo>
                      <a:pt x="454" y="29"/>
                      <a:pt x="441" y="49"/>
                      <a:pt x="428" y="69"/>
                    </a:cubicBezTo>
                    <a:cubicBezTo>
                      <a:pt x="401" y="44"/>
                      <a:pt x="358" y="0"/>
                      <a:pt x="280" y="0"/>
                    </a:cubicBezTo>
                    <a:cubicBezTo>
                      <a:pt x="130" y="0"/>
                      <a:pt x="0" y="126"/>
                      <a:pt x="0" y="292"/>
                    </a:cubicBezTo>
                    <a:cubicBezTo>
                      <a:pt x="0" y="457"/>
                      <a:pt x="128" y="584"/>
                      <a:pt x="280" y="584"/>
                    </a:cubicBezTo>
                    <a:cubicBezTo>
                      <a:pt x="339" y="584"/>
                      <a:pt x="403" y="563"/>
                      <a:pt x="430" y="5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652" name=""/>
          <p:cNvGrpSpPr/>
          <p:nvPr/>
        </p:nvGrpSpPr>
        <p:grpSpPr>
          <a:xfrm>
            <a:off x="1371600" y="1782720"/>
            <a:ext cx="2249280" cy="649080"/>
            <a:chOff x="1371600" y="1782720"/>
            <a:chExt cx="2249280" cy="649080"/>
          </a:xfrm>
        </p:grpSpPr>
        <p:grpSp>
          <p:nvGrpSpPr>
            <p:cNvPr id="653" name=""/>
            <p:cNvGrpSpPr/>
            <p:nvPr/>
          </p:nvGrpSpPr>
          <p:grpSpPr>
            <a:xfrm>
              <a:off x="1371600" y="1782720"/>
              <a:ext cx="2249280" cy="649080"/>
              <a:chOff x="1371600" y="1782720"/>
              <a:chExt cx="2249280" cy="649080"/>
            </a:xfrm>
          </p:grpSpPr>
          <p:sp>
            <p:nvSpPr>
              <p:cNvPr id="654" name=""/>
              <p:cNvSpPr/>
              <p:nvPr/>
            </p:nvSpPr>
            <p:spPr>
              <a:xfrm>
                <a:off x="1386720" y="1797840"/>
                <a:ext cx="2219040" cy="618840"/>
              </a:xfrm>
              <a:custGeom>
                <a:avLst/>
                <a:gdLst/>
                <a:ahLst/>
                <a:rect l="0" t="0" r="r" b="b"/>
                <a:pathLst>
                  <a:path w="6164" h="1719">
                    <a:moveTo>
                      <a:pt x="0" y="0"/>
                    </a:moveTo>
                    <a:cubicBezTo>
                      <a:pt x="2055" y="0"/>
                      <a:pt x="4110" y="0"/>
                      <a:pt x="6164" y="0"/>
                    </a:cubicBezTo>
                    <a:cubicBezTo>
                      <a:pt x="6164" y="573"/>
                      <a:pt x="6164" y="1146"/>
                      <a:pt x="6164" y="1719"/>
                    </a:cubicBezTo>
                    <a:cubicBezTo>
                      <a:pt x="4110" y="1719"/>
                      <a:pt x="2055" y="1719"/>
                      <a:pt x="0" y="1719"/>
                    </a:cubicBezTo>
                    <a:cubicBezTo>
                      <a:pt x="0" y="1146"/>
                      <a:pt x="0" y="57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5" name=""/>
              <p:cNvSpPr/>
              <p:nvPr/>
            </p:nvSpPr>
            <p:spPr>
              <a:xfrm>
                <a:off x="1371600" y="2023560"/>
                <a:ext cx="209880" cy="200880"/>
              </a:xfrm>
              <a:custGeom>
                <a:avLst/>
                <a:gdLst/>
                <a:ahLst/>
                <a:rect l="0" t="0" r="r" b="b"/>
                <a:pathLst>
                  <a:path w="583" h="558">
                    <a:moveTo>
                      <a:pt x="214" y="300"/>
                    </a:moveTo>
                    <a:cubicBezTo>
                      <a:pt x="260" y="300"/>
                      <a:pt x="306" y="300"/>
                      <a:pt x="353" y="300"/>
                    </a:cubicBezTo>
                    <a:cubicBezTo>
                      <a:pt x="469" y="300"/>
                      <a:pt x="583" y="214"/>
                      <a:pt x="583" y="123"/>
                    </a:cubicBezTo>
                    <a:cubicBezTo>
                      <a:pt x="583" y="60"/>
                      <a:pt x="529" y="0"/>
                      <a:pt x="422" y="0"/>
                    </a:cubicBezTo>
                    <a:cubicBezTo>
                      <a:pt x="334" y="0"/>
                      <a:pt x="246" y="0"/>
                      <a:pt x="158" y="0"/>
                    </a:cubicBezTo>
                    <a:cubicBezTo>
                      <a:pt x="142" y="0"/>
                      <a:pt x="132" y="0"/>
                      <a:pt x="132" y="16"/>
                    </a:cubicBezTo>
                    <a:cubicBezTo>
                      <a:pt x="132" y="26"/>
                      <a:pt x="139" y="26"/>
                      <a:pt x="156" y="26"/>
                    </a:cubicBezTo>
                    <a:cubicBezTo>
                      <a:pt x="167" y="26"/>
                      <a:pt x="181" y="26"/>
                      <a:pt x="193" y="28"/>
                    </a:cubicBezTo>
                    <a:cubicBezTo>
                      <a:pt x="204" y="28"/>
                      <a:pt x="209" y="30"/>
                      <a:pt x="209" y="39"/>
                    </a:cubicBezTo>
                    <a:cubicBezTo>
                      <a:pt x="209" y="44"/>
                      <a:pt x="209" y="46"/>
                      <a:pt x="207" y="56"/>
                    </a:cubicBezTo>
                    <a:cubicBezTo>
                      <a:pt x="170" y="201"/>
                      <a:pt x="134" y="347"/>
                      <a:pt x="97" y="493"/>
                    </a:cubicBezTo>
                    <a:cubicBezTo>
                      <a:pt x="88" y="525"/>
                      <a:pt x="88" y="532"/>
                      <a:pt x="23" y="532"/>
                    </a:cubicBezTo>
                    <a:cubicBezTo>
                      <a:pt x="9" y="532"/>
                      <a:pt x="0" y="532"/>
                      <a:pt x="0" y="546"/>
                    </a:cubicBezTo>
                    <a:cubicBezTo>
                      <a:pt x="0" y="558"/>
                      <a:pt x="9" y="558"/>
                      <a:pt x="12" y="558"/>
                    </a:cubicBezTo>
                    <a:cubicBezTo>
                      <a:pt x="35" y="558"/>
                      <a:pt x="93" y="555"/>
                      <a:pt x="116" y="555"/>
                    </a:cubicBezTo>
                    <a:cubicBezTo>
                      <a:pt x="132" y="555"/>
                      <a:pt x="151" y="555"/>
                      <a:pt x="167" y="555"/>
                    </a:cubicBezTo>
                    <a:cubicBezTo>
                      <a:pt x="186" y="555"/>
                      <a:pt x="204" y="558"/>
                      <a:pt x="220" y="558"/>
                    </a:cubicBezTo>
                    <a:cubicBezTo>
                      <a:pt x="227" y="558"/>
                      <a:pt x="237" y="558"/>
                      <a:pt x="237" y="541"/>
                    </a:cubicBezTo>
                    <a:cubicBezTo>
                      <a:pt x="237" y="532"/>
                      <a:pt x="230" y="532"/>
                      <a:pt x="214" y="532"/>
                    </a:cubicBezTo>
                    <a:cubicBezTo>
                      <a:pt x="183" y="532"/>
                      <a:pt x="162" y="532"/>
                      <a:pt x="162" y="516"/>
                    </a:cubicBezTo>
                    <a:cubicBezTo>
                      <a:pt x="162" y="511"/>
                      <a:pt x="162" y="509"/>
                      <a:pt x="165" y="504"/>
                    </a:cubicBezTo>
                    <a:cubicBezTo>
                      <a:pt x="181" y="436"/>
                      <a:pt x="197" y="368"/>
                      <a:pt x="214" y="300"/>
                    </a:cubicBezTo>
                    <a:moveTo>
                      <a:pt x="274" y="56"/>
                    </a:moveTo>
                    <a:cubicBezTo>
                      <a:pt x="281" y="28"/>
                      <a:pt x="283" y="26"/>
                      <a:pt x="318" y="26"/>
                    </a:cubicBezTo>
                    <a:cubicBezTo>
                      <a:pt x="344" y="26"/>
                      <a:pt x="369" y="26"/>
                      <a:pt x="395" y="26"/>
                    </a:cubicBezTo>
                    <a:cubicBezTo>
                      <a:pt x="464" y="26"/>
                      <a:pt x="506" y="46"/>
                      <a:pt x="506" y="105"/>
                    </a:cubicBezTo>
                    <a:cubicBezTo>
                      <a:pt x="506" y="135"/>
                      <a:pt x="490" y="204"/>
                      <a:pt x="457" y="235"/>
                    </a:cubicBezTo>
                    <a:cubicBezTo>
                      <a:pt x="418" y="272"/>
                      <a:pt x="369" y="279"/>
                      <a:pt x="332" y="279"/>
                    </a:cubicBezTo>
                    <a:cubicBezTo>
                      <a:pt x="294" y="279"/>
                      <a:pt x="256" y="279"/>
                      <a:pt x="218" y="279"/>
                    </a:cubicBezTo>
                    <a:cubicBezTo>
                      <a:pt x="237" y="204"/>
                      <a:pt x="255" y="130"/>
                      <a:pt x="274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56" name=""/>
              <p:cNvSpPr/>
              <p:nvPr/>
            </p:nvSpPr>
            <p:spPr>
              <a:xfrm>
                <a:off x="1687320" y="2116440"/>
                <a:ext cx="194760" cy="68760"/>
              </a:xfrm>
              <a:custGeom>
                <a:avLst/>
                <a:gdLst/>
                <a:ahLst/>
                <a:rect l="0" t="0" r="r" b="b"/>
                <a:pathLst>
                  <a:path w="541" h="191">
                    <a:moveTo>
                      <a:pt x="513" y="33"/>
                    </a:moveTo>
                    <a:cubicBezTo>
                      <a:pt x="527" y="33"/>
                      <a:pt x="541" y="33"/>
                      <a:pt x="541" y="16"/>
                    </a:cubicBezTo>
                    <a:cubicBezTo>
                      <a:pt x="541" y="0"/>
                      <a:pt x="527" y="0"/>
                      <a:pt x="515" y="0"/>
                    </a:cubicBezTo>
                    <a:cubicBezTo>
                      <a:pt x="352" y="0"/>
                      <a:pt x="189" y="0"/>
                      <a:pt x="26" y="0"/>
                    </a:cubicBezTo>
                    <a:cubicBezTo>
                      <a:pt x="14" y="0"/>
                      <a:pt x="0" y="0"/>
                      <a:pt x="0" y="16"/>
                    </a:cubicBezTo>
                    <a:cubicBezTo>
                      <a:pt x="0" y="33"/>
                      <a:pt x="14" y="33"/>
                      <a:pt x="28" y="33"/>
                    </a:cubicBezTo>
                    <a:cubicBezTo>
                      <a:pt x="190" y="33"/>
                      <a:pt x="351" y="33"/>
                      <a:pt x="513" y="33"/>
                    </a:cubicBezTo>
                    <a:moveTo>
                      <a:pt x="515" y="191"/>
                    </a:moveTo>
                    <a:cubicBezTo>
                      <a:pt x="527" y="191"/>
                      <a:pt x="541" y="191"/>
                      <a:pt x="541" y="174"/>
                    </a:cubicBezTo>
                    <a:cubicBezTo>
                      <a:pt x="541" y="158"/>
                      <a:pt x="527" y="158"/>
                      <a:pt x="513" y="158"/>
                    </a:cubicBezTo>
                    <a:cubicBezTo>
                      <a:pt x="351" y="158"/>
                      <a:pt x="190" y="158"/>
                      <a:pt x="28" y="158"/>
                    </a:cubicBezTo>
                    <a:cubicBezTo>
                      <a:pt x="14" y="158"/>
                      <a:pt x="0" y="158"/>
                      <a:pt x="0" y="174"/>
                    </a:cubicBezTo>
                    <a:cubicBezTo>
                      <a:pt x="0" y="191"/>
                      <a:pt x="14" y="191"/>
                      <a:pt x="26" y="191"/>
                    </a:cubicBezTo>
                    <a:cubicBezTo>
                      <a:pt x="189" y="191"/>
                      <a:pt x="352" y="191"/>
                      <a:pt x="515" y="1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3760" bIns="237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57" name=""/>
              <p:cNvSpPr/>
              <p:nvPr/>
            </p:nvSpPr>
            <p:spPr>
              <a:xfrm>
                <a:off x="1992240" y="2023560"/>
                <a:ext cx="209880" cy="200880"/>
              </a:xfrm>
              <a:custGeom>
                <a:avLst/>
                <a:gdLst/>
                <a:ahLst/>
                <a:rect l="0" t="0" r="r" b="b"/>
                <a:pathLst>
                  <a:path w="583" h="558">
                    <a:moveTo>
                      <a:pt x="214" y="300"/>
                    </a:moveTo>
                    <a:cubicBezTo>
                      <a:pt x="260" y="300"/>
                      <a:pt x="306" y="300"/>
                      <a:pt x="353" y="300"/>
                    </a:cubicBezTo>
                    <a:cubicBezTo>
                      <a:pt x="469" y="300"/>
                      <a:pt x="583" y="214"/>
                      <a:pt x="583" y="123"/>
                    </a:cubicBezTo>
                    <a:cubicBezTo>
                      <a:pt x="583" y="60"/>
                      <a:pt x="529" y="0"/>
                      <a:pt x="420" y="0"/>
                    </a:cubicBezTo>
                    <a:cubicBezTo>
                      <a:pt x="333" y="0"/>
                      <a:pt x="245" y="0"/>
                      <a:pt x="158" y="0"/>
                    </a:cubicBezTo>
                    <a:cubicBezTo>
                      <a:pt x="142" y="0"/>
                      <a:pt x="132" y="0"/>
                      <a:pt x="132" y="16"/>
                    </a:cubicBezTo>
                    <a:cubicBezTo>
                      <a:pt x="132" y="26"/>
                      <a:pt x="139" y="26"/>
                      <a:pt x="156" y="26"/>
                    </a:cubicBezTo>
                    <a:cubicBezTo>
                      <a:pt x="167" y="26"/>
                      <a:pt x="181" y="26"/>
                      <a:pt x="190" y="28"/>
                    </a:cubicBezTo>
                    <a:cubicBezTo>
                      <a:pt x="204" y="28"/>
                      <a:pt x="209" y="30"/>
                      <a:pt x="209" y="39"/>
                    </a:cubicBezTo>
                    <a:cubicBezTo>
                      <a:pt x="209" y="44"/>
                      <a:pt x="209" y="46"/>
                      <a:pt x="207" y="56"/>
                    </a:cubicBezTo>
                    <a:cubicBezTo>
                      <a:pt x="170" y="201"/>
                      <a:pt x="134" y="347"/>
                      <a:pt x="97" y="493"/>
                    </a:cubicBezTo>
                    <a:cubicBezTo>
                      <a:pt x="88" y="525"/>
                      <a:pt x="86" y="532"/>
                      <a:pt x="23" y="532"/>
                    </a:cubicBezTo>
                    <a:cubicBezTo>
                      <a:pt x="9" y="532"/>
                      <a:pt x="0" y="532"/>
                      <a:pt x="0" y="546"/>
                    </a:cubicBezTo>
                    <a:cubicBezTo>
                      <a:pt x="0" y="558"/>
                      <a:pt x="9" y="558"/>
                      <a:pt x="12" y="558"/>
                    </a:cubicBezTo>
                    <a:cubicBezTo>
                      <a:pt x="35" y="558"/>
                      <a:pt x="93" y="555"/>
                      <a:pt x="116" y="555"/>
                    </a:cubicBezTo>
                    <a:cubicBezTo>
                      <a:pt x="132" y="555"/>
                      <a:pt x="151" y="555"/>
                      <a:pt x="167" y="555"/>
                    </a:cubicBezTo>
                    <a:cubicBezTo>
                      <a:pt x="186" y="555"/>
                      <a:pt x="204" y="558"/>
                      <a:pt x="220" y="558"/>
                    </a:cubicBezTo>
                    <a:cubicBezTo>
                      <a:pt x="227" y="558"/>
                      <a:pt x="237" y="558"/>
                      <a:pt x="237" y="541"/>
                    </a:cubicBezTo>
                    <a:cubicBezTo>
                      <a:pt x="237" y="532"/>
                      <a:pt x="230" y="532"/>
                      <a:pt x="214" y="532"/>
                    </a:cubicBezTo>
                    <a:cubicBezTo>
                      <a:pt x="183" y="532"/>
                      <a:pt x="160" y="532"/>
                      <a:pt x="160" y="516"/>
                    </a:cubicBezTo>
                    <a:cubicBezTo>
                      <a:pt x="160" y="511"/>
                      <a:pt x="162" y="509"/>
                      <a:pt x="162" y="504"/>
                    </a:cubicBezTo>
                    <a:cubicBezTo>
                      <a:pt x="179" y="436"/>
                      <a:pt x="197" y="368"/>
                      <a:pt x="214" y="300"/>
                    </a:cubicBezTo>
                    <a:moveTo>
                      <a:pt x="274" y="56"/>
                    </a:moveTo>
                    <a:cubicBezTo>
                      <a:pt x="281" y="28"/>
                      <a:pt x="281" y="26"/>
                      <a:pt x="318" y="26"/>
                    </a:cubicBezTo>
                    <a:cubicBezTo>
                      <a:pt x="344" y="26"/>
                      <a:pt x="369" y="26"/>
                      <a:pt x="395" y="26"/>
                    </a:cubicBezTo>
                    <a:cubicBezTo>
                      <a:pt x="462" y="26"/>
                      <a:pt x="506" y="46"/>
                      <a:pt x="506" y="105"/>
                    </a:cubicBezTo>
                    <a:cubicBezTo>
                      <a:pt x="506" y="135"/>
                      <a:pt x="490" y="204"/>
                      <a:pt x="457" y="235"/>
                    </a:cubicBezTo>
                    <a:cubicBezTo>
                      <a:pt x="418" y="272"/>
                      <a:pt x="369" y="279"/>
                      <a:pt x="332" y="279"/>
                    </a:cubicBezTo>
                    <a:cubicBezTo>
                      <a:pt x="294" y="279"/>
                      <a:pt x="256" y="279"/>
                      <a:pt x="218" y="279"/>
                    </a:cubicBezTo>
                    <a:cubicBezTo>
                      <a:pt x="237" y="204"/>
                      <a:pt x="255" y="130"/>
                      <a:pt x="274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58" name=""/>
              <p:cNvSpPr/>
              <p:nvPr/>
            </p:nvSpPr>
            <p:spPr>
              <a:xfrm>
                <a:off x="2178720" y="2177640"/>
                <a:ext cx="189000" cy="92880"/>
              </a:xfrm>
              <a:custGeom>
                <a:avLst/>
                <a:gdLst/>
                <a:ahLst/>
                <a:rect l="0" t="0" r="r" b="b"/>
                <a:pathLst>
                  <a:path w="525" h="258">
                    <a:moveTo>
                      <a:pt x="220" y="204"/>
                    </a:moveTo>
                    <a:cubicBezTo>
                      <a:pt x="218" y="216"/>
                      <a:pt x="214" y="237"/>
                      <a:pt x="214" y="239"/>
                    </a:cubicBezTo>
                    <a:cubicBezTo>
                      <a:pt x="214" y="251"/>
                      <a:pt x="223" y="258"/>
                      <a:pt x="232" y="258"/>
                    </a:cubicBezTo>
                    <a:cubicBezTo>
                      <a:pt x="241" y="258"/>
                      <a:pt x="252" y="250"/>
                      <a:pt x="255" y="244"/>
                    </a:cubicBezTo>
                    <a:cubicBezTo>
                      <a:pt x="259" y="238"/>
                      <a:pt x="262" y="221"/>
                      <a:pt x="265" y="209"/>
                    </a:cubicBezTo>
                    <a:cubicBezTo>
                      <a:pt x="267" y="197"/>
                      <a:pt x="274" y="172"/>
                      <a:pt x="276" y="158"/>
                    </a:cubicBezTo>
                    <a:cubicBezTo>
                      <a:pt x="281" y="146"/>
                      <a:pt x="283" y="132"/>
                      <a:pt x="288" y="121"/>
                    </a:cubicBezTo>
                    <a:cubicBezTo>
                      <a:pt x="292" y="95"/>
                      <a:pt x="292" y="95"/>
                      <a:pt x="304" y="77"/>
                    </a:cubicBezTo>
                    <a:cubicBezTo>
                      <a:pt x="323" y="49"/>
                      <a:pt x="350" y="16"/>
                      <a:pt x="397" y="16"/>
                    </a:cubicBezTo>
                    <a:cubicBezTo>
                      <a:pt x="427" y="16"/>
                      <a:pt x="429" y="42"/>
                      <a:pt x="429" y="56"/>
                    </a:cubicBezTo>
                    <a:cubicBezTo>
                      <a:pt x="429" y="91"/>
                      <a:pt x="406" y="153"/>
                      <a:pt x="397" y="177"/>
                    </a:cubicBezTo>
                    <a:cubicBezTo>
                      <a:pt x="390" y="193"/>
                      <a:pt x="388" y="197"/>
                      <a:pt x="388" y="209"/>
                    </a:cubicBezTo>
                    <a:cubicBezTo>
                      <a:pt x="388" y="239"/>
                      <a:pt x="413" y="258"/>
                      <a:pt x="441" y="258"/>
                    </a:cubicBezTo>
                    <a:cubicBezTo>
                      <a:pt x="499" y="258"/>
                      <a:pt x="525" y="179"/>
                      <a:pt x="525" y="170"/>
                    </a:cubicBezTo>
                    <a:cubicBezTo>
                      <a:pt x="525" y="163"/>
                      <a:pt x="518" y="165"/>
                      <a:pt x="515" y="163"/>
                    </a:cubicBezTo>
                    <a:cubicBezTo>
                      <a:pt x="506" y="163"/>
                      <a:pt x="506" y="165"/>
                      <a:pt x="504" y="172"/>
                    </a:cubicBezTo>
                    <a:cubicBezTo>
                      <a:pt x="490" y="218"/>
                      <a:pt x="467" y="242"/>
                      <a:pt x="443" y="242"/>
                    </a:cubicBezTo>
                    <a:cubicBezTo>
                      <a:pt x="432" y="242"/>
                      <a:pt x="429" y="232"/>
                      <a:pt x="429" y="221"/>
                    </a:cubicBezTo>
                    <a:cubicBezTo>
                      <a:pt x="429" y="209"/>
                      <a:pt x="432" y="200"/>
                      <a:pt x="443" y="174"/>
                    </a:cubicBezTo>
                    <a:cubicBezTo>
                      <a:pt x="448" y="158"/>
                      <a:pt x="473" y="98"/>
                      <a:pt x="473" y="65"/>
                    </a:cubicBezTo>
                    <a:cubicBezTo>
                      <a:pt x="473" y="56"/>
                      <a:pt x="473" y="33"/>
                      <a:pt x="450" y="16"/>
                    </a:cubicBezTo>
                    <a:cubicBezTo>
                      <a:pt x="441" y="7"/>
                      <a:pt x="425" y="0"/>
                      <a:pt x="399" y="0"/>
                    </a:cubicBezTo>
                    <a:cubicBezTo>
                      <a:pt x="346" y="0"/>
                      <a:pt x="316" y="33"/>
                      <a:pt x="297" y="58"/>
                    </a:cubicBezTo>
                    <a:cubicBezTo>
                      <a:pt x="292" y="9"/>
                      <a:pt x="253" y="0"/>
                      <a:pt x="223" y="0"/>
                    </a:cubicBezTo>
                    <a:cubicBezTo>
                      <a:pt x="176" y="0"/>
                      <a:pt x="144" y="30"/>
                      <a:pt x="128" y="51"/>
                    </a:cubicBezTo>
                    <a:cubicBezTo>
                      <a:pt x="123" y="12"/>
                      <a:pt x="88" y="0"/>
                      <a:pt x="65" y="0"/>
                    </a:cubicBezTo>
                    <a:cubicBezTo>
                      <a:pt x="42" y="0"/>
                      <a:pt x="28" y="19"/>
                      <a:pt x="21" y="30"/>
                    </a:cubicBezTo>
                    <a:cubicBezTo>
                      <a:pt x="7" y="51"/>
                      <a:pt x="0" y="84"/>
                      <a:pt x="0" y="88"/>
                    </a:cubicBezTo>
                    <a:cubicBezTo>
                      <a:pt x="0" y="95"/>
                      <a:pt x="7" y="95"/>
                      <a:pt x="9" y="95"/>
                    </a:cubicBezTo>
                    <a:cubicBezTo>
                      <a:pt x="19" y="95"/>
                      <a:pt x="19" y="93"/>
                      <a:pt x="23" y="77"/>
                    </a:cubicBezTo>
                    <a:cubicBezTo>
                      <a:pt x="30" y="44"/>
                      <a:pt x="42" y="16"/>
                      <a:pt x="63" y="16"/>
                    </a:cubicBezTo>
                    <a:cubicBezTo>
                      <a:pt x="79" y="16"/>
                      <a:pt x="84" y="28"/>
                      <a:pt x="84" y="44"/>
                    </a:cubicBezTo>
                    <a:cubicBezTo>
                      <a:pt x="84" y="56"/>
                      <a:pt x="78" y="75"/>
                      <a:pt x="74" y="91"/>
                    </a:cubicBezTo>
                    <a:cubicBezTo>
                      <a:pt x="71" y="106"/>
                      <a:pt x="63" y="130"/>
                      <a:pt x="60" y="142"/>
                    </a:cubicBezTo>
                    <a:cubicBezTo>
                      <a:pt x="54" y="167"/>
                      <a:pt x="48" y="191"/>
                      <a:pt x="42" y="216"/>
                    </a:cubicBezTo>
                    <a:cubicBezTo>
                      <a:pt x="39" y="223"/>
                      <a:pt x="37" y="237"/>
                      <a:pt x="37" y="239"/>
                    </a:cubicBezTo>
                    <a:cubicBezTo>
                      <a:pt x="37" y="251"/>
                      <a:pt x="46" y="258"/>
                      <a:pt x="56" y="258"/>
                    </a:cubicBezTo>
                    <a:cubicBezTo>
                      <a:pt x="67" y="258"/>
                      <a:pt x="77" y="250"/>
                      <a:pt x="79" y="244"/>
                    </a:cubicBezTo>
                    <a:cubicBezTo>
                      <a:pt x="81" y="238"/>
                      <a:pt x="86" y="221"/>
                      <a:pt x="88" y="209"/>
                    </a:cubicBezTo>
                    <a:cubicBezTo>
                      <a:pt x="93" y="197"/>
                      <a:pt x="97" y="172"/>
                      <a:pt x="102" y="158"/>
                    </a:cubicBezTo>
                    <a:cubicBezTo>
                      <a:pt x="104" y="146"/>
                      <a:pt x="109" y="132"/>
                      <a:pt x="111" y="121"/>
                    </a:cubicBezTo>
                    <a:cubicBezTo>
                      <a:pt x="118" y="95"/>
                      <a:pt x="118" y="93"/>
                      <a:pt x="135" y="67"/>
                    </a:cubicBezTo>
                    <a:cubicBezTo>
                      <a:pt x="151" y="46"/>
                      <a:pt x="179" y="16"/>
                      <a:pt x="220" y="16"/>
                    </a:cubicBezTo>
                    <a:cubicBezTo>
                      <a:pt x="253" y="16"/>
                      <a:pt x="255" y="44"/>
                      <a:pt x="255" y="56"/>
                    </a:cubicBezTo>
                    <a:cubicBezTo>
                      <a:pt x="255" y="70"/>
                      <a:pt x="253" y="77"/>
                      <a:pt x="244" y="109"/>
                    </a:cubicBezTo>
                    <a:cubicBezTo>
                      <a:pt x="236" y="141"/>
                      <a:pt x="228" y="173"/>
                      <a:pt x="220" y="2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59" name=""/>
              <p:cNvSpPr/>
              <p:nvPr/>
            </p:nvSpPr>
            <p:spPr>
              <a:xfrm>
                <a:off x="2421000" y="2004480"/>
                <a:ext cx="68400" cy="292680"/>
              </a:xfrm>
              <a:custGeom>
                <a:avLst/>
                <a:gdLst/>
                <a:ahLst/>
                <a:rect l="0" t="0" r="r" b="b"/>
                <a:pathLst>
                  <a:path w="190" h="813">
                    <a:moveTo>
                      <a:pt x="190" y="806"/>
                    </a:moveTo>
                    <a:cubicBezTo>
                      <a:pt x="190" y="804"/>
                      <a:pt x="190" y="802"/>
                      <a:pt x="176" y="788"/>
                    </a:cubicBezTo>
                    <a:cubicBezTo>
                      <a:pt x="74" y="685"/>
                      <a:pt x="46" y="532"/>
                      <a:pt x="46" y="407"/>
                    </a:cubicBezTo>
                    <a:cubicBezTo>
                      <a:pt x="46" y="265"/>
                      <a:pt x="79" y="123"/>
                      <a:pt x="179" y="21"/>
                    </a:cubicBezTo>
                    <a:cubicBezTo>
                      <a:pt x="190" y="12"/>
                      <a:pt x="190" y="9"/>
                      <a:pt x="190" y="7"/>
                    </a:cubicBezTo>
                    <a:cubicBezTo>
                      <a:pt x="190" y="2"/>
                      <a:pt x="186" y="0"/>
                      <a:pt x="181" y="0"/>
                    </a:cubicBezTo>
                    <a:cubicBezTo>
                      <a:pt x="174" y="0"/>
                      <a:pt x="100" y="53"/>
                      <a:pt x="51" y="158"/>
                    </a:cubicBezTo>
                    <a:cubicBezTo>
                      <a:pt x="9" y="249"/>
                      <a:pt x="0" y="337"/>
                      <a:pt x="0" y="407"/>
                    </a:cubicBezTo>
                    <a:cubicBezTo>
                      <a:pt x="0" y="469"/>
                      <a:pt x="9" y="569"/>
                      <a:pt x="53" y="660"/>
                    </a:cubicBezTo>
                    <a:cubicBezTo>
                      <a:pt x="102" y="762"/>
                      <a:pt x="174" y="813"/>
                      <a:pt x="181" y="813"/>
                    </a:cubicBezTo>
                    <a:cubicBezTo>
                      <a:pt x="186" y="813"/>
                      <a:pt x="190" y="811"/>
                      <a:pt x="190" y="8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60" name=""/>
              <p:cNvSpPr/>
              <p:nvPr/>
            </p:nvSpPr>
            <p:spPr>
              <a:xfrm>
                <a:off x="2518920" y="2023560"/>
                <a:ext cx="209880" cy="200880"/>
              </a:xfrm>
              <a:custGeom>
                <a:avLst/>
                <a:gdLst/>
                <a:ahLst/>
                <a:rect l="0" t="0" r="r" b="b"/>
                <a:pathLst>
                  <a:path w="583" h="558">
                    <a:moveTo>
                      <a:pt x="95" y="493"/>
                    </a:moveTo>
                    <a:cubicBezTo>
                      <a:pt x="88" y="525"/>
                      <a:pt x="86" y="532"/>
                      <a:pt x="21" y="532"/>
                    </a:cubicBezTo>
                    <a:cubicBezTo>
                      <a:pt x="7" y="532"/>
                      <a:pt x="0" y="532"/>
                      <a:pt x="0" y="548"/>
                    </a:cubicBezTo>
                    <a:cubicBezTo>
                      <a:pt x="0" y="558"/>
                      <a:pt x="7" y="558"/>
                      <a:pt x="21" y="558"/>
                    </a:cubicBezTo>
                    <a:cubicBezTo>
                      <a:pt x="118" y="558"/>
                      <a:pt x="216" y="558"/>
                      <a:pt x="313" y="558"/>
                    </a:cubicBezTo>
                    <a:cubicBezTo>
                      <a:pt x="441" y="558"/>
                      <a:pt x="538" y="460"/>
                      <a:pt x="538" y="381"/>
                    </a:cubicBezTo>
                    <a:cubicBezTo>
                      <a:pt x="538" y="323"/>
                      <a:pt x="490" y="274"/>
                      <a:pt x="411" y="265"/>
                    </a:cubicBezTo>
                    <a:cubicBezTo>
                      <a:pt x="497" y="251"/>
                      <a:pt x="583" y="191"/>
                      <a:pt x="583" y="112"/>
                    </a:cubicBezTo>
                    <a:cubicBezTo>
                      <a:pt x="583" y="53"/>
                      <a:pt x="527" y="0"/>
                      <a:pt x="429" y="0"/>
                    </a:cubicBezTo>
                    <a:cubicBezTo>
                      <a:pt x="338" y="0"/>
                      <a:pt x="247" y="0"/>
                      <a:pt x="156" y="0"/>
                    </a:cubicBezTo>
                    <a:cubicBezTo>
                      <a:pt x="139" y="0"/>
                      <a:pt x="132" y="0"/>
                      <a:pt x="132" y="16"/>
                    </a:cubicBezTo>
                    <a:cubicBezTo>
                      <a:pt x="132" y="26"/>
                      <a:pt x="139" y="26"/>
                      <a:pt x="156" y="26"/>
                    </a:cubicBezTo>
                    <a:cubicBezTo>
                      <a:pt x="166" y="26"/>
                      <a:pt x="172" y="26"/>
                      <a:pt x="186" y="28"/>
                    </a:cubicBezTo>
                    <a:cubicBezTo>
                      <a:pt x="200" y="28"/>
                      <a:pt x="209" y="30"/>
                      <a:pt x="209" y="39"/>
                    </a:cubicBezTo>
                    <a:cubicBezTo>
                      <a:pt x="209" y="44"/>
                      <a:pt x="207" y="46"/>
                      <a:pt x="204" y="56"/>
                    </a:cubicBezTo>
                    <a:cubicBezTo>
                      <a:pt x="168" y="201"/>
                      <a:pt x="132" y="347"/>
                      <a:pt x="95" y="493"/>
                    </a:cubicBezTo>
                    <a:moveTo>
                      <a:pt x="218" y="258"/>
                    </a:moveTo>
                    <a:cubicBezTo>
                      <a:pt x="235" y="191"/>
                      <a:pt x="252" y="123"/>
                      <a:pt x="269" y="56"/>
                    </a:cubicBezTo>
                    <a:cubicBezTo>
                      <a:pt x="276" y="28"/>
                      <a:pt x="279" y="26"/>
                      <a:pt x="313" y="26"/>
                    </a:cubicBezTo>
                    <a:cubicBezTo>
                      <a:pt x="348" y="26"/>
                      <a:pt x="383" y="26"/>
                      <a:pt x="418" y="26"/>
                    </a:cubicBezTo>
                    <a:cubicBezTo>
                      <a:pt x="490" y="26"/>
                      <a:pt x="508" y="74"/>
                      <a:pt x="508" y="109"/>
                    </a:cubicBezTo>
                    <a:cubicBezTo>
                      <a:pt x="508" y="181"/>
                      <a:pt x="436" y="258"/>
                      <a:pt x="337" y="258"/>
                    </a:cubicBezTo>
                    <a:cubicBezTo>
                      <a:pt x="297" y="258"/>
                      <a:pt x="258" y="258"/>
                      <a:pt x="218" y="258"/>
                    </a:cubicBezTo>
                    <a:moveTo>
                      <a:pt x="181" y="532"/>
                    </a:moveTo>
                    <a:cubicBezTo>
                      <a:pt x="169" y="532"/>
                      <a:pt x="169" y="532"/>
                      <a:pt x="165" y="530"/>
                    </a:cubicBezTo>
                    <a:cubicBezTo>
                      <a:pt x="156" y="530"/>
                      <a:pt x="153" y="530"/>
                      <a:pt x="153" y="523"/>
                    </a:cubicBezTo>
                    <a:cubicBezTo>
                      <a:pt x="153" y="520"/>
                      <a:pt x="153" y="518"/>
                      <a:pt x="158" y="504"/>
                    </a:cubicBezTo>
                    <a:cubicBezTo>
                      <a:pt x="176" y="428"/>
                      <a:pt x="195" y="352"/>
                      <a:pt x="214" y="276"/>
                    </a:cubicBezTo>
                    <a:cubicBezTo>
                      <a:pt x="265" y="276"/>
                      <a:pt x="316" y="276"/>
                      <a:pt x="367" y="276"/>
                    </a:cubicBezTo>
                    <a:cubicBezTo>
                      <a:pt x="446" y="276"/>
                      <a:pt x="462" y="337"/>
                      <a:pt x="462" y="372"/>
                    </a:cubicBezTo>
                    <a:cubicBezTo>
                      <a:pt x="462" y="453"/>
                      <a:pt x="390" y="532"/>
                      <a:pt x="292" y="532"/>
                    </a:cubicBezTo>
                    <a:cubicBezTo>
                      <a:pt x="255" y="532"/>
                      <a:pt x="218" y="532"/>
                      <a:pt x="181" y="5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61" name=""/>
              <p:cNvSpPr/>
              <p:nvPr/>
            </p:nvSpPr>
            <p:spPr>
              <a:xfrm>
                <a:off x="2760120" y="2004480"/>
                <a:ext cx="68400" cy="292680"/>
              </a:xfrm>
              <a:custGeom>
                <a:avLst/>
                <a:gdLst/>
                <a:ahLst/>
                <a:rect l="0" t="0" r="r" b="b"/>
                <a:pathLst>
                  <a:path w="190" h="813">
                    <a:moveTo>
                      <a:pt x="190" y="407"/>
                    </a:moveTo>
                    <a:cubicBezTo>
                      <a:pt x="190" y="344"/>
                      <a:pt x="181" y="244"/>
                      <a:pt x="135" y="153"/>
                    </a:cubicBezTo>
                    <a:cubicBezTo>
                      <a:pt x="86" y="51"/>
                      <a:pt x="16" y="0"/>
                      <a:pt x="9" y="0"/>
                    </a:cubicBezTo>
                    <a:cubicBezTo>
                      <a:pt x="2" y="0"/>
                      <a:pt x="0" y="2"/>
                      <a:pt x="0" y="7"/>
                    </a:cubicBezTo>
                    <a:cubicBezTo>
                      <a:pt x="0" y="9"/>
                      <a:pt x="0" y="12"/>
                      <a:pt x="16" y="26"/>
                    </a:cubicBezTo>
                    <a:cubicBezTo>
                      <a:pt x="95" y="107"/>
                      <a:pt x="142" y="237"/>
                      <a:pt x="142" y="407"/>
                    </a:cubicBezTo>
                    <a:cubicBezTo>
                      <a:pt x="142" y="546"/>
                      <a:pt x="111" y="690"/>
                      <a:pt x="12" y="792"/>
                    </a:cubicBezTo>
                    <a:cubicBezTo>
                      <a:pt x="0" y="802"/>
                      <a:pt x="0" y="804"/>
                      <a:pt x="0" y="806"/>
                    </a:cubicBezTo>
                    <a:cubicBezTo>
                      <a:pt x="0" y="811"/>
                      <a:pt x="2" y="813"/>
                      <a:pt x="9" y="813"/>
                    </a:cubicBezTo>
                    <a:cubicBezTo>
                      <a:pt x="16" y="813"/>
                      <a:pt x="91" y="760"/>
                      <a:pt x="137" y="655"/>
                    </a:cubicBezTo>
                    <a:cubicBezTo>
                      <a:pt x="179" y="565"/>
                      <a:pt x="190" y="474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62" name=""/>
              <p:cNvSpPr/>
              <p:nvPr/>
            </p:nvSpPr>
            <p:spPr>
              <a:xfrm>
                <a:off x="2939040" y="2052720"/>
                <a:ext cx="195480" cy="195840"/>
              </a:xfrm>
              <a:custGeom>
                <a:avLst/>
                <a:gdLst/>
                <a:ahLst/>
                <a:rect l="0" t="0" r="r" b="b"/>
                <a:pathLst>
                  <a:path w="543" h="544">
                    <a:moveTo>
                      <a:pt x="288" y="288"/>
                    </a:moveTo>
                    <a:cubicBezTo>
                      <a:pt x="364" y="288"/>
                      <a:pt x="439" y="288"/>
                      <a:pt x="515" y="288"/>
                    </a:cubicBezTo>
                    <a:cubicBezTo>
                      <a:pt x="527" y="288"/>
                      <a:pt x="543" y="288"/>
                      <a:pt x="543" y="272"/>
                    </a:cubicBezTo>
                    <a:cubicBezTo>
                      <a:pt x="543" y="256"/>
                      <a:pt x="527" y="256"/>
                      <a:pt x="515" y="256"/>
                    </a:cubicBezTo>
                    <a:cubicBezTo>
                      <a:pt x="439" y="256"/>
                      <a:pt x="364" y="256"/>
                      <a:pt x="288" y="256"/>
                    </a:cubicBezTo>
                    <a:cubicBezTo>
                      <a:pt x="288" y="180"/>
                      <a:pt x="288" y="104"/>
                      <a:pt x="288" y="28"/>
                    </a:cubicBezTo>
                    <a:cubicBezTo>
                      <a:pt x="288" y="16"/>
                      <a:pt x="288" y="0"/>
                      <a:pt x="272" y="0"/>
                    </a:cubicBezTo>
                    <a:cubicBezTo>
                      <a:pt x="255" y="0"/>
                      <a:pt x="255" y="16"/>
                      <a:pt x="255" y="28"/>
                    </a:cubicBezTo>
                    <a:cubicBezTo>
                      <a:pt x="255" y="104"/>
                      <a:pt x="255" y="180"/>
                      <a:pt x="255" y="256"/>
                    </a:cubicBezTo>
                    <a:cubicBezTo>
                      <a:pt x="179" y="256"/>
                      <a:pt x="104" y="256"/>
                      <a:pt x="28" y="256"/>
                    </a:cubicBezTo>
                    <a:cubicBezTo>
                      <a:pt x="16" y="256"/>
                      <a:pt x="0" y="256"/>
                      <a:pt x="0" y="272"/>
                    </a:cubicBezTo>
                    <a:cubicBezTo>
                      <a:pt x="0" y="288"/>
                      <a:pt x="16" y="288"/>
                      <a:pt x="28" y="288"/>
                    </a:cubicBezTo>
                    <a:cubicBezTo>
                      <a:pt x="104" y="288"/>
                      <a:pt x="179" y="288"/>
                      <a:pt x="255" y="288"/>
                    </a:cubicBezTo>
                    <a:cubicBezTo>
                      <a:pt x="255" y="364"/>
                      <a:pt x="255" y="440"/>
                      <a:pt x="255" y="516"/>
                    </a:cubicBezTo>
                    <a:cubicBezTo>
                      <a:pt x="255" y="527"/>
                      <a:pt x="255" y="544"/>
                      <a:pt x="272" y="544"/>
                    </a:cubicBezTo>
                    <a:cubicBezTo>
                      <a:pt x="288" y="544"/>
                      <a:pt x="288" y="527"/>
                      <a:pt x="288" y="516"/>
                    </a:cubicBezTo>
                    <a:cubicBezTo>
                      <a:pt x="288" y="440"/>
                      <a:pt x="288" y="364"/>
                      <a:pt x="288" y="2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63" name=""/>
              <p:cNvSpPr/>
              <p:nvPr/>
            </p:nvSpPr>
            <p:spPr>
              <a:xfrm>
                <a:off x="3264120" y="1825200"/>
                <a:ext cx="209880" cy="199800"/>
              </a:xfrm>
              <a:custGeom>
                <a:avLst/>
                <a:gdLst/>
                <a:ahLst/>
                <a:rect l="0" t="0" r="r" b="b"/>
                <a:pathLst>
                  <a:path w="583" h="555">
                    <a:moveTo>
                      <a:pt x="95" y="493"/>
                    </a:moveTo>
                    <a:cubicBezTo>
                      <a:pt x="88" y="525"/>
                      <a:pt x="86" y="530"/>
                      <a:pt x="21" y="530"/>
                    </a:cubicBezTo>
                    <a:cubicBezTo>
                      <a:pt x="9" y="530"/>
                      <a:pt x="0" y="530"/>
                      <a:pt x="0" y="546"/>
                    </a:cubicBezTo>
                    <a:cubicBezTo>
                      <a:pt x="0" y="555"/>
                      <a:pt x="7" y="555"/>
                      <a:pt x="21" y="555"/>
                    </a:cubicBezTo>
                    <a:cubicBezTo>
                      <a:pt x="118" y="555"/>
                      <a:pt x="216" y="555"/>
                      <a:pt x="313" y="555"/>
                    </a:cubicBezTo>
                    <a:cubicBezTo>
                      <a:pt x="441" y="555"/>
                      <a:pt x="538" y="460"/>
                      <a:pt x="538" y="381"/>
                    </a:cubicBezTo>
                    <a:cubicBezTo>
                      <a:pt x="538" y="321"/>
                      <a:pt x="492" y="274"/>
                      <a:pt x="411" y="265"/>
                    </a:cubicBezTo>
                    <a:cubicBezTo>
                      <a:pt x="497" y="249"/>
                      <a:pt x="583" y="188"/>
                      <a:pt x="583" y="112"/>
                    </a:cubicBezTo>
                    <a:cubicBezTo>
                      <a:pt x="583" y="51"/>
                      <a:pt x="529" y="0"/>
                      <a:pt x="432" y="0"/>
                    </a:cubicBezTo>
                    <a:cubicBezTo>
                      <a:pt x="340" y="0"/>
                      <a:pt x="248" y="0"/>
                      <a:pt x="156" y="0"/>
                    </a:cubicBezTo>
                    <a:cubicBezTo>
                      <a:pt x="142" y="0"/>
                      <a:pt x="132" y="0"/>
                      <a:pt x="132" y="16"/>
                    </a:cubicBezTo>
                    <a:cubicBezTo>
                      <a:pt x="132" y="26"/>
                      <a:pt x="139" y="26"/>
                      <a:pt x="156" y="26"/>
                    </a:cubicBezTo>
                    <a:cubicBezTo>
                      <a:pt x="158" y="26"/>
                      <a:pt x="172" y="26"/>
                      <a:pt x="186" y="26"/>
                    </a:cubicBezTo>
                    <a:cubicBezTo>
                      <a:pt x="202" y="28"/>
                      <a:pt x="209" y="28"/>
                      <a:pt x="209" y="39"/>
                    </a:cubicBezTo>
                    <a:cubicBezTo>
                      <a:pt x="209" y="42"/>
                      <a:pt x="209" y="44"/>
                      <a:pt x="207" y="56"/>
                    </a:cubicBezTo>
                    <a:cubicBezTo>
                      <a:pt x="169" y="201"/>
                      <a:pt x="132" y="347"/>
                      <a:pt x="95" y="493"/>
                    </a:cubicBezTo>
                    <a:moveTo>
                      <a:pt x="220" y="258"/>
                    </a:moveTo>
                    <a:cubicBezTo>
                      <a:pt x="237" y="191"/>
                      <a:pt x="253" y="123"/>
                      <a:pt x="269" y="56"/>
                    </a:cubicBezTo>
                    <a:cubicBezTo>
                      <a:pt x="276" y="28"/>
                      <a:pt x="279" y="26"/>
                      <a:pt x="313" y="26"/>
                    </a:cubicBezTo>
                    <a:cubicBezTo>
                      <a:pt x="349" y="26"/>
                      <a:pt x="385" y="26"/>
                      <a:pt x="420" y="26"/>
                    </a:cubicBezTo>
                    <a:cubicBezTo>
                      <a:pt x="492" y="26"/>
                      <a:pt x="508" y="72"/>
                      <a:pt x="508" y="109"/>
                    </a:cubicBezTo>
                    <a:cubicBezTo>
                      <a:pt x="508" y="181"/>
                      <a:pt x="439" y="258"/>
                      <a:pt x="339" y="258"/>
                    </a:cubicBezTo>
                    <a:cubicBezTo>
                      <a:pt x="299" y="258"/>
                      <a:pt x="260" y="258"/>
                      <a:pt x="220" y="258"/>
                    </a:cubicBezTo>
                    <a:moveTo>
                      <a:pt x="183" y="530"/>
                    </a:moveTo>
                    <a:cubicBezTo>
                      <a:pt x="172" y="530"/>
                      <a:pt x="169" y="530"/>
                      <a:pt x="165" y="530"/>
                    </a:cubicBezTo>
                    <a:cubicBezTo>
                      <a:pt x="156" y="530"/>
                      <a:pt x="153" y="527"/>
                      <a:pt x="153" y="523"/>
                    </a:cubicBezTo>
                    <a:cubicBezTo>
                      <a:pt x="153" y="520"/>
                      <a:pt x="153" y="518"/>
                      <a:pt x="158" y="504"/>
                    </a:cubicBezTo>
                    <a:cubicBezTo>
                      <a:pt x="176" y="428"/>
                      <a:pt x="195" y="352"/>
                      <a:pt x="214" y="276"/>
                    </a:cubicBezTo>
                    <a:cubicBezTo>
                      <a:pt x="265" y="276"/>
                      <a:pt x="317" y="276"/>
                      <a:pt x="369" y="276"/>
                    </a:cubicBezTo>
                    <a:cubicBezTo>
                      <a:pt x="448" y="276"/>
                      <a:pt x="462" y="337"/>
                      <a:pt x="462" y="372"/>
                    </a:cubicBezTo>
                    <a:cubicBezTo>
                      <a:pt x="462" y="451"/>
                      <a:pt x="390" y="530"/>
                      <a:pt x="292" y="530"/>
                    </a:cubicBezTo>
                    <a:cubicBezTo>
                      <a:pt x="256" y="530"/>
                      <a:pt x="220" y="530"/>
                      <a:pt x="183" y="5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64" name=""/>
              <p:cNvSpPr/>
              <p:nvPr/>
            </p:nvSpPr>
            <p:spPr>
              <a:xfrm>
                <a:off x="3502080" y="1782720"/>
                <a:ext cx="91080" cy="136440"/>
              </a:xfrm>
              <a:custGeom>
                <a:avLst/>
                <a:gdLst/>
                <a:ahLst/>
                <a:rect l="0" t="0" r="r" b="b"/>
                <a:pathLst>
                  <a:path w="253" h="379">
                    <a:moveTo>
                      <a:pt x="253" y="274"/>
                    </a:moveTo>
                    <a:cubicBezTo>
                      <a:pt x="246" y="274"/>
                      <a:pt x="239" y="274"/>
                      <a:pt x="232" y="274"/>
                    </a:cubicBezTo>
                    <a:cubicBezTo>
                      <a:pt x="230" y="288"/>
                      <a:pt x="225" y="321"/>
                      <a:pt x="218" y="328"/>
                    </a:cubicBezTo>
                    <a:cubicBezTo>
                      <a:pt x="214" y="330"/>
                      <a:pt x="169" y="330"/>
                      <a:pt x="160" y="330"/>
                    </a:cubicBezTo>
                    <a:cubicBezTo>
                      <a:pt x="125" y="330"/>
                      <a:pt x="91" y="330"/>
                      <a:pt x="56" y="330"/>
                    </a:cubicBezTo>
                    <a:cubicBezTo>
                      <a:pt x="116" y="276"/>
                      <a:pt x="137" y="260"/>
                      <a:pt x="169" y="235"/>
                    </a:cubicBezTo>
                    <a:cubicBezTo>
                      <a:pt x="214" y="200"/>
                      <a:pt x="253" y="165"/>
                      <a:pt x="253" y="112"/>
                    </a:cubicBezTo>
                    <a:cubicBezTo>
                      <a:pt x="253" y="42"/>
                      <a:pt x="193" y="0"/>
                      <a:pt x="118" y="0"/>
                    </a:cubicBezTo>
                    <a:cubicBezTo>
                      <a:pt x="49" y="0"/>
                      <a:pt x="0" y="49"/>
                      <a:pt x="0" y="102"/>
                    </a:cubicBezTo>
                    <a:cubicBezTo>
                      <a:pt x="0" y="130"/>
                      <a:pt x="23" y="135"/>
                      <a:pt x="30" y="135"/>
                    </a:cubicBezTo>
                    <a:cubicBezTo>
                      <a:pt x="44" y="135"/>
                      <a:pt x="60" y="125"/>
                      <a:pt x="60" y="105"/>
                    </a:cubicBezTo>
                    <a:cubicBezTo>
                      <a:pt x="60" y="93"/>
                      <a:pt x="56" y="74"/>
                      <a:pt x="26" y="74"/>
                    </a:cubicBezTo>
                    <a:cubicBezTo>
                      <a:pt x="44" y="33"/>
                      <a:pt x="84" y="21"/>
                      <a:pt x="109" y="21"/>
                    </a:cubicBezTo>
                    <a:cubicBezTo>
                      <a:pt x="167" y="21"/>
                      <a:pt x="197" y="65"/>
                      <a:pt x="197" y="112"/>
                    </a:cubicBezTo>
                    <a:cubicBezTo>
                      <a:pt x="197" y="160"/>
                      <a:pt x="160" y="200"/>
                      <a:pt x="144" y="221"/>
                    </a:cubicBezTo>
                    <a:cubicBezTo>
                      <a:pt x="97" y="266"/>
                      <a:pt x="51" y="311"/>
                      <a:pt x="5" y="355"/>
                    </a:cubicBezTo>
                    <a:cubicBezTo>
                      <a:pt x="0" y="362"/>
                      <a:pt x="0" y="362"/>
                      <a:pt x="0" y="379"/>
                    </a:cubicBezTo>
                    <a:cubicBezTo>
                      <a:pt x="78" y="379"/>
                      <a:pt x="156" y="379"/>
                      <a:pt x="234" y="379"/>
                    </a:cubicBezTo>
                    <a:cubicBezTo>
                      <a:pt x="241" y="344"/>
                      <a:pt x="247" y="309"/>
                      <a:pt x="253" y="2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65" name=""/>
              <p:cNvSpPr/>
              <p:nvPr/>
            </p:nvSpPr>
            <p:spPr>
              <a:xfrm>
                <a:off x="3251520" y="2144880"/>
                <a:ext cx="369360" cy="11880"/>
              </a:xfrm>
              <a:custGeom>
                <a:avLst/>
                <a:gdLst/>
                <a:ahLst/>
                <a:rect l="0" t="0" r="r" b="b"/>
                <a:pathLst>
                  <a:path w="1026" h="33">
                    <a:moveTo>
                      <a:pt x="0" y="0"/>
                    </a:moveTo>
                    <a:cubicBezTo>
                      <a:pt x="342" y="0"/>
                      <a:pt x="684" y="0"/>
                      <a:pt x="1026" y="0"/>
                    </a:cubicBezTo>
                    <a:cubicBezTo>
                      <a:pt x="1026" y="11"/>
                      <a:pt x="1026" y="22"/>
                      <a:pt x="1026" y="33"/>
                    </a:cubicBezTo>
                    <a:cubicBezTo>
                      <a:pt x="684" y="33"/>
                      <a:pt x="342" y="33"/>
                      <a:pt x="0" y="33"/>
                    </a:cubicBezTo>
                    <a:cubicBezTo>
                      <a:pt x="0" y="22"/>
                      <a:pt x="0" y="11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120" bIns="-33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66" name=""/>
              <p:cNvSpPr/>
              <p:nvPr/>
            </p:nvSpPr>
            <p:spPr>
              <a:xfrm>
                <a:off x="3286800" y="2230200"/>
                <a:ext cx="121320" cy="201600"/>
              </a:xfrm>
              <a:custGeom>
                <a:avLst/>
                <a:gdLst/>
                <a:ahLst/>
                <a:rect l="0" t="0" r="r" b="b"/>
                <a:pathLst>
                  <a:path w="337" h="560">
                    <a:moveTo>
                      <a:pt x="97" y="170"/>
                    </a:moveTo>
                    <a:cubicBezTo>
                      <a:pt x="60" y="144"/>
                      <a:pt x="58" y="118"/>
                      <a:pt x="58" y="105"/>
                    </a:cubicBezTo>
                    <a:cubicBezTo>
                      <a:pt x="58" y="53"/>
                      <a:pt x="109" y="19"/>
                      <a:pt x="167" y="19"/>
                    </a:cubicBezTo>
                    <a:cubicBezTo>
                      <a:pt x="227" y="19"/>
                      <a:pt x="279" y="63"/>
                      <a:pt x="279" y="121"/>
                    </a:cubicBezTo>
                    <a:cubicBezTo>
                      <a:pt x="279" y="167"/>
                      <a:pt x="248" y="207"/>
                      <a:pt x="200" y="235"/>
                    </a:cubicBezTo>
                    <a:cubicBezTo>
                      <a:pt x="166" y="213"/>
                      <a:pt x="132" y="191"/>
                      <a:pt x="97" y="170"/>
                    </a:cubicBezTo>
                    <a:moveTo>
                      <a:pt x="216" y="246"/>
                    </a:moveTo>
                    <a:cubicBezTo>
                      <a:pt x="276" y="216"/>
                      <a:pt x="316" y="174"/>
                      <a:pt x="316" y="121"/>
                    </a:cubicBezTo>
                    <a:cubicBezTo>
                      <a:pt x="316" y="46"/>
                      <a:pt x="244" y="0"/>
                      <a:pt x="169" y="0"/>
                    </a:cubicBezTo>
                    <a:cubicBezTo>
                      <a:pt x="88" y="0"/>
                      <a:pt x="21" y="60"/>
                      <a:pt x="21" y="135"/>
                    </a:cubicBezTo>
                    <a:cubicBezTo>
                      <a:pt x="21" y="151"/>
                      <a:pt x="23" y="186"/>
                      <a:pt x="58" y="225"/>
                    </a:cubicBezTo>
                    <a:cubicBezTo>
                      <a:pt x="65" y="235"/>
                      <a:pt x="95" y="256"/>
                      <a:pt x="116" y="270"/>
                    </a:cubicBezTo>
                    <a:cubicBezTo>
                      <a:pt x="70" y="293"/>
                      <a:pt x="0" y="339"/>
                      <a:pt x="0" y="418"/>
                    </a:cubicBezTo>
                    <a:cubicBezTo>
                      <a:pt x="0" y="504"/>
                      <a:pt x="81" y="560"/>
                      <a:pt x="167" y="560"/>
                    </a:cubicBezTo>
                    <a:cubicBezTo>
                      <a:pt x="260" y="560"/>
                      <a:pt x="337" y="493"/>
                      <a:pt x="337" y="404"/>
                    </a:cubicBezTo>
                    <a:cubicBezTo>
                      <a:pt x="337" y="376"/>
                      <a:pt x="330" y="339"/>
                      <a:pt x="297" y="304"/>
                    </a:cubicBezTo>
                    <a:cubicBezTo>
                      <a:pt x="283" y="288"/>
                      <a:pt x="269" y="279"/>
                      <a:pt x="216" y="246"/>
                    </a:cubicBezTo>
                    <a:moveTo>
                      <a:pt x="135" y="281"/>
                    </a:moveTo>
                    <a:cubicBezTo>
                      <a:pt x="168" y="302"/>
                      <a:pt x="201" y="323"/>
                      <a:pt x="234" y="344"/>
                    </a:cubicBezTo>
                    <a:cubicBezTo>
                      <a:pt x="258" y="360"/>
                      <a:pt x="297" y="386"/>
                      <a:pt x="297" y="434"/>
                    </a:cubicBezTo>
                    <a:cubicBezTo>
                      <a:pt x="297" y="495"/>
                      <a:pt x="234" y="537"/>
                      <a:pt x="169" y="537"/>
                    </a:cubicBezTo>
                    <a:cubicBezTo>
                      <a:pt x="97" y="537"/>
                      <a:pt x="39" y="486"/>
                      <a:pt x="39" y="418"/>
                    </a:cubicBezTo>
                    <a:cubicBezTo>
                      <a:pt x="39" y="372"/>
                      <a:pt x="65" y="321"/>
                      <a:pt x="135" y="2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67" name=""/>
              <p:cNvSpPr/>
              <p:nvPr/>
            </p:nvSpPr>
            <p:spPr>
              <a:xfrm>
                <a:off x="3428640" y="2298960"/>
                <a:ext cx="158760" cy="129600"/>
              </a:xfrm>
              <a:custGeom>
                <a:avLst/>
                <a:gdLst/>
                <a:ahLst/>
                <a:rect l="0" t="0" r="r" b="b"/>
                <a:pathLst>
                  <a:path w="441" h="360">
                    <a:moveTo>
                      <a:pt x="195" y="46"/>
                    </a:moveTo>
                    <a:cubicBezTo>
                      <a:pt x="225" y="46"/>
                      <a:pt x="255" y="46"/>
                      <a:pt x="285" y="46"/>
                    </a:cubicBezTo>
                    <a:cubicBezTo>
                      <a:pt x="260" y="167"/>
                      <a:pt x="253" y="202"/>
                      <a:pt x="253" y="258"/>
                    </a:cubicBezTo>
                    <a:cubicBezTo>
                      <a:pt x="253" y="270"/>
                      <a:pt x="253" y="293"/>
                      <a:pt x="258" y="321"/>
                    </a:cubicBezTo>
                    <a:cubicBezTo>
                      <a:pt x="267" y="355"/>
                      <a:pt x="276" y="360"/>
                      <a:pt x="288" y="360"/>
                    </a:cubicBezTo>
                    <a:cubicBezTo>
                      <a:pt x="304" y="360"/>
                      <a:pt x="320" y="346"/>
                      <a:pt x="320" y="330"/>
                    </a:cubicBezTo>
                    <a:cubicBezTo>
                      <a:pt x="320" y="325"/>
                      <a:pt x="320" y="323"/>
                      <a:pt x="316" y="311"/>
                    </a:cubicBezTo>
                    <a:cubicBezTo>
                      <a:pt x="292" y="253"/>
                      <a:pt x="292" y="200"/>
                      <a:pt x="292" y="177"/>
                    </a:cubicBezTo>
                    <a:cubicBezTo>
                      <a:pt x="292" y="135"/>
                      <a:pt x="299" y="91"/>
                      <a:pt x="306" y="46"/>
                    </a:cubicBezTo>
                    <a:cubicBezTo>
                      <a:pt x="338" y="46"/>
                      <a:pt x="370" y="46"/>
                      <a:pt x="402" y="46"/>
                    </a:cubicBezTo>
                    <a:cubicBezTo>
                      <a:pt x="411" y="46"/>
                      <a:pt x="441" y="46"/>
                      <a:pt x="441" y="21"/>
                    </a:cubicBezTo>
                    <a:cubicBezTo>
                      <a:pt x="441" y="0"/>
                      <a:pt x="422" y="0"/>
                      <a:pt x="408" y="0"/>
                    </a:cubicBezTo>
                    <a:cubicBezTo>
                      <a:pt x="317" y="0"/>
                      <a:pt x="226" y="0"/>
                      <a:pt x="135" y="0"/>
                    </a:cubicBezTo>
                    <a:cubicBezTo>
                      <a:pt x="116" y="0"/>
                      <a:pt x="86" y="0"/>
                      <a:pt x="49" y="39"/>
                    </a:cubicBezTo>
                    <a:cubicBezTo>
                      <a:pt x="21" y="70"/>
                      <a:pt x="0" y="107"/>
                      <a:pt x="0" y="112"/>
                    </a:cubicBezTo>
                    <a:cubicBezTo>
                      <a:pt x="0" y="114"/>
                      <a:pt x="0" y="121"/>
                      <a:pt x="9" y="121"/>
                    </a:cubicBezTo>
                    <a:cubicBezTo>
                      <a:pt x="16" y="121"/>
                      <a:pt x="19" y="116"/>
                      <a:pt x="23" y="109"/>
                    </a:cubicBezTo>
                    <a:cubicBezTo>
                      <a:pt x="63" y="46"/>
                      <a:pt x="109" y="46"/>
                      <a:pt x="125" y="46"/>
                    </a:cubicBezTo>
                    <a:cubicBezTo>
                      <a:pt x="141" y="46"/>
                      <a:pt x="156" y="46"/>
                      <a:pt x="172" y="46"/>
                    </a:cubicBezTo>
                    <a:cubicBezTo>
                      <a:pt x="146" y="146"/>
                      <a:pt x="102" y="244"/>
                      <a:pt x="70" y="318"/>
                    </a:cubicBezTo>
                    <a:cubicBezTo>
                      <a:pt x="63" y="332"/>
                      <a:pt x="63" y="332"/>
                      <a:pt x="63" y="339"/>
                    </a:cubicBezTo>
                    <a:cubicBezTo>
                      <a:pt x="63" y="353"/>
                      <a:pt x="74" y="360"/>
                      <a:pt x="86" y="360"/>
                    </a:cubicBezTo>
                    <a:cubicBezTo>
                      <a:pt x="109" y="360"/>
                      <a:pt x="116" y="337"/>
                      <a:pt x="125" y="307"/>
                    </a:cubicBezTo>
                    <a:cubicBezTo>
                      <a:pt x="137" y="270"/>
                      <a:pt x="137" y="270"/>
                      <a:pt x="149" y="228"/>
                    </a:cubicBezTo>
                    <a:cubicBezTo>
                      <a:pt x="164" y="167"/>
                      <a:pt x="179" y="107"/>
                      <a:pt x="195" y="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pic>
        <p:nvPicPr>
          <p:cNvPr id="668" name="" descr=""/>
          <p:cNvPicPr/>
          <p:nvPr/>
        </p:nvPicPr>
        <p:blipFill>
          <a:blip r:embed="rId2"/>
          <a:stretch/>
        </p:blipFill>
        <p:spPr>
          <a:xfrm>
            <a:off x="7345800" y="999000"/>
            <a:ext cx="2255400" cy="4185360"/>
          </a:xfrm>
          <a:prstGeom prst="rect">
            <a:avLst/>
          </a:prstGeom>
          <a:ln w="0">
            <a:noFill/>
          </a:ln>
        </p:spPr>
      </p:pic>
      <p:sp>
        <p:nvSpPr>
          <p:cNvPr id="669" name=""/>
          <p:cNvSpPr txBox="1"/>
          <p:nvPr/>
        </p:nvSpPr>
        <p:spPr>
          <a:xfrm>
            <a:off x="5173200" y="3963600"/>
            <a:ext cx="2057400" cy="428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Broderick et al. 2000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0" name=""/>
          <p:cNvSpPr txBox="1"/>
          <p:nvPr/>
        </p:nvSpPr>
        <p:spPr>
          <a:xfrm>
            <a:off x="5425200" y="4908600"/>
            <a:ext cx="25146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Chatterjee et al. 2015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71" name=""/>
          <p:cNvGrpSpPr/>
          <p:nvPr/>
        </p:nvGrpSpPr>
        <p:grpSpPr>
          <a:xfrm>
            <a:off x="5943600" y="1465200"/>
            <a:ext cx="576000" cy="219600"/>
            <a:chOff x="5943600" y="1465200"/>
            <a:chExt cx="576000" cy="219600"/>
          </a:xfrm>
        </p:grpSpPr>
        <p:grpSp>
          <p:nvGrpSpPr>
            <p:cNvPr id="672" name=""/>
            <p:cNvGrpSpPr/>
            <p:nvPr/>
          </p:nvGrpSpPr>
          <p:grpSpPr>
            <a:xfrm>
              <a:off x="5943600" y="1465200"/>
              <a:ext cx="576000" cy="219600"/>
              <a:chOff x="5943600" y="1465200"/>
              <a:chExt cx="576000" cy="219600"/>
            </a:xfrm>
          </p:grpSpPr>
          <p:sp>
            <p:nvSpPr>
              <p:cNvPr id="673" name=""/>
              <p:cNvSpPr/>
              <p:nvPr/>
            </p:nvSpPr>
            <p:spPr>
              <a:xfrm>
                <a:off x="5954760" y="1476360"/>
                <a:ext cx="553680" cy="196920"/>
              </a:xfrm>
              <a:custGeom>
                <a:avLst/>
                <a:gdLst/>
                <a:ahLst/>
                <a:rect l="0" t="0" r="r" b="b"/>
                <a:pathLst>
                  <a:path w="1538" h="547">
                    <a:moveTo>
                      <a:pt x="0" y="0"/>
                    </a:moveTo>
                    <a:cubicBezTo>
                      <a:pt x="513" y="0"/>
                      <a:pt x="1025" y="0"/>
                      <a:pt x="1538" y="0"/>
                    </a:cubicBezTo>
                    <a:cubicBezTo>
                      <a:pt x="1538" y="182"/>
                      <a:pt x="1538" y="365"/>
                      <a:pt x="1538" y="547"/>
                    </a:cubicBezTo>
                    <a:cubicBezTo>
                      <a:pt x="1025" y="547"/>
                      <a:pt x="513" y="547"/>
                      <a:pt x="0" y="547"/>
                    </a:cubicBezTo>
                    <a:cubicBezTo>
                      <a:pt x="0" y="365"/>
                      <a:pt x="0" y="18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4" name=""/>
              <p:cNvSpPr/>
              <p:nvPr/>
            </p:nvSpPr>
            <p:spPr>
              <a:xfrm>
                <a:off x="5943600" y="1532880"/>
                <a:ext cx="117720" cy="99000"/>
              </a:xfrm>
              <a:custGeom>
                <a:avLst/>
                <a:gdLst/>
                <a:ahLst/>
                <a:rect l="0" t="0" r="r" b="b"/>
                <a:pathLst>
                  <a:path w="327" h="275">
                    <a:moveTo>
                      <a:pt x="36" y="234"/>
                    </a:moveTo>
                    <a:cubicBezTo>
                      <a:pt x="34" y="242"/>
                      <a:pt x="31" y="256"/>
                      <a:pt x="31" y="260"/>
                    </a:cubicBezTo>
                    <a:cubicBezTo>
                      <a:pt x="31" y="270"/>
                      <a:pt x="38" y="275"/>
                      <a:pt x="48" y="275"/>
                    </a:cubicBezTo>
                    <a:cubicBezTo>
                      <a:pt x="55" y="275"/>
                      <a:pt x="65" y="272"/>
                      <a:pt x="71" y="260"/>
                    </a:cubicBezTo>
                    <a:cubicBezTo>
                      <a:pt x="71" y="258"/>
                      <a:pt x="77" y="228"/>
                      <a:pt x="81" y="214"/>
                    </a:cubicBezTo>
                    <a:cubicBezTo>
                      <a:pt x="85" y="196"/>
                      <a:pt x="90" y="177"/>
                      <a:pt x="95" y="159"/>
                    </a:cubicBezTo>
                    <a:cubicBezTo>
                      <a:pt x="98" y="145"/>
                      <a:pt x="102" y="132"/>
                      <a:pt x="105" y="119"/>
                    </a:cubicBezTo>
                    <a:cubicBezTo>
                      <a:pt x="107" y="108"/>
                      <a:pt x="112" y="91"/>
                      <a:pt x="114" y="87"/>
                    </a:cubicBezTo>
                    <a:cubicBezTo>
                      <a:pt x="122" y="68"/>
                      <a:pt x="155" y="12"/>
                      <a:pt x="212" y="12"/>
                    </a:cubicBezTo>
                    <a:cubicBezTo>
                      <a:pt x="239" y="12"/>
                      <a:pt x="244" y="35"/>
                      <a:pt x="244" y="56"/>
                    </a:cubicBezTo>
                    <a:cubicBezTo>
                      <a:pt x="244" y="94"/>
                      <a:pt x="215" y="171"/>
                      <a:pt x="205" y="199"/>
                    </a:cubicBezTo>
                    <a:cubicBezTo>
                      <a:pt x="200" y="213"/>
                      <a:pt x="198" y="220"/>
                      <a:pt x="198" y="227"/>
                    </a:cubicBezTo>
                    <a:cubicBezTo>
                      <a:pt x="198" y="254"/>
                      <a:pt x="220" y="275"/>
                      <a:pt x="248" y="275"/>
                    </a:cubicBezTo>
                    <a:cubicBezTo>
                      <a:pt x="305" y="275"/>
                      <a:pt x="327" y="186"/>
                      <a:pt x="327" y="181"/>
                    </a:cubicBezTo>
                    <a:cubicBezTo>
                      <a:pt x="327" y="176"/>
                      <a:pt x="322" y="176"/>
                      <a:pt x="320" y="176"/>
                    </a:cubicBezTo>
                    <a:cubicBezTo>
                      <a:pt x="315" y="176"/>
                      <a:pt x="315" y="178"/>
                      <a:pt x="311" y="186"/>
                    </a:cubicBezTo>
                    <a:cubicBezTo>
                      <a:pt x="299" y="228"/>
                      <a:pt x="279" y="263"/>
                      <a:pt x="249" y="263"/>
                    </a:cubicBezTo>
                    <a:cubicBezTo>
                      <a:pt x="239" y="263"/>
                      <a:pt x="236" y="256"/>
                      <a:pt x="236" y="242"/>
                    </a:cubicBezTo>
                    <a:cubicBezTo>
                      <a:pt x="236" y="227"/>
                      <a:pt x="241" y="213"/>
                      <a:pt x="246" y="199"/>
                    </a:cubicBezTo>
                    <a:cubicBezTo>
                      <a:pt x="258" y="167"/>
                      <a:pt x="282" y="99"/>
                      <a:pt x="282" y="64"/>
                    </a:cubicBezTo>
                    <a:cubicBezTo>
                      <a:pt x="282" y="24"/>
                      <a:pt x="256" y="0"/>
                      <a:pt x="213" y="0"/>
                    </a:cubicBezTo>
                    <a:cubicBezTo>
                      <a:pt x="158" y="0"/>
                      <a:pt x="129" y="38"/>
                      <a:pt x="119" y="52"/>
                    </a:cubicBezTo>
                    <a:cubicBezTo>
                      <a:pt x="115" y="19"/>
                      <a:pt x="91" y="0"/>
                      <a:pt x="64" y="0"/>
                    </a:cubicBezTo>
                    <a:cubicBezTo>
                      <a:pt x="36" y="0"/>
                      <a:pt x="24" y="23"/>
                      <a:pt x="19" y="35"/>
                    </a:cubicBezTo>
                    <a:cubicBezTo>
                      <a:pt x="9" y="56"/>
                      <a:pt x="0" y="91"/>
                      <a:pt x="0" y="94"/>
                    </a:cubicBezTo>
                    <a:cubicBezTo>
                      <a:pt x="0" y="99"/>
                      <a:pt x="5" y="98"/>
                      <a:pt x="7" y="99"/>
                    </a:cubicBezTo>
                    <a:cubicBezTo>
                      <a:pt x="14" y="99"/>
                      <a:pt x="14" y="99"/>
                      <a:pt x="17" y="85"/>
                    </a:cubicBezTo>
                    <a:cubicBezTo>
                      <a:pt x="28" y="42"/>
                      <a:pt x="40" y="12"/>
                      <a:pt x="62" y="12"/>
                    </a:cubicBezTo>
                    <a:cubicBezTo>
                      <a:pt x="74" y="12"/>
                      <a:pt x="81" y="21"/>
                      <a:pt x="81" y="42"/>
                    </a:cubicBezTo>
                    <a:cubicBezTo>
                      <a:pt x="81" y="54"/>
                      <a:pt x="79" y="61"/>
                      <a:pt x="71" y="92"/>
                    </a:cubicBezTo>
                    <a:cubicBezTo>
                      <a:pt x="59" y="139"/>
                      <a:pt x="48" y="186"/>
                      <a:pt x="36" y="2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75" name=""/>
              <p:cNvSpPr/>
              <p:nvPr/>
            </p:nvSpPr>
            <p:spPr>
              <a:xfrm>
                <a:off x="6079680" y="1465200"/>
                <a:ext cx="84240" cy="219600"/>
              </a:xfrm>
              <a:custGeom>
                <a:avLst/>
                <a:gdLst/>
                <a:ahLst/>
                <a:rect l="0" t="0" r="r" b="b"/>
                <a:pathLst>
                  <a:path w="234" h="610">
                    <a:moveTo>
                      <a:pt x="232" y="23"/>
                    </a:moveTo>
                    <a:cubicBezTo>
                      <a:pt x="234" y="16"/>
                      <a:pt x="233" y="16"/>
                      <a:pt x="234" y="12"/>
                    </a:cubicBezTo>
                    <a:cubicBezTo>
                      <a:pt x="234" y="5"/>
                      <a:pt x="229" y="0"/>
                      <a:pt x="222" y="0"/>
                    </a:cubicBezTo>
                    <a:cubicBezTo>
                      <a:pt x="218" y="0"/>
                      <a:pt x="213" y="2"/>
                      <a:pt x="212" y="5"/>
                    </a:cubicBezTo>
                    <a:cubicBezTo>
                      <a:pt x="142" y="199"/>
                      <a:pt x="73" y="393"/>
                      <a:pt x="3" y="587"/>
                    </a:cubicBezTo>
                    <a:cubicBezTo>
                      <a:pt x="0" y="594"/>
                      <a:pt x="1" y="594"/>
                      <a:pt x="0" y="598"/>
                    </a:cubicBezTo>
                    <a:cubicBezTo>
                      <a:pt x="0" y="605"/>
                      <a:pt x="5" y="610"/>
                      <a:pt x="12" y="610"/>
                    </a:cubicBezTo>
                    <a:cubicBezTo>
                      <a:pt x="19" y="610"/>
                      <a:pt x="21" y="607"/>
                      <a:pt x="26" y="596"/>
                    </a:cubicBezTo>
                    <a:cubicBezTo>
                      <a:pt x="95" y="405"/>
                      <a:pt x="163" y="214"/>
                      <a:pt x="232" y="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76" name=""/>
              <p:cNvSpPr/>
              <p:nvPr/>
            </p:nvSpPr>
            <p:spPr>
              <a:xfrm>
                <a:off x="6182640" y="1532880"/>
                <a:ext cx="117720" cy="99000"/>
              </a:xfrm>
              <a:custGeom>
                <a:avLst/>
                <a:gdLst/>
                <a:ahLst/>
                <a:rect l="0" t="0" r="r" b="b"/>
                <a:pathLst>
                  <a:path w="327" h="275">
                    <a:moveTo>
                      <a:pt x="36" y="234"/>
                    </a:moveTo>
                    <a:cubicBezTo>
                      <a:pt x="34" y="242"/>
                      <a:pt x="31" y="256"/>
                      <a:pt x="31" y="260"/>
                    </a:cubicBezTo>
                    <a:cubicBezTo>
                      <a:pt x="31" y="270"/>
                      <a:pt x="40" y="275"/>
                      <a:pt x="48" y="275"/>
                    </a:cubicBezTo>
                    <a:cubicBezTo>
                      <a:pt x="55" y="275"/>
                      <a:pt x="65" y="272"/>
                      <a:pt x="71" y="260"/>
                    </a:cubicBezTo>
                    <a:cubicBezTo>
                      <a:pt x="71" y="258"/>
                      <a:pt x="77" y="228"/>
                      <a:pt x="83" y="214"/>
                    </a:cubicBezTo>
                    <a:cubicBezTo>
                      <a:pt x="87" y="196"/>
                      <a:pt x="91" y="177"/>
                      <a:pt x="95" y="159"/>
                    </a:cubicBezTo>
                    <a:cubicBezTo>
                      <a:pt x="98" y="145"/>
                      <a:pt x="103" y="132"/>
                      <a:pt x="105" y="119"/>
                    </a:cubicBezTo>
                    <a:cubicBezTo>
                      <a:pt x="108" y="108"/>
                      <a:pt x="112" y="91"/>
                      <a:pt x="114" y="87"/>
                    </a:cubicBezTo>
                    <a:cubicBezTo>
                      <a:pt x="122" y="68"/>
                      <a:pt x="155" y="12"/>
                      <a:pt x="212" y="12"/>
                    </a:cubicBezTo>
                    <a:cubicBezTo>
                      <a:pt x="239" y="12"/>
                      <a:pt x="244" y="35"/>
                      <a:pt x="244" y="56"/>
                    </a:cubicBezTo>
                    <a:cubicBezTo>
                      <a:pt x="244" y="94"/>
                      <a:pt x="215" y="171"/>
                      <a:pt x="205" y="199"/>
                    </a:cubicBezTo>
                    <a:cubicBezTo>
                      <a:pt x="200" y="213"/>
                      <a:pt x="200" y="220"/>
                      <a:pt x="200" y="227"/>
                    </a:cubicBezTo>
                    <a:cubicBezTo>
                      <a:pt x="200" y="254"/>
                      <a:pt x="220" y="275"/>
                      <a:pt x="248" y="275"/>
                    </a:cubicBezTo>
                    <a:cubicBezTo>
                      <a:pt x="305" y="275"/>
                      <a:pt x="327" y="186"/>
                      <a:pt x="327" y="181"/>
                    </a:cubicBezTo>
                    <a:cubicBezTo>
                      <a:pt x="327" y="176"/>
                      <a:pt x="322" y="176"/>
                      <a:pt x="320" y="176"/>
                    </a:cubicBezTo>
                    <a:cubicBezTo>
                      <a:pt x="315" y="176"/>
                      <a:pt x="315" y="178"/>
                      <a:pt x="311" y="186"/>
                    </a:cubicBezTo>
                    <a:cubicBezTo>
                      <a:pt x="299" y="228"/>
                      <a:pt x="279" y="263"/>
                      <a:pt x="249" y="263"/>
                    </a:cubicBezTo>
                    <a:cubicBezTo>
                      <a:pt x="239" y="263"/>
                      <a:pt x="236" y="256"/>
                      <a:pt x="236" y="242"/>
                    </a:cubicBezTo>
                    <a:cubicBezTo>
                      <a:pt x="236" y="227"/>
                      <a:pt x="241" y="213"/>
                      <a:pt x="246" y="199"/>
                    </a:cubicBezTo>
                    <a:cubicBezTo>
                      <a:pt x="258" y="167"/>
                      <a:pt x="282" y="99"/>
                      <a:pt x="282" y="64"/>
                    </a:cubicBezTo>
                    <a:cubicBezTo>
                      <a:pt x="282" y="24"/>
                      <a:pt x="256" y="0"/>
                      <a:pt x="213" y="0"/>
                    </a:cubicBezTo>
                    <a:cubicBezTo>
                      <a:pt x="160" y="0"/>
                      <a:pt x="129" y="38"/>
                      <a:pt x="119" y="52"/>
                    </a:cubicBezTo>
                    <a:cubicBezTo>
                      <a:pt x="117" y="19"/>
                      <a:pt x="91" y="0"/>
                      <a:pt x="64" y="0"/>
                    </a:cubicBezTo>
                    <a:cubicBezTo>
                      <a:pt x="36" y="0"/>
                      <a:pt x="24" y="23"/>
                      <a:pt x="19" y="35"/>
                    </a:cubicBezTo>
                    <a:cubicBezTo>
                      <a:pt x="9" y="56"/>
                      <a:pt x="0" y="91"/>
                      <a:pt x="0" y="94"/>
                    </a:cubicBezTo>
                    <a:cubicBezTo>
                      <a:pt x="0" y="99"/>
                      <a:pt x="5" y="98"/>
                      <a:pt x="7" y="99"/>
                    </a:cubicBezTo>
                    <a:cubicBezTo>
                      <a:pt x="14" y="99"/>
                      <a:pt x="14" y="99"/>
                      <a:pt x="17" y="85"/>
                    </a:cubicBezTo>
                    <a:cubicBezTo>
                      <a:pt x="28" y="42"/>
                      <a:pt x="40" y="12"/>
                      <a:pt x="62" y="12"/>
                    </a:cubicBezTo>
                    <a:cubicBezTo>
                      <a:pt x="74" y="12"/>
                      <a:pt x="81" y="21"/>
                      <a:pt x="81" y="42"/>
                    </a:cubicBezTo>
                    <a:cubicBezTo>
                      <a:pt x="81" y="54"/>
                      <a:pt x="79" y="61"/>
                      <a:pt x="71" y="92"/>
                    </a:cubicBezTo>
                    <a:cubicBezTo>
                      <a:pt x="59" y="139"/>
                      <a:pt x="48" y="186"/>
                      <a:pt x="36" y="2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77" name=""/>
              <p:cNvSpPr/>
              <p:nvPr/>
            </p:nvSpPr>
            <p:spPr>
              <a:xfrm>
                <a:off x="6314040" y="1594440"/>
                <a:ext cx="55080" cy="69480"/>
              </a:xfrm>
              <a:custGeom>
                <a:avLst/>
                <a:gdLst/>
                <a:ahLst/>
                <a:rect l="0" t="0" r="r" b="b"/>
                <a:pathLst>
                  <a:path w="153" h="193">
                    <a:moveTo>
                      <a:pt x="141" y="10"/>
                    </a:moveTo>
                    <a:cubicBezTo>
                      <a:pt x="141" y="3"/>
                      <a:pt x="141" y="0"/>
                      <a:pt x="134" y="0"/>
                    </a:cubicBezTo>
                    <a:cubicBezTo>
                      <a:pt x="132" y="0"/>
                      <a:pt x="132" y="0"/>
                      <a:pt x="126" y="5"/>
                    </a:cubicBezTo>
                    <a:cubicBezTo>
                      <a:pt x="123" y="7"/>
                      <a:pt x="122" y="9"/>
                      <a:pt x="119" y="10"/>
                    </a:cubicBezTo>
                    <a:cubicBezTo>
                      <a:pt x="107" y="2"/>
                      <a:pt x="89" y="0"/>
                      <a:pt x="74" y="0"/>
                    </a:cubicBezTo>
                    <a:cubicBezTo>
                      <a:pt x="14" y="0"/>
                      <a:pt x="0" y="31"/>
                      <a:pt x="0" y="52"/>
                    </a:cubicBezTo>
                    <a:cubicBezTo>
                      <a:pt x="0" y="66"/>
                      <a:pt x="5" y="78"/>
                      <a:pt x="15" y="85"/>
                    </a:cubicBezTo>
                    <a:cubicBezTo>
                      <a:pt x="31" y="101"/>
                      <a:pt x="48" y="103"/>
                      <a:pt x="74" y="108"/>
                    </a:cubicBezTo>
                    <a:cubicBezTo>
                      <a:pt x="95" y="112"/>
                      <a:pt x="129" y="117"/>
                      <a:pt x="129" y="146"/>
                    </a:cubicBezTo>
                    <a:cubicBezTo>
                      <a:pt x="129" y="162"/>
                      <a:pt x="119" y="183"/>
                      <a:pt x="77" y="183"/>
                    </a:cubicBezTo>
                    <a:cubicBezTo>
                      <a:pt x="36" y="183"/>
                      <a:pt x="22" y="155"/>
                      <a:pt x="14" y="125"/>
                    </a:cubicBezTo>
                    <a:cubicBezTo>
                      <a:pt x="14" y="120"/>
                      <a:pt x="12" y="119"/>
                      <a:pt x="7" y="119"/>
                    </a:cubicBezTo>
                    <a:cubicBezTo>
                      <a:pt x="0" y="119"/>
                      <a:pt x="0" y="122"/>
                      <a:pt x="0" y="131"/>
                    </a:cubicBezTo>
                    <a:cubicBezTo>
                      <a:pt x="0" y="148"/>
                      <a:pt x="0" y="166"/>
                      <a:pt x="0" y="183"/>
                    </a:cubicBezTo>
                    <a:cubicBezTo>
                      <a:pt x="0" y="190"/>
                      <a:pt x="0" y="193"/>
                      <a:pt x="5" y="193"/>
                    </a:cubicBezTo>
                    <a:cubicBezTo>
                      <a:pt x="9" y="193"/>
                      <a:pt x="17" y="185"/>
                      <a:pt x="26" y="176"/>
                    </a:cubicBezTo>
                    <a:cubicBezTo>
                      <a:pt x="45" y="193"/>
                      <a:pt x="67" y="193"/>
                      <a:pt x="77" y="193"/>
                    </a:cubicBezTo>
                    <a:cubicBezTo>
                      <a:pt x="132" y="193"/>
                      <a:pt x="153" y="164"/>
                      <a:pt x="153" y="134"/>
                    </a:cubicBezTo>
                    <a:cubicBezTo>
                      <a:pt x="153" y="119"/>
                      <a:pt x="146" y="105"/>
                      <a:pt x="134" y="94"/>
                    </a:cubicBezTo>
                    <a:cubicBezTo>
                      <a:pt x="119" y="80"/>
                      <a:pt x="100" y="77"/>
                      <a:pt x="84" y="73"/>
                    </a:cubicBezTo>
                    <a:cubicBezTo>
                      <a:pt x="50" y="68"/>
                      <a:pt x="22" y="63"/>
                      <a:pt x="22" y="40"/>
                    </a:cubicBezTo>
                    <a:cubicBezTo>
                      <a:pt x="22" y="26"/>
                      <a:pt x="34" y="10"/>
                      <a:pt x="74" y="10"/>
                    </a:cubicBezTo>
                    <a:cubicBezTo>
                      <a:pt x="124" y="10"/>
                      <a:pt x="126" y="44"/>
                      <a:pt x="126" y="58"/>
                    </a:cubicBezTo>
                    <a:cubicBezTo>
                      <a:pt x="127" y="61"/>
                      <a:pt x="132" y="61"/>
                      <a:pt x="134" y="61"/>
                    </a:cubicBezTo>
                    <a:cubicBezTo>
                      <a:pt x="141" y="61"/>
                      <a:pt x="141" y="59"/>
                      <a:pt x="141" y="51"/>
                    </a:cubicBezTo>
                    <a:cubicBezTo>
                      <a:pt x="141" y="37"/>
                      <a:pt x="141" y="24"/>
                      <a:pt x="141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480" bIns="24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78" name=""/>
              <p:cNvSpPr/>
              <p:nvPr/>
            </p:nvSpPr>
            <p:spPr>
              <a:xfrm>
                <a:off x="6383880" y="1594440"/>
                <a:ext cx="76320" cy="69480"/>
              </a:xfrm>
              <a:custGeom>
                <a:avLst/>
                <a:gdLst/>
                <a:ahLst/>
                <a:rect l="0" t="0" r="r" b="b"/>
                <a:pathLst>
                  <a:path w="212" h="193">
                    <a:moveTo>
                      <a:pt x="167" y="75"/>
                    </a:moveTo>
                    <a:cubicBezTo>
                      <a:pt x="167" y="52"/>
                      <a:pt x="167" y="37"/>
                      <a:pt x="146" y="21"/>
                    </a:cubicBezTo>
                    <a:cubicBezTo>
                      <a:pt x="129" y="7"/>
                      <a:pt x="108" y="0"/>
                      <a:pt x="84" y="0"/>
                    </a:cubicBezTo>
                    <a:cubicBezTo>
                      <a:pt x="45" y="0"/>
                      <a:pt x="15" y="16"/>
                      <a:pt x="15" y="40"/>
                    </a:cubicBezTo>
                    <a:cubicBezTo>
                      <a:pt x="15" y="54"/>
                      <a:pt x="24" y="61"/>
                      <a:pt x="36" y="61"/>
                    </a:cubicBezTo>
                    <a:cubicBezTo>
                      <a:pt x="46" y="61"/>
                      <a:pt x="55" y="54"/>
                      <a:pt x="55" y="42"/>
                    </a:cubicBezTo>
                    <a:cubicBezTo>
                      <a:pt x="55" y="35"/>
                      <a:pt x="52" y="26"/>
                      <a:pt x="41" y="23"/>
                    </a:cubicBezTo>
                    <a:cubicBezTo>
                      <a:pt x="57" y="12"/>
                      <a:pt x="81" y="12"/>
                      <a:pt x="83" y="12"/>
                    </a:cubicBezTo>
                    <a:cubicBezTo>
                      <a:pt x="107" y="12"/>
                      <a:pt x="132" y="28"/>
                      <a:pt x="132" y="63"/>
                    </a:cubicBezTo>
                    <a:cubicBezTo>
                      <a:pt x="132" y="67"/>
                      <a:pt x="132" y="72"/>
                      <a:pt x="132" y="77"/>
                    </a:cubicBezTo>
                    <a:cubicBezTo>
                      <a:pt x="110" y="77"/>
                      <a:pt x="81" y="78"/>
                      <a:pt x="50" y="91"/>
                    </a:cubicBezTo>
                    <a:cubicBezTo>
                      <a:pt x="12" y="105"/>
                      <a:pt x="0" y="127"/>
                      <a:pt x="0" y="146"/>
                    </a:cubicBezTo>
                    <a:cubicBezTo>
                      <a:pt x="0" y="183"/>
                      <a:pt x="45" y="193"/>
                      <a:pt x="74" y="193"/>
                    </a:cubicBezTo>
                    <a:cubicBezTo>
                      <a:pt x="108" y="193"/>
                      <a:pt x="129" y="174"/>
                      <a:pt x="138" y="159"/>
                    </a:cubicBezTo>
                    <a:cubicBezTo>
                      <a:pt x="139" y="176"/>
                      <a:pt x="150" y="192"/>
                      <a:pt x="170" y="192"/>
                    </a:cubicBezTo>
                    <a:cubicBezTo>
                      <a:pt x="184" y="178"/>
                      <a:pt x="212" y="192"/>
                      <a:pt x="212" y="152"/>
                    </a:cubicBezTo>
                    <a:cubicBezTo>
                      <a:pt x="212" y="143"/>
                      <a:pt x="212" y="135"/>
                      <a:pt x="212" y="127"/>
                    </a:cubicBezTo>
                    <a:cubicBezTo>
                      <a:pt x="207" y="127"/>
                      <a:pt x="202" y="127"/>
                      <a:pt x="198" y="127"/>
                    </a:cubicBezTo>
                    <a:cubicBezTo>
                      <a:pt x="198" y="135"/>
                      <a:pt x="198" y="143"/>
                      <a:pt x="198" y="152"/>
                    </a:cubicBezTo>
                    <a:cubicBezTo>
                      <a:pt x="198" y="155"/>
                      <a:pt x="198" y="176"/>
                      <a:pt x="182" y="176"/>
                    </a:cubicBezTo>
                    <a:cubicBezTo>
                      <a:pt x="167" y="176"/>
                      <a:pt x="167" y="155"/>
                      <a:pt x="167" y="150"/>
                    </a:cubicBezTo>
                    <a:cubicBezTo>
                      <a:pt x="167" y="125"/>
                      <a:pt x="167" y="100"/>
                      <a:pt x="167" y="75"/>
                    </a:cubicBezTo>
                    <a:moveTo>
                      <a:pt x="132" y="129"/>
                    </a:moveTo>
                    <a:cubicBezTo>
                      <a:pt x="132" y="171"/>
                      <a:pt x="96" y="183"/>
                      <a:pt x="77" y="183"/>
                    </a:cubicBezTo>
                    <a:cubicBezTo>
                      <a:pt x="57" y="183"/>
                      <a:pt x="36" y="167"/>
                      <a:pt x="36" y="146"/>
                    </a:cubicBezTo>
                    <a:cubicBezTo>
                      <a:pt x="36" y="124"/>
                      <a:pt x="57" y="91"/>
                      <a:pt x="132" y="87"/>
                    </a:cubicBezTo>
                    <a:cubicBezTo>
                      <a:pt x="132" y="101"/>
                      <a:pt x="132" y="115"/>
                      <a:pt x="132" y="1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480" bIns="24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79" name=""/>
              <p:cNvSpPr/>
              <p:nvPr/>
            </p:nvSpPr>
            <p:spPr>
              <a:xfrm>
                <a:off x="6467040" y="1568160"/>
                <a:ext cx="52560" cy="96120"/>
              </a:xfrm>
              <a:custGeom>
                <a:avLst/>
                <a:gdLst/>
                <a:ahLst/>
                <a:rect l="0" t="0" r="r" b="b"/>
                <a:pathLst>
                  <a:path w="146" h="267">
                    <a:moveTo>
                      <a:pt x="72" y="94"/>
                    </a:moveTo>
                    <a:cubicBezTo>
                      <a:pt x="95" y="94"/>
                      <a:pt x="117" y="94"/>
                      <a:pt x="139" y="94"/>
                    </a:cubicBezTo>
                    <a:cubicBezTo>
                      <a:pt x="139" y="89"/>
                      <a:pt x="139" y="84"/>
                      <a:pt x="139" y="78"/>
                    </a:cubicBezTo>
                    <a:cubicBezTo>
                      <a:pt x="117" y="78"/>
                      <a:pt x="95" y="78"/>
                      <a:pt x="72" y="78"/>
                    </a:cubicBezTo>
                    <a:cubicBezTo>
                      <a:pt x="72" y="52"/>
                      <a:pt x="72" y="26"/>
                      <a:pt x="72" y="0"/>
                    </a:cubicBezTo>
                    <a:cubicBezTo>
                      <a:pt x="68" y="0"/>
                      <a:pt x="63" y="0"/>
                      <a:pt x="58" y="0"/>
                    </a:cubicBezTo>
                    <a:cubicBezTo>
                      <a:pt x="58" y="38"/>
                      <a:pt x="41" y="82"/>
                      <a:pt x="0" y="82"/>
                    </a:cubicBezTo>
                    <a:cubicBezTo>
                      <a:pt x="0" y="86"/>
                      <a:pt x="0" y="90"/>
                      <a:pt x="0" y="94"/>
                    </a:cubicBezTo>
                    <a:cubicBezTo>
                      <a:pt x="13" y="94"/>
                      <a:pt x="26" y="94"/>
                      <a:pt x="40" y="94"/>
                    </a:cubicBezTo>
                    <a:cubicBezTo>
                      <a:pt x="40" y="132"/>
                      <a:pt x="40" y="171"/>
                      <a:pt x="40" y="209"/>
                    </a:cubicBezTo>
                    <a:cubicBezTo>
                      <a:pt x="40" y="258"/>
                      <a:pt x="74" y="267"/>
                      <a:pt x="98" y="267"/>
                    </a:cubicBezTo>
                    <a:cubicBezTo>
                      <a:pt x="127" y="267"/>
                      <a:pt x="146" y="242"/>
                      <a:pt x="146" y="209"/>
                    </a:cubicBezTo>
                    <a:cubicBezTo>
                      <a:pt x="146" y="202"/>
                      <a:pt x="146" y="194"/>
                      <a:pt x="146" y="186"/>
                    </a:cubicBezTo>
                    <a:cubicBezTo>
                      <a:pt x="142" y="186"/>
                      <a:pt x="137" y="186"/>
                      <a:pt x="132" y="186"/>
                    </a:cubicBezTo>
                    <a:cubicBezTo>
                      <a:pt x="132" y="194"/>
                      <a:pt x="132" y="202"/>
                      <a:pt x="132" y="209"/>
                    </a:cubicBezTo>
                    <a:cubicBezTo>
                      <a:pt x="132" y="239"/>
                      <a:pt x="119" y="254"/>
                      <a:pt x="102" y="254"/>
                    </a:cubicBezTo>
                    <a:cubicBezTo>
                      <a:pt x="72" y="254"/>
                      <a:pt x="72" y="218"/>
                      <a:pt x="72" y="211"/>
                    </a:cubicBezTo>
                    <a:cubicBezTo>
                      <a:pt x="72" y="172"/>
                      <a:pt x="72" y="133"/>
                      <a:pt x="72" y="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923B601-F66A-4A56-9042-94749A2128DD}" type="slidenum">
              <a:t>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/>
          </p:cNvSpPr>
          <p:nvPr>
            <p:ph/>
          </p:nvPr>
        </p:nvSpPr>
        <p:spPr>
          <a:xfrm>
            <a:off x="504000" y="457200"/>
            <a:ext cx="9097200" cy="2057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In crust LQ changes nuclear composition (Chamel and Stoyanov 2020), neutron drip line (Chamel et al. 2015)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1" name="" descr=""/>
          <p:cNvPicPr/>
          <p:nvPr/>
        </p:nvPicPr>
        <p:blipFill>
          <a:blip r:embed="rId1"/>
          <a:stretch/>
        </p:blipFill>
        <p:spPr>
          <a:xfrm>
            <a:off x="2847240" y="2142720"/>
            <a:ext cx="4079160" cy="3048120"/>
          </a:xfrm>
          <a:prstGeom prst="rect">
            <a:avLst/>
          </a:prstGeom>
          <a:ln w="0">
            <a:noFill/>
          </a:ln>
        </p:spPr>
      </p:pic>
      <p:sp>
        <p:nvSpPr>
          <p:cNvPr id="682" name=""/>
          <p:cNvSpPr txBox="1"/>
          <p:nvPr/>
        </p:nvSpPr>
        <p:spPr>
          <a:xfrm>
            <a:off x="7072200" y="4958280"/>
            <a:ext cx="1938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Chamel et al. 2015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5E5F1D0-AD8C-4002-A75B-9062B03A31B1}" type="slidenum">
              <a:t>27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LQ and transport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/>
          </p:nvPr>
        </p:nvSpPr>
        <p:spPr>
          <a:xfrm>
            <a:off x="504000" y="1143000"/>
            <a:ext cx="909720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Bef>
                <a:spcPts val="1417"/>
              </a:spcBef>
              <a:buNone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Transport coefficients undergo Shubnikov-de Haas (SdH) oscillations (Canuto and Chiu 1970, Kaminker and Yakovlev 1981, Hernquist 1984, Potekhin 1999)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5" name=""/>
          <p:cNvGrpSpPr/>
          <p:nvPr/>
        </p:nvGrpSpPr>
        <p:grpSpPr>
          <a:xfrm>
            <a:off x="1856160" y="3236400"/>
            <a:ext cx="612720" cy="246960"/>
            <a:chOff x="1856160" y="3236400"/>
            <a:chExt cx="612720" cy="246960"/>
          </a:xfrm>
        </p:grpSpPr>
        <p:grpSp>
          <p:nvGrpSpPr>
            <p:cNvPr id="686" name=""/>
            <p:cNvGrpSpPr/>
            <p:nvPr/>
          </p:nvGrpSpPr>
          <p:grpSpPr>
            <a:xfrm>
              <a:off x="1856160" y="3236400"/>
              <a:ext cx="612720" cy="246960"/>
              <a:chOff x="1856160" y="3236400"/>
              <a:chExt cx="612720" cy="246960"/>
            </a:xfrm>
          </p:grpSpPr>
          <p:sp>
            <p:nvSpPr>
              <p:cNvPr id="687" name=""/>
              <p:cNvSpPr/>
              <p:nvPr/>
            </p:nvSpPr>
            <p:spPr>
              <a:xfrm>
                <a:off x="1874160" y="3254760"/>
                <a:ext cx="577080" cy="210240"/>
              </a:xfrm>
              <a:custGeom>
                <a:avLst/>
                <a:gdLst/>
                <a:ahLst/>
                <a:rect l="0" t="0" r="r" b="b"/>
                <a:pathLst>
                  <a:path w="1603" h="584">
                    <a:moveTo>
                      <a:pt x="0" y="0"/>
                    </a:moveTo>
                    <a:cubicBezTo>
                      <a:pt x="534" y="0"/>
                      <a:pt x="1068" y="0"/>
                      <a:pt x="1603" y="0"/>
                    </a:cubicBezTo>
                    <a:cubicBezTo>
                      <a:pt x="1603" y="195"/>
                      <a:pt x="1603" y="389"/>
                      <a:pt x="1603" y="584"/>
                    </a:cubicBezTo>
                    <a:cubicBezTo>
                      <a:pt x="1068" y="584"/>
                      <a:pt x="534" y="584"/>
                      <a:pt x="0" y="584"/>
                    </a:cubicBezTo>
                    <a:cubicBezTo>
                      <a:pt x="0" y="389"/>
                      <a:pt x="0" y="1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8" name=""/>
              <p:cNvSpPr/>
              <p:nvPr/>
            </p:nvSpPr>
            <p:spPr>
              <a:xfrm>
                <a:off x="1856160" y="3243600"/>
                <a:ext cx="233640" cy="239760"/>
              </a:xfrm>
              <a:custGeom>
                <a:avLst/>
                <a:gdLst/>
                <a:ahLst/>
                <a:rect l="0" t="0" r="r" b="b"/>
                <a:pathLst>
                  <a:path w="649" h="666">
                    <a:moveTo>
                      <a:pt x="343" y="34"/>
                    </a:moveTo>
                    <a:cubicBezTo>
                      <a:pt x="343" y="17"/>
                      <a:pt x="343" y="0"/>
                      <a:pt x="323" y="0"/>
                    </a:cubicBezTo>
                    <a:cubicBezTo>
                      <a:pt x="304" y="0"/>
                      <a:pt x="304" y="20"/>
                      <a:pt x="304" y="34"/>
                    </a:cubicBezTo>
                    <a:cubicBezTo>
                      <a:pt x="304" y="232"/>
                      <a:pt x="304" y="429"/>
                      <a:pt x="304" y="626"/>
                    </a:cubicBezTo>
                    <a:cubicBezTo>
                      <a:pt x="215" y="626"/>
                      <a:pt x="125" y="626"/>
                      <a:pt x="36" y="626"/>
                    </a:cubicBezTo>
                    <a:cubicBezTo>
                      <a:pt x="22" y="626"/>
                      <a:pt x="0" y="626"/>
                      <a:pt x="0" y="646"/>
                    </a:cubicBezTo>
                    <a:cubicBezTo>
                      <a:pt x="0" y="666"/>
                      <a:pt x="22" y="666"/>
                      <a:pt x="36" y="666"/>
                    </a:cubicBezTo>
                    <a:cubicBezTo>
                      <a:pt x="228" y="666"/>
                      <a:pt x="421" y="666"/>
                      <a:pt x="613" y="666"/>
                    </a:cubicBezTo>
                    <a:cubicBezTo>
                      <a:pt x="630" y="666"/>
                      <a:pt x="649" y="666"/>
                      <a:pt x="649" y="646"/>
                    </a:cubicBezTo>
                    <a:cubicBezTo>
                      <a:pt x="649" y="626"/>
                      <a:pt x="630" y="626"/>
                      <a:pt x="613" y="626"/>
                    </a:cubicBezTo>
                    <a:cubicBezTo>
                      <a:pt x="523" y="626"/>
                      <a:pt x="433" y="626"/>
                      <a:pt x="343" y="626"/>
                    </a:cubicBezTo>
                    <a:cubicBezTo>
                      <a:pt x="343" y="429"/>
                      <a:pt x="343" y="232"/>
                      <a:pt x="343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89" name=""/>
              <p:cNvSpPr/>
              <p:nvPr/>
            </p:nvSpPr>
            <p:spPr>
              <a:xfrm>
                <a:off x="2219040" y="3236400"/>
                <a:ext cx="249840" cy="246960"/>
              </a:xfrm>
              <a:custGeom>
                <a:avLst/>
                <a:gdLst/>
                <a:ahLst/>
                <a:rect l="0" t="0" r="r" b="b"/>
                <a:pathLst>
                  <a:path w="694" h="686">
                    <a:moveTo>
                      <a:pt x="232" y="310"/>
                    </a:moveTo>
                    <a:cubicBezTo>
                      <a:pt x="232" y="223"/>
                      <a:pt x="232" y="136"/>
                      <a:pt x="232" y="48"/>
                    </a:cubicBezTo>
                    <a:cubicBezTo>
                      <a:pt x="291" y="48"/>
                      <a:pt x="350" y="48"/>
                      <a:pt x="409" y="48"/>
                    </a:cubicBezTo>
                    <a:cubicBezTo>
                      <a:pt x="506" y="48"/>
                      <a:pt x="525" y="125"/>
                      <a:pt x="525" y="174"/>
                    </a:cubicBezTo>
                    <a:cubicBezTo>
                      <a:pt x="525" y="250"/>
                      <a:pt x="478" y="310"/>
                      <a:pt x="384" y="310"/>
                    </a:cubicBezTo>
                    <a:cubicBezTo>
                      <a:pt x="333" y="310"/>
                      <a:pt x="283" y="310"/>
                      <a:pt x="232" y="310"/>
                    </a:cubicBezTo>
                    <a:moveTo>
                      <a:pt x="495" y="327"/>
                    </a:moveTo>
                    <a:cubicBezTo>
                      <a:pt x="600" y="310"/>
                      <a:pt x="663" y="250"/>
                      <a:pt x="663" y="174"/>
                    </a:cubicBezTo>
                    <a:cubicBezTo>
                      <a:pt x="663" y="80"/>
                      <a:pt x="577" y="0"/>
                      <a:pt x="420" y="0"/>
                    </a:cubicBezTo>
                    <a:cubicBezTo>
                      <a:pt x="280" y="0"/>
                      <a:pt x="140" y="0"/>
                      <a:pt x="0" y="0"/>
                    </a:cubicBezTo>
                    <a:cubicBezTo>
                      <a:pt x="0" y="16"/>
                      <a:pt x="0" y="32"/>
                      <a:pt x="0" y="48"/>
                    </a:cubicBezTo>
                    <a:cubicBezTo>
                      <a:pt x="35" y="48"/>
                      <a:pt x="70" y="48"/>
                      <a:pt x="105" y="48"/>
                    </a:cubicBezTo>
                    <a:cubicBezTo>
                      <a:pt x="105" y="245"/>
                      <a:pt x="105" y="441"/>
                      <a:pt x="105" y="638"/>
                    </a:cubicBezTo>
                    <a:cubicBezTo>
                      <a:pt x="70" y="638"/>
                      <a:pt x="35" y="638"/>
                      <a:pt x="0" y="638"/>
                    </a:cubicBezTo>
                    <a:cubicBezTo>
                      <a:pt x="0" y="654"/>
                      <a:pt x="0" y="670"/>
                      <a:pt x="0" y="686"/>
                    </a:cubicBezTo>
                    <a:cubicBezTo>
                      <a:pt x="150" y="686"/>
                      <a:pt x="300" y="686"/>
                      <a:pt x="450" y="686"/>
                    </a:cubicBezTo>
                    <a:cubicBezTo>
                      <a:pt x="611" y="686"/>
                      <a:pt x="694" y="598"/>
                      <a:pt x="694" y="501"/>
                    </a:cubicBezTo>
                    <a:cubicBezTo>
                      <a:pt x="694" y="404"/>
                      <a:pt x="611" y="336"/>
                      <a:pt x="495" y="327"/>
                    </a:cubicBezTo>
                    <a:moveTo>
                      <a:pt x="412" y="638"/>
                    </a:moveTo>
                    <a:cubicBezTo>
                      <a:pt x="352" y="638"/>
                      <a:pt x="292" y="638"/>
                      <a:pt x="232" y="638"/>
                    </a:cubicBezTo>
                    <a:cubicBezTo>
                      <a:pt x="232" y="541"/>
                      <a:pt x="232" y="444"/>
                      <a:pt x="232" y="347"/>
                    </a:cubicBezTo>
                    <a:cubicBezTo>
                      <a:pt x="295" y="347"/>
                      <a:pt x="357" y="347"/>
                      <a:pt x="420" y="347"/>
                    </a:cubicBezTo>
                    <a:cubicBezTo>
                      <a:pt x="439" y="347"/>
                      <a:pt x="486" y="347"/>
                      <a:pt x="519" y="390"/>
                    </a:cubicBezTo>
                    <a:cubicBezTo>
                      <a:pt x="550" y="433"/>
                      <a:pt x="550" y="487"/>
                      <a:pt x="550" y="498"/>
                    </a:cubicBezTo>
                    <a:cubicBezTo>
                      <a:pt x="550" y="510"/>
                      <a:pt x="550" y="638"/>
                      <a:pt x="412" y="6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pic>
        <p:nvPicPr>
          <p:cNvPr id="690" name="" descr=""/>
          <p:cNvPicPr/>
          <p:nvPr/>
        </p:nvPicPr>
        <p:blipFill>
          <a:blip r:embed="rId1"/>
          <a:stretch/>
        </p:blipFill>
        <p:spPr>
          <a:xfrm>
            <a:off x="3302280" y="2309400"/>
            <a:ext cx="6026040" cy="3127320"/>
          </a:xfrm>
          <a:prstGeom prst="rect">
            <a:avLst/>
          </a:prstGeom>
          <a:ln w="0">
            <a:noFill/>
          </a:ln>
        </p:spPr>
      </p:pic>
      <p:sp>
        <p:nvSpPr>
          <p:cNvPr id="691" name=""/>
          <p:cNvSpPr txBox="1"/>
          <p:nvPr/>
        </p:nvSpPr>
        <p:spPr>
          <a:xfrm>
            <a:off x="457200" y="3164400"/>
            <a:ext cx="27432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0" lang="en-US" sz="2100" spc="-1" strike="noStrike">
                <a:solidFill>
                  <a:srgbClr val="000000"/>
                </a:solidFill>
                <a:latin typeface="Arial"/>
              </a:rPr>
              <a:t>Scattering         suppressed by Landau quantization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"/>
          <p:cNvSpPr txBox="1"/>
          <p:nvPr/>
        </p:nvSpPr>
        <p:spPr>
          <a:xfrm>
            <a:off x="5221800" y="5349240"/>
            <a:ext cx="27432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Potekhin, Pons and Page 2015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45DA4F3-6251-487F-B85A-CC4B39CEFA85}" type="slidenum">
              <a:t>28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/>
          </p:nvPr>
        </p:nvSpPr>
        <p:spPr>
          <a:xfrm>
            <a:off x="339480" y="708840"/>
            <a:ext cx="9261720" cy="134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Bef>
                <a:spcPts val="1417"/>
              </a:spcBef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Effects most important at low    and    → changes to heat blanketing envelope (e.g, Hernquist 1985, van Riper 1988, Potekhin and Yakovlev 2001)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4" name=""/>
          <p:cNvGrpSpPr/>
          <p:nvPr/>
        </p:nvGrpSpPr>
        <p:grpSpPr>
          <a:xfrm>
            <a:off x="5408280" y="819720"/>
            <a:ext cx="191880" cy="292680"/>
            <a:chOff x="5408280" y="819720"/>
            <a:chExt cx="191880" cy="292680"/>
          </a:xfrm>
        </p:grpSpPr>
        <p:grpSp>
          <p:nvGrpSpPr>
            <p:cNvPr id="695" name=""/>
            <p:cNvGrpSpPr/>
            <p:nvPr/>
          </p:nvGrpSpPr>
          <p:grpSpPr>
            <a:xfrm>
              <a:off x="5408280" y="819720"/>
              <a:ext cx="191880" cy="292680"/>
              <a:chOff x="5408280" y="819720"/>
              <a:chExt cx="191880" cy="292680"/>
            </a:xfrm>
          </p:grpSpPr>
          <p:sp>
            <p:nvSpPr>
              <p:cNvPr id="696" name=""/>
              <p:cNvSpPr/>
              <p:nvPr/>
            </p:nvSpPr>
            <p:spPr>
              <a:xfrm>
                <a:off x="5429160" y="842760"/>
                <a:ext cx="150120" cy="246960"/>
              </a:xfrm>
              <a:custGeom>
                <a:avLst/>
                <a:gdLst/>
                <a:ahLst/>
                <a:rect l="0" t="0" r="r" b="b"/>
                <a:pathLst>
                  <a:path w="417" h="686">
                    <a:moveTo>
                      <a:pt x="0" y="0"/>
                    </a:moveTo>
                    <a:cubicBezTo>
                      <a:pt x="139" y="0"/>
                      <a:pt x="278" y="0"/>
                      <a:pt x="417" y="0"/>
                    </a:cubicBezTo>
                    <a:cubicBezTo>
                      <a:pt x="417" y="229"/>
                      <a:pt x="417" y="457"/>
                      <a:pt x="417" y="686"/>
                    </a:cubicBezTo>
                    <a:cubicBezTo>
                      <a:pt x="278" y="686"/>
                      <a:pt x="139" y="686"/>
                      <a:pt x="0" y="686"/>
                    </a:cubicBezTo>
                    <a:cubicBezTo>
                      <a:pt x="0" y="457"/>
                      <a:pt x="0" y="22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7" name=""/>
              <p:cNvSpPr/>
              <p:nvPr/>
            </p:nvSpPr>
            <p:spPr>
              <a:xfrm>
                <a:off x="5408280" y="819720"/>
                <a:ext cx="191880" cy="292680"/>
              </a:xfrm>
              <a:custGeom>
                <a:avLst/>
                <a:gdLst/>
                <a:ahLst/>
                <a:rect l="0" t="0" r="r" b="b"/>
                <a:pathLst>
                  <a:path w="533" h="813">
                    <a:moveTo>
                      <a:pt x="3" y="760"/>
                    </a:moveTo>
                    <a:cubicBezTo>
                      <a:pt x="0" y="774"/>
                      <a:pt x="0" y="778"/>
                      <a:pt x="0" y="781"/>
                    </a:cubicBezTo>
                    <a:cubicBezTo>
                      <a:pt x="0" y="799"/>
                      <a:pt x="13" y="813"/>
                      <a:pt x="32" y="813"/>
                    </a:cubicBezTo>
                    <a:cubicBezTo>
                      <a:pt x="55" y="813"/>
                      <a:pt x="68" y="792"/>
                      <a:pt x="71" y="788"/>
                    </a:cubicBezTo>
                    <a:cubicBezTo>
                      <a:pt x="78" y="778"/>
                      <a:pt x="113" y="612"/>
                      <a:pt x="142" y="477"/>
                    </a:cubicBezTo>
                    <a:cubicBezTo>
                      <a:pt x="165" y="527"/>
                      <a:pt x="204" y="559"/>
                      <a:pt x="255" y="559"/>
                    </a:cubicBezTo>
                    <a:cubicBezTo>
                      <a:pt x="388" y="559"/>
                      <a:pt x="533" y="385"/>
                      <a:pt x="533" y="201"/>
                    </a:cubicBezTo>
                    <a:cubicBezTo>
                      <a:pt x="533" y="71"/>
                      <a:pt x="459" y="0"/>
                      <a:pt x="375" y="0"/>
                    </a:cubicBezTo>
                    <a:cubicBezTo>
                      <a:pt x="268" y="0"/>
                      <a:pt x="149" y="124"/>
                      <a:pt x="113" y="276"/>
                    </a:cubicBezTo>
                    <a:cubicBezTo>
                      <a:pt x="76" y="437"/>
                      <a:pt x="40" y="599"/>
                      <a:pt x="3" y="760"/>
                    </a:cubicBezTo>
                    <a:moveTo>
                      <a:pt x="255" y="534"/>
                    </a:moveTo>
                    <a:cubicBezTo>
                      <a:pt x="174" y="534"/>
                      <a:pt x="158" y="435"/>
                      <a:pt x="158" y="424"/>
                    </a:cubicBezTo>
                    <a:cubicBezTo>
                      <a:pt x="158" y="417"/>
                      <a:pt x="162" y="392"/>
                      <a:pt x="165" y="378"/>
                    </a:cubicBezTo>
                    <a:cubicBezTo>
                      <a:pt x="197" y="237"/>
                      <a:pt x="210" y="194"/>
                      <a:pt x="233" y="145"/>
                    </a:cubicBezTo>
                    <a:cubicBezTo>
                      <a:pt x="281" y="53"/>
                      <a:pt x="339" y="28"/>
                      <a:pt x="375" y="28"/>
                    </a:cubicBezTo>
                    <a:cubicBezTo>
                      <a:pt x="417" y="28"/>
                      <a:pt x="452" y="64"/>
                      <a:pt x="452" y="148"/>
                    </a:cubicBezTo>
                    <a:cubicBezTo>
                      <a:pt x="452" y="216"/>
                      <a:pt x="420" y="353"/>
                      <a:pt x="388" y="414"/>
                    </a:cubicBezTo>
                    <a:cubicBezTo>
                      <a:pt x="352" y="491"/>
                      <a:pt x="297" y="534"/>
                      <a:pt x="255" y="5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698" name=""/>
          <p:cNvGrpSpPr/>
          <p:nvPr/>
        </p:nvGrpSpPr>
        <p:grpSpPr>
          <a:xfrm>
            <a:off x="6404760" y="761040"/>
            <a:ext cx="292680" cy="292680"/>
            <a:chOff x="6404760" y="761040"/>
            <a:chExt cx="292680" cy="292680"/>
          </a:xfrm>
        </p:grpSpPr>
        <p:grpSp>
          <p:nvGrpSpPr>
            <p:cNvPr id="699" name=""/>
            <p:cNvGrpSpPr/>
            <p:nvPr/>
          </p:nvGrpSpPr>
          <p:grpSpPr>
            <a:xfrm>
              <a:off x="6404760" y="761040"/>
              <a:ext cx="292680" cy="292680"/>
              <a:chOff x="6404760" y="761040"/>
              <a:chExt cx="292680" cy="292680"/>
            </a:xfrm>
          </p:grpSpPr>
          <p:sp>
            <p:nvSpPr>
              <p:cNvPr id="700" name=""/>
              <p:cNvSpPr/>
              <p:nvPr/>
            </p:nvSpPr>
            <p:spPr>
              <a:xfrm>
                <a:off x="6426720" y="783360"/>
                <a:ext cx="248400" cy="248400"/>
              </a:xfrm>
              <a:custGeom>
                <a:avLst/>
                <a:gdLst/>
                <a:ahLst/>
                <a:rect l="0" t="0" r="r" b="b"/>
                <a:pathLst>
                  <a:path w="690" h="690">
                    <a:moveTo>
                      <a:pt x="0" y="0"/>
                    </a:moveTo>
                    <a:cubicBezTo>
                      <a:pt x="230" y="0"/>
                      <a:pt x="460" y="0"/>
                      <a:pt x="690" y="0"/>
                    </a:cubicBezTo>
                    <a:cubicBezTo>
                      <a:pt x="690" y="230"/>
                      <a:pt x="690" y="460"/>
                      <a:pt x="690" y="690"/>
                    </a:cubicBezTo>
                    <a:cubicBezTo>
                      <a:pt x="460" y="690"/>
                      <a:pt x="230" y="690"/>
                      <a:pt x="0" y="690"/>
                    </a:cubicBezTo>
                    <a:cubicBezTo>
                      <a:pt x="0" y="460"/>
                      <a:pt x="0" y="23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1" name=""/>
              <p:cNvSpPr/>
              <p:nvPr/>
            </p:nvSpPr>
            <p:spPr>
              <a:xfrm>
                <a:off x="6404760" y="761040"/>
                <a:ext cx="292680" cy="292680"/>
              </a:xfrm>
              <a:custGeom>
                <a:avLst/>
                <a:gdLst/>
                <a:ahLst/>
                <a:rect l="0" t="0" r="r" b="b"/>
                <a:pathLst>
                  <a:path w="813" h="813">
                    <a:moveTo>
                      <a:pt x="482" y="86"/>
                    </a:moveTo>
                    <a:cubicBezTo>
                      <a:pt x="492" y="51"/>
                      <a:pt x="495" y="45"/>
                      <a:pt x="509" y="41"/>
                    </a:cubicBezTo>
                    <a:cubicBezTo>
                      <a:pt x="519" y="38"/>
                      <a:pt x="560" y="38"/>
                      <a:pt x="584" y="38"/>
                    </a:cubicBezTo>
                    <a:cubicBezTo>
                      <a:pt x="707" y="38"/>
                      <a:pt x="758" y="41"/>
                      <a:pt x="758" y="137"/>
                    </a:cubicBezTo>
                    <a:cubicBezTo>
                      <a:pt x="758" y="154"/>
                      <a:pt x="755" y="199"/>
                      <a:pt x="748" y="233"/>
                    </a:cubicBezTo>
                    <a:cubicBezTo>
                      <a:pt x="748" y="237"/>
                      <a:pt x="745" y="250"/>
                      <a:pt x="745" y="254"/>
                    </a:cubicBezTo>
                    <a:cubicBezTo>
                      <a:pt x="745" y="261"/>
                      <a:pt x="748" y="271"/>
                      <a:pt x="762" y="271"/>
                    </a:cubicBezTo>
                    <a:cubicBezTo>
                      <a:pt x="772" y="271"/>
                      <a:pt x="775" y="261"/>
                      <a:pt x="779" y="244"/>
                    </a:cubicBezTo>
                    <a:cubicBezTo>
                      <a:pt x="789" y="174"/>
                      <a:pt x="799" y="104"/>
                      <a:pt x="810" y="34"/>
                    </a:cubicBezTo>
                    <a:cubicBezTo>
                      <a:pt x="813" y="27"/>
                      <a:pt x="813" y="17"/>
                      <a:pt x="813" y="14"/>
                    </a:cubicBezTo>
                    <a:cubicBezTo>
                      <a:pt x="813" y="0"/>
                      <a:pt x="803" y="0"/>
                      <a:pt x="782" y="0"/>
                    </a:cubicBezTo>
                    <a:cubicBezTo>
                      <a:pt x="560" y="0"/>
                      <a:pt x="338" y="0"/>
                      <a:pt x="116" y="0"/>
                    </a:cubicBezTo>
                    <a:cubicBezTo>
                      <a:pt x="89" y="0"/>
                      <a:pt x="89" y="0"/>
                      <a:pt x="79" y="24"/>
                    </a:cubicBezTo>
                    <a:cubicBezTo>
                      <a:pt x="55" y="95"/>
                      <a:pt x="31" y="166"/>
                      <a:pt x="7" y="237"/>
                    </a:cubicBezTo>
                    <a:cubicBezTo>
                      <a:pt x="5" y="244"/>
                      <a:pt x="0" y="254"/>
                      <a:pt x="0" y="257"/>
                    </a:cubicBezTo>
                    <a:cubicBezTo>
                      <a:pt x="0" y="264"/>
                      <a:pt x="7" y="271"/>
                      <a:pt x="14" y="271"/>
                    </a:cubicBezTo>
                    <a:cubicBezTo>
                      <a:pt x="27" y="271"/>
                      <a:pt x="27" y="264"/>
                      <a:pt x="34" y="244"/>
                    </a:cubicBezTo>
                    <a:cubicBezTo>
                      <a:pt x="99" y="58"/>
                      <a:pt x="130" y="38"/>
                      <a:pt x="307" y="38"/>
                    </a:cubicBezTo>
                    <a:cubicBezTo>
                      <a:pt x="323" y="38"/>
                      <a:pt x="339" y="38"/>
                      <a:pt x="355" y="38"/>
                    </a:cubicBezTo>
                    <a:cubicBezTo>
                      <a:pt x="386" y="38"/>
                      <a:pt x="386" y="41"/>
                      <a:pt x="386" y="51"/>
                    </a:cubicBezTo>
                    <a:cubicBezTo>
                      <a:pt x="386" y="58"/>
                      <a:pt x="383" y="72"/>
                      <a:pt x="383" y="75"/>
                    </a:cubicBezTo>
                    <a:cubicBezTo>
                      <a:pt x="329" y="289"/>
                      <a:pt x="276" y="503"/>
                      <a:pt x="222" y="717"/>
                    </a:cubicBezTo>
                    <a:cubicBezTo>
                      <a:pt x="212" y="762"/>
                      <a:pt x="208" y="775"/>
                      <a:pt x="79" y="775"/>
                    </a:cubicBezTo>
                    <a:cubicBezTo>
                      <a:pt x="38" y="775"/>
                      <a:pt x="31" y="775"/>
                      <a:pt x="31" y="799"/>
                    </a:cubicBezTo>
                    <a:cubicBezTo>
                      <a:pt x="31" y="813"/>
                      <a:pt x="44" y="813"/>
                      <a:pt x="51" y="813"/>
                    </a:cubicBezTo>
                    <a:cubicBezTo>
                      <a:pt x="82" y="813"/>
                      <a:pt x="116" y="810"/>
                      <a:pt x="147" y="810"/>
                    </a:cubicBezTo>
                    <a:cubicBezTo>
                      <a:pt x="181" y="810"/>
                      <a:pt x="215" y="810"/>
                      <a:pt x="249" y="810"/>
                    </a:cubicBezTo>
                    <a:cubicBezTo>
                      <a:pt x="284" y="810"/>
                      <a:pt x="318" y="810"/>
                      <a:pt x="348" y="810"/>
                    </a:cubicBezTo>
                    <a:cubicBezTo>
                      <a:pt x="383" y="810"/>
                      <a:pt x="420" y="813"/>
                      <a:pt x="454" y="813"/>
                    </a:cubicBezTo>
                    <a:cubicBezTo>
                      <a:pt x="465" y="813"/>
                      <a:pt x="478" y="813"/>
                      <a:pt x="478" y="789"/>
                    </a:cubicBezTo>
                    <a:cubicBezTo>
                      <a:pt x="478" y="775"/>
                      <a:pt x="471" y="775"/>
                      <a:pt x="437" y="775"/>
                    </a:cubicBezTo>
                    <a:cubicBezTo>
                      <a:pt x="410" y="775"/>
                      <a:pt x="393" y="775"/>
                      <a:pt x="362" y="772"/>
                    </a:cubicBezTo>
                    <a:cubicBezTo>
                      <a:pt x="328" y="768"/>
                      <a:pt x="318" y="765"/>
                      <a:pt x="318" y="748"/>
                    </a:cubicBezTo>
                    <a:cubicBezTo>
                      <a:pt x="318" y="744"/>
                      <a:pt x="318" y="741"/>
                      <a:pt x="325" y="720"/>
                    </a:cubicBezTo>
                    <a:cubicBezTo>
                      <a:pt x="377" y="509"/>
                      <a:pt x="429" y="297"/>
                      <a:pt x="482" y="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pic>
        <p:nvPicPr>
          <p:cNvPr id="702" name="" descr=""/>
          <p:cNvPicPr/>
          <p:nvPr/>
        </p:nvPicPr>
        <p:blipFill>
          <a:blip r:embed="rId1"/>
          <a:stretch/>
        </p:blipFill>
        <p:spPr>
          <a:xfrm>
            <a:off x="696600" y="2194560"/>
            <a:ext cx="6949440" cy="3127320"/>
          </a:xfrm>
          <a:prstGeom prst="rect">
            <a:avLst/>
          </a:prstGeom>
          <a:ln w="0">
            <a:noFill/>
          </a:ln>
        </p:spPr>
      </p:pic>
      <p:sp>
        <p:nvSpPr>
          <p:cNvPr id="703" name=""/>
          <p:cNvSpPr txBox="1"/>
          <p:nvPr/>
        </p:nvSpPr>
        <p:spPr>
          <a:xfrm>
            <a:off x="7772400" y="4051800"/>
            <a:ext cx="2057400" cy="541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Beznogov, Potekhin and Yakovlev 2021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ECB1DE-6DFC-4873-8032-2A69BA6A181B}" type="slidenum">
              <a:t>29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187200"/>
            <a:ext cx="9071640" cy="1024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Superfluidity and superconductivity in neutron stars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9720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616"/>
          </a:bodyPr>
          <a:p>
            <a:pPr marL="432000"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Proposed by Migdal (1959) following application of nucleon Cooper pairing to explain gap in excitation energies of even and odd nuclei (Bohr, Mottelson and Pines 1958)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1"/>
          <a:stretch/>
        </p:blipFill>
        <p:spPr>
          <a:xfrm>
            <a:off x="2764800" y="3200400"/>
            <a:ext cx="5007600" cy="21189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C6B6E6E-94AB-4A46-A808-849AE523DE63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/>
          </p:nvPr>
        </p:nvSpPr>
        <p:spPr>
          <a:xfrm>
            <a:off x="504000" y="457200"/>
            <a:ext cx="4525200" cy="502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71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LQ effects usually neglected in magneto-thermal simulations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Exception: Potekhin and Chabrier 2018, but only include LQ effects 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575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EOS (small)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575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Thermal conductivity and opacities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575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Magnetic condensation of surface (Ruderman 1971, Lai and Salpeter 1997, Medin and Lai 2006, 2007)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575"/>
              </a:spcBef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Assumed fixed tangled field, no heating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5" name="" descr=""/>
          <p:cNvPicPr/>
          <p:nvPr/>
        </p:nvPicPr>
        <p:blipFill>
          <a:blip r:embed="rId1"/>
          <a:stretch/>
        </p:blipFill>
        <p:spPr>
          <a:xfrm>
            <a:off x="5325840" y="685800"/>
            <a:ext cx="4275360" cy="4197960"/>
          </a:xfrm>
          <a:prstGeom prst="rect">
            <a:avLst/>
          </a:prstGeom>
          <a:ln w="0">
            <a:noFill/>
          </a:ln>
        </p:spPr>
      </p:pic>
      <p:sp>
        <p:nvSpPr>
          <p:cNvPr id="706" name=""/>
          <p:cNvSpPr txBox="1"/>
          <p:nvPr/>
        </p:nvSpPr>
        <p:spPr>
          <a:xfrm>
            <a:off x="6244200" y="4884120"/>
            <a:ext cx="32004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Potekhin and Chabrier 2018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7674F3-F3A1-4538-9AA7-5D2AE9C64B34}" type="slidenum">
              <a:t>30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LQ and magnetization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8" name="PlaceHolder 2"/>
          <p:cNvSpPr>
            <a:spLocks noGrp="1"/>
          </p:cNvSpPr>
          <p:nvPr>
            <p:ph/>
          </p:nvPr>
        </p:nvSpPr>
        <p:spPr>
          <a:xfrm>
            <a:off x="457200" y="1326600"/>
            <a:ext cx="434340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Magnetization and magnetic susceptibility  undergo de Haas-van Alphen (dHvA) oscillations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9" name=""/>
          <p:cNvGrpSpPr/>
          <p:nvPr/>
        </p:nvGrpSpPr>
        <p:grpSpPr>
          <a:xfrm>
            <a:off x="1170360" y="3480840"/>
            <a:ext cx="2322720" cy="2057760"/>
            <a:chOff x="1170360" y="3480840"/>
            <a:chExt cx="2322720" cy="2057760"/>
          </a:xfrm>
        </p:grpSpPr>
        <p:grpSp>
          <p:nvGrpSpPr>
            <p:cNvPr id="710" name=""/>
            <p:cNvGrpSpPr/>
            <p:nvPr/>
          </p:nvGrpSpPr>
          <p:grpSpPr>
            <a:xfrm>
              <a:off x="1170360" y="3480840"/>
              <a:ext cx="2322720" cy="2057760"/>
              <a:chOff x="1170360" y="3480840"/>
              <a:chExt cx="2322720" cy="2057760"/>
            </a:xfrm>
          </p:grpSpPr>
          <p:sp>
            <p:nvSpPr>
              <p:cNvPr id="711" name=""/>
              <p:cNvSpPr/>
              <p:nvPr/>
            </p:nvSpPr>
            <p:spPr>
              <a:xfrm>
                <a:off x="1182600" y="3493080"/>
                <a:ext cx="2298240" cy="2032560"/>
              </a:xfrm>
              <a:custGeom>
                <a:avLst/>
                <a:gdLst/>
                <a:ahLst/>
                <a:rect l="0" t="0" r="r" b="b"/>
                <a:pathLst>
                  <a:path w="6384" h="5646">
                    <a:moveTo>
                      <a:pt x="0" y="0"/>
                    </a:moveTo>
                    <a:cubicBezTo>
                      <a:pt x="2128" y="0"/>
                      <a:pt x="4256" y="0"/>
                      <a:pt x="6384" y="0"/>
                    </a:cubicBezTo>
                    <a:cubicBezTo>
                      <a:pt x="6384" y="1882"/>
                      <a:pt x="6384" y="3764"/>
                      <a:pt x="6384" y="5646"/>
                    </a:cubicBezTo>
                    <a:cubicBezTo>
                      <a:pt x="4256" y="5646"/>
                      <a:pt x="2128" y="5646"/>
                      <a:pt x="0" y="5646"/>
                    </a:cubicBezTo>
                    <a:cubicBezTo>
                      <a:pt x="0" y="3764"/>
                      <a:pt x="0" y="188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2" name=""/>
              <p:cNvSpPr/>
              <p:nvPr/>
            </p:nvSpPr>
            <p:spPr>
              <a:xfrm>
                <a:off x="1330920" y="3666600"/>
                <a:ext cx="239400" cy="165240"/>
              </a:xfrm>
              <a:custGeom>
                <a:avLst/>
                <a:gdLst/>
                <a:ahLst/>
                <a:rect l="0" t="0" r="r" b="b"/>
                <a:pathLst>
                  <a:path w="665" h="459">
                    <a:moveTo>
                      <a:pt x="587" y="52"/>
                    </a:moveTo>
                    <a:cubicBezTo>
                      <a:pt x="593" y="27"/>
                      <a:pt x="595" y="19"/>
                      <a:pt x="644" y="19"/>
                    </a:cubicBezTo>
                    <a:cubicBezTo>
                      <a:pt x="659" y="19"/>
                      <a:pt x="665" y="19"/>
                      <a:pt x="665" y="6"/>
                    </a:cubicBezTo>
                    <a:cubicBezTo>
                      <a:pt x="665" y="0"/>
                      <a:pt x="659" y="0"/>
                      <a:pt x="648" y="0"/>
                    </a:cubicBezTo>
                    <a:cubicBezTo>
                      <a:pt x="619" y="0"/>
                      <a:pt x="590" y="0"/>
                      <a:pt x="561" y="0"/>
                    </a:cubicBezTo>
                    <a:cubicBezTo>
                      <a:pt x="542" y="0"/>
                      <a:pt x="542" y="0"/>
                      <a:pt x="535" y="11"/>
                    </a:cubicBezTo>
                    <a:cubicBezTo>
                      <a:pt x="454" y="139"/>
                      <a:pt x="373" y="266"/>
                      <a:pt x="293" y="394"/>
                    </a:cubicBezTo>
                    <a:cubicBezTo>
                      <a:pt x="275" y="268"/>
                      <a:pt x="258" y="142"/>
                      <a:pt x="240" y="15"/>
                    </a:cubicBezTo>
                    <a:cubicBezTo>
                      <a:pt x="238" y="0"/>
                      <a:pt x="236" y="0"/>
                      <a:pt x="219" y="0"/>
                    </a:cubicBezTo>
                    <a:cubicBezTo>
                      <a:pt x="189" y="0"/>
                      <a:pt x="159" y="0"/>
                      <a:pt x="128" y="0"/>
                    </a:cubicBezTo>
                    <a:cubicBezTo>
                      <a:pt x="117" y="0"/>
                      <a:pt x="110" y="0"/>
                      <a:pt x="110" y="11"/>
                    </a:cubicBezTo>
                    <a:cubicBezTo>
                      <a:pt x="110" y="19"/>
                      <a:pt x="115" y="19"/>
                      <a:pt x="128" y="19"/>
                    </a:cubicBezTo>
                    <a:cubicBezTo>
                      <a:pt x="136" y="19"/>
                      <a:pt x="149" y="21"/>
                      <a:pt x="157" y="21"/>
                    </a:cubicBezTo>
                    <a:cubicBezTo>
                      <a:pt x="168" y="23"/>
                      <a:pt x="172" y="25"/>
                      <a:pt x="172" y="33"/>
                    </a:cubicBezTo>
                    <a:cubicBezTo>
                      <a:pt x="172" y="34"/>
                      <a:pt x="170" y="36"/>
                      <a:pt x="168" y="44"/>
                    </a:cubicBezTo>
                    <a:cubicBezTo>
                      <a:pt x="140" y="158"/>
                      <a:pt x="113" y="272"/>
                      <a:pt x="85" y="386"/>
                    </a:cubicBezTo>
                    <a:cubicBezTo>
                      <a:pt x="77" y="413"/>
                      <a:pt x="66" y="436"/>
                      <a:pt x="13" y="438"/>
                    </a:cubicBezTo>
                    <a:cubicBezTo>
                      <a:pt x="9" y="438"/>
                      <a:pt x="0" y="438"/>
                      <a:pt x="0" y="449"/>
                    </a:cubicBezTo>
                    <a:cubicBezTo>
                      <a:pt x="0" y="455"/>
                      <a:pt x="6" y="459"/>
                      <a:pt x="9" y="459"/>
                    </a:cubicBezTo>
                    <a:cubicBezTo>
                      <a:pt x="32" y="459"/>
                      <a:pt x="55" y="455"/>
                      <a:pt x="76" y="455"/>
                    </a:cubicBezTo>
                    <a:cubicBezTo>
                      <a:pt x="98" y="455"/>
                      <a:pt x="123" y="459"/>
                      <a:pt x="145" y="459"/>
                    </a:cubicBezTo>
                    <a:cubicBezTo>
                      <a:pt x="147" y="459"/>
                      <a:pt x="157" y="459"/>
                      <a:pt x="157" y="444"/>
                    </a:cubicBezTo>
                    <a:cubicBezTo>
                      <a:pt x="157" y="438"/>
                      <a:pt x="149" y="438"/>
                      <a:pt x="145" y="438"/>
                    </a:cubicBezTo>
                    <a:cubicBezTo>
                      <a:pt x="108" y="436"/>
                      <a:pt x="100" y="423"/>
                      <a:pt x="100" y="407"/>
                    </a:cubicBezTo>
                    <a:cubicBezTo>
                      <a:pt x="100" y="404"/>
                      <a:pt x="100" y="400"/>
                      <a:pt x="102" y="392"/>
                    </a:cubicBezTo>
                    <a:cubicBezTo>
                      <a:pt x="132" y="270"/>
                      <a:pt x="162" y="149"/>
                      <a:pt x="193" y="27"/>
                    </a:cubicBezTo>
                    <a:cubicBezTo>
                      <a:pt x="212" y="165"/>
                      <a:pt x="232" y="303"/>
                      <a:pt x="251" y="442"/>
                    </a:cubicBezTo>
                    <a:cubicBezTo>
                      <a:pt x="251" y="451"/>
                      <a:pt x="253" y="459"/>
                      <a:pt x="261" y="459"/>
                    </a:cubicBezTo>
                    <a:cubicBezTo>
                      <a:pt x="268" y="459"/>
                      <a:pt x="272" y="451"/>
                      <a:pt x="276" y="446"/>
                    </a:cubicBezTo>
                    <a:cubicBezTo>
                      <a:pt x="365" y="304"/>
                      <a:pt x="453" y="163"/>
                      <a:pt x="542" y="21"/>
                    </a:cubicBezTo>
                    <a:cubicBezTo>
                      <a:pt x="543" y="21"/>
                      <a:pt x="543" y="21"/>
                      <a:pt x="544" y="21"/>
                    </a:cubicBezTo>
                    <a:cubicBezTo>
                      <a:pt x="512" y="149"/>
                      <a:pt x="481" y="277"/>
                      <a:pt x="450" y="405"/>
                    </a:cubicBezTo>
                    <a:cubicBezTo>
                      <a:pt x="442" y="432"/>
                      <a:pt x="440" y="438"/>
                      <a:pt x="389" y="438"/>
                    </a:cubicBezTo>
                    <a:cubicBezTo>
                      <a:pt x="378" y="438"/>
                      <a:pt x="370" y="438"/>
                      <a:pt x="370" y="449"/>
                    </a:cubicBezTo>
                    <a:cubicBezTo>
                      <a:pt x="370" y="459"/>
                      <a:pt x="378" y="459"/>
                      <a:pt x="380" y="459"/>
                    </a:cubicBezTo>
                    <a:cubicBezTo>
                      <a:pt x="399" y="459"/>
                      <a:pt x="444" y="455"/>
                      <a:pt x="463" y="455"/>
                    </a:cubicBezTo>
                    <a:cubicBezTo>
                      <a:pt x="489" y="455"/>
                      <a:pt x="518" y="459"/>
                      <a:pt x="546" y="459"/>
                    </a:cubicBezTo>
                    <a:cubicBezTo>
                      <a:pt x="550" y="459"/>
                      <a:pt x="557" y="459"/>
                      <a:pt x="557" y="444"/>
                    </a:cubicBezTo>
                    <a:cubicBezTo>
                      <a:pt x="557" y="438"/>
                      <a:pt x="552" y="438"/>
                      <a:pt x="538" y="438"/>
                    </a:cubicBezTo>
                    <a:cubicBezTo>
                      <a:pt x="514" y="438"/>
                      <a:pt x="497" y="438"/>
                      <a:pt x="497" y="425"/>
                    </a:cubicBezTo>
                    <a:cubicBezTo>
                      <a:pt x="497" y="423"/>
                      <a:pt x="497" y="421"/>
                      <a:pt x="499" y="409"/>
                    </a:cubicBezTo>
                    <a:cubicBezTo>
                      <a:pt x="528" y="290"/>
                      <a:pt x="558" y="171"/>
                      <a:pt x="587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3" name=""/>
              <p:cNvSpPr/>
              <p:nvPr/>
            </p:nvSpPr>
            <p:spPr>
              <a:xfrm>
                <a:off x="1658520" y="3743280"/>
                <a:ext cx="159120" cy="56520"/>
              </a:xfrm>
              <a:custGeom>
                <a:avLst/>
                <a:gdLst/>
                <a:ahLst/>
                <a:rect l="0" t="0" r="r" b="b"/>
                <a:pathLst>
                  <a:path w="442" h="157">
                    <a:moveTo>
                      <a:pt x="419" y="27"/>
                    </a:moveTo>
                    <a:cubicBezTo>
                      <a:pt x="429" y="27"/>
                      <a:pt x="442" y="27"/>
                      <a:pt x="442" y="13"/>
                    </a:cubicBezTo>
                    <a:cubicBezTo>
                      <a:pt x="442" y="0"/>
                      <a:pt x="429" y="0"/>
                      <a:pt x="419" y="0"/>
                    </a:cubicBezTo>
                    <a:cubicBezTo>
                      <a:pt x="287" y="0"/>
                      <a:pt x="155" y="0"/>
                      <a:pt x="23" y="0"/>
                    </a:cubicBezTo>
                    <a:cubicBezTo>
                      <a:pt x="13" y="0"/>
                      <a:pt x="0" y="0"/>
                      <a:pt x="0" y="13"/>
                    </a:cubicBezTo>
                    <a:cubicBezTo>
                      <a:pt x="0" y="27"/>
                      <a:pt x="13" y="27"/>
                      <a:pt x="23" y="27"/>
                    </a:cubicBezTo>
                    <a:cubicBezTo>
                      <a:pt x="155" y="27"/>
                      <a:pt x="287" y="27"/>
                      <a:pt x="419" y="27"/>
                    </a:cubicBezTo>
                    <a:moveTo>
                      <a:pt x="419" y="157"/>
                    </a:moveTo>
                    <a:cubicBezTo>
                      <a:pt x="429" y="157"/>
                      <a:pt x="442" y="157"/>
                      <a:pt x="442" y="143"/>
                    </a:cubicBezTo>
                    <a:cubicBezTo>
                      <a:pt x="442" y="130"/>
                      <a:pt x="429" y="130"/>
                      <a:pt x="419" y="130"/>
                    </a:cubicBezTo>
                    <a:cubicBezTo>
                      <a:pt x="287" y="130"/>
                      <a:pt x="155" y="130"/>
                      <a:pt x="23" y="130"/>
                    </a:cubicBezTo>
                    <a:cubicBezTo>
                      <a:pt x="13" y="130"/>
                      <a:pt x="0" y="130"/>
                      <a:pt x="0" y="143"/>
                    </a:cubicBezTo>
                    <a:cubicBezTo>
                      <a:pt x="0" y="157"/>
                      <a:pt x="13" y="157"/>
                      <a:pt x="23" y="157"/>
                    </a:cubicBezTo>
                    <a:cubicBezTo>
                      <a:pt x="155" y="157"/>
                      <a:pt x="287" y="157"/>
                      <a:pt x="419" y="1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1520" bIns="11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4" name=""/>
              <p:cNvSpPr/>
              <p:nvPr/>
            </p:nvSpPr>
            <p:spPr>
              <a:xfrm>
                <a:off x="1969920" y="3766680"/>
                <a:ext cx="146160" cy="9720"/>
              </a:xfrm>
              <a:custGeom>
                <a:avLst/>
                <a:gdLst/>
                <a:ahLst/>
                <a:rect l="0" t="0" r="r" b="b"/>
                <a:pathLst>
                  <a:path w="406" h="27">
                    <a:moveTo>
                      <a:pt x="383" y="27"/>
                    </a:moveTo>
                    <a:cubicBezTo>
                      <a:pt x="395" y="27"/>
                      <a:pt x="406" y="27"/>
                      <a:pt x="406" y="13"/>
                    </a:cubicBezTo>
                    <a:cubicBezTo>
                      <a:pt x="406" y="0"/>
                      <a:pt x="395" y="0"/>
                      <a:pt x="383" y="0"/>
                    </a:cubicBezTo>
                    <a:cubicBezTo>
                      <a:pt x="264" y="0"/>
                      <a:pt x="144" y="0"/>
                      <a:pt x="25" y="0"/>
                    </a:cubicBezTo>
                    <a:cubicBezTo>
                      <a:pt x="13" y="0"/>
                      <a:pt x="0" y="0"/>
                      <a:pt x="0" y="13"/>
                    </a:cubicBezTo>
                    <a:cubicBezTo>
                      <a:pt x="0" y="27"/>
                      <a:pt x="13" y="27"/>
                      <a:pt x="25" y="27"/>
                    </a:cubicBezTo>
                    <a:cubicBezTo>
                      <a:pt x="144" y="27"/>
                      <a:pt x="264" y="27"/>
                      <a:pt x="383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5280" bIns="-35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5" name=""/>
              <p:cNvSpPr/>
              <p:nvPr/>
            </p:nvSpPr>
            <p:spPr>
              <a:xfrm>
                <a:off x="2239200" y="3480840"/>
                <a:ext cx="117720" cy="580320"/>
              </a:xfrm>
              <a:custGeom>
                <a:avLst/>
                <a:gdLst/>
                <a:ahLst/>
                <a:rect l="0" t="0" r="r" b="b"/>
                <a:pathLst>
                  <a:path w="327" h="1612">
                    <a:moveTo>
                      <a:pt x="327" y="1605"/>
                    </a:moveTo>
                    <a:cubicBezTo>
                      <a:pt x="327" y="1603"/>
                      <a:pt x="325" y="1601"/>
                      <a:pt x="323" y="1599"/>
                    </a:cubicBezTo>
                    <a:cubicBezTo>
                      <a:pt x="298" y="1574"/>
                      <a:pt x="255" y="1530"/>
                      <a:pt x="210" y="1457"/>
                    </a:cubicBezTo>
                    <a:cubicBezTo>
                      <a:pt x="104" y="1283"/>
                      <a:pt x="55" y="1065"/>
                      <a:pt x="55" y="807"/>
                    </a:cubicBezTo>
                    <a:cubicBezTo>
                      <a:pt x="55" y="625"/>
                      <a:pt x="79" y="392"/>
                      <a:pt x="187" y="191"/>
                    </a:cubicBezTo>
                    <a:cubicBezTo>
                      <a:pt x="240" y="98"/>
                      <a:pt x="294" y="41"/>
                      <a:pt x="323" y="11"/>
                    </a:cubicBezTo>
                    <a:cubicBezTo>
                      <a:pt x="326" y="8"/>
                      <a:pt x="327" y="10"/>
                      <a:pt x="327" y="8"/>
                    </a:cubicBezTo>
                    <a:cubicBezTo>
                      <a:pt x="327" y="0"/>
                      <a:pt x="321" y="0"/>
                      <a:pt x="312" y="0"/>
                    </a:cubicBezTo>
                    <a:cubicBezTo>
                      <a:pt x="302" y="0"/>
                      <a:pt x="302" y="0"/>
                      <a:pt x="291" y="10"/>
                    </a:cubicBezTo>
                    <a:cubicBezTo>
                      <a:pt x="70" y="214"/>
                      <a:pt x="0" y="522"/>
                      <a:pt x="0" y="805"/>
                    </a:cubicBezTo>
                    <a:cubicBezTo>
                      <a:pt x="0" y="1069"/>
                      <a:pt x="59" y="1337"/>
                      <a:pt x="229" y="1538"/>
                    </a:cubicBezTo>
                    <a:cubicBezTo>
                      <a:pt x="242" y="1553"/>
                      <a:pt x="266" y="1580"/>
                      <a:pt x="293" y="1605"/>
                    </a:cubicBezTo>
                    <a:cubicBezTo>
                      <a:pt x="302" y="1612"/>
                      <a:pt x="302" y="1612"/>
                      <a:pt x="312" y="1612"/>
                    </a:cubicBezTo>
                    <a:cubicBezTo>
                      <a:pt x="321" y="1612"/>
                      <a:pt x="327" y="1612"/>
                      <a:pt x="327" y="16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6" name=""/>
              <p:cNvSpPr/>
              <p:nvPr/>
            </p:nvSpPr>
            <p:spPr>
              <a:xfrm>
                <a:off x="2403000" y="3494520"/>
                <a:ext cx="125640" cy="178920"/>
              </a:xfrm>
              <a:custGeom>
                <a:avLst/>
                <a:gdLst/>
                <a:ahLst/>
                <a:rect l="0" t="0" r="r" b="b"/>
                <a:pathLst>
                  <a:path w="349" h="497">
                    <a:moveTo>
                      <a:pt x="281" y="254"/>
                    </a:moveTo>
                    <a:cubicBezTo>
                      <a:pt x="276" y="212"/>
                      <a:pt x="247" y="174"/>
                      <a:pt x="196" y="174"/>
                    </a:cubicBezTo>
                    <a:cubicBezTo>
                      <a:pt x="155" y="174"/>
                      <a:pt x="111" y="186"/>
                      <a:pt x="60" y="237"/>
                    </a:cubicBezTo>
                    <a:cubicBezTo>
                      <a:pt x="6" y="293"/>
                      <a:pt x="0" y="356"/>
                      <a:pt x="0" y="377"/>
                    </a:cubicBezTo>
                    <a:cubicBezTo>
                      <a:pt x="0" y="419"/>
                      <a:pt x="30" y="497"/>
                      <a:pt x="123" y="497"/>
                    </a:cubicBezTo>
                    <a:cubicBezTo>
                      <a:pt x="281" y="497"/>
                      <a:pt x="349" y="270"/>
                      <a:pt x="349" y="174"/>
                    </a:cubicBezTo>
                    <a:cubicBezTo>
                      <a:pt x="349" y="67"/>
                      <a:pt x="289" y="0"/>
                      <a:pt x="206" y="0"/>
                    </a:cubicBezTo>
                    <a:cubicBezTo>
                      <a:pt x="110" y="0"/>
                      <a:pt x="79" y="88"/>
                      <a:pt x="79" y="107"/>
                    </a:cubicBezTo>
                    <a:cubicBezTo>
                      <a:pt x="79" y="117"/>
                      <a:pt x="85" y="130"/>
                      <a:pt x="106" y="130"/>
                    </a:cubicBezTo>
                    <a:cubicBezTo>
                      <a:pt x="127" y="130"/>
                      <a:pt x="142" y="109"/>
                      <a:pt x="142" y="94"/>
                    </a:cubicBezTo>
                    <a:cubicBezTo>
                      <a:pt x="142" y="71"/>
                      <a:pt x="121" y="71"/>
                      <a:pt x="110" y="71"/>
                    </a:cubicBezTo>
                    <a:cubicBezTo>
                      <a:pt x="140" y="21"/>
                      <a:pt x="185" y="17"/>
                      <a:pt x="206" y="17"/>
                    </a:cubicBezTo>
                    <a:cubicBezTo>
                      <a:pt x="253" y="17"/>
                      <a:pt x="300" y="52"/>
                      <a:pt x="300" y="140"/>
                    </a:cubicBezTo>
                    <a:cubicBezTo>
                      <a:pt x="300" y="164"/>
                      <a:pt x="297" y="199"/>
                      <a:pt x="281" y="254"/>
                    </a:cubicBezTo>
                    <a:moveTo>
                      <a:pt x="125" y="478"/>
                    </a:moveTo>
                    <a:cubicBezTo>
                      <a:pt x="53" y="478"/>
                      <a:pt x="53" y="409"/>
                      <a:pt x="53" y="402"/>
                    </a:cubicBezTo>
                    <a:cubicBezTo>
                      <a:pt x="53" y="384"/>
                      <a:pt x="68" y="289"/>
                      <a:pt x="96" y="249"/>
                    </a:cubicBezTo>
                    <a:cubicBezTo>
                      <a:pt x="123" y="210"/>
                      <a:pt x="155" y="189"/>
                      <a:pt x="196" y="189"/>
                    </a:cubicBezTo>
                    <a:cubicBezTo>
                      <a:pt x="268" y="189"/>
                      <a:pt x="270" y="264"/>
                      <a:pt x="270" y="277"/>
                    </a:cubicBezTo>
                    <a:cubicBezTo>
                      <a:pt x="270" y="327"/>
                      <a:pt x="227" y="478"/>
                      <a:pt x="125" y="4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7" name=""/>
              <p:cNvSpPr/>
              <p:nvPr/>
            </p:nvSpPr>
            <p:spPr>
              <a:xfrm>
                <a:off x="2544480" y="3497400"/>
                <a:ext cx="150840" cy="170640"/>
              </a:xfrm>
              <a:custGeom>
                <a:avLst/>
                <a:gdLst/>
                <a:ahLst/>
                <a:rect l="0" t="0" r="r" b="b"/>
                <a:pathLst>
                  <a:path w="419" h="474">
                    <a:moveTo>
                      <a:pt x="419" y="365"/>
                    </a:moveTo>
                    <a:cubicBezTo>
                      <a:pt x="414" y="365"/>
                      <a:pt x="408" y="365"/>
                      <a:pt x="402" y="365"/>
                    </a:cubicBezTo>
                    <a:cubicBezTo>
                      <a:pt x="400" y="383"/>
                      <a:pt x="397" y="398"/>
                      <a:pt x="391" y="415"/>
                    </a:cubicBezTo>
                    <a:cubicBezTo>
                      <a:pt x="387" y="425"/>
                      <a:pt x="385" y="430"/>
                      <a:pt x="348" y="430"/>
                    </a:cubicBezTo>
                    <a:cubicBezTo>
                      <a:pt x="330" y="430"/>
                      <a:pt x="312" y="430"/>
                      <a:pt x="295" y="430"/>
                    </a:cubicBezTo>
                    <a:cubicBezTo>
                      <a:pt x="302" y="392"/>
                      <a:pt x="323" y="360"/>
                      <a:pt x="353" y="316"/>
                    </a:cubicBezTo>
                    <a:cubicBezTo>
                      <a:pt x="385" y="268"/>
                      <a:pt x="412" y="222"/>
                      <a:pt x="412" y="168"/>
                    </a:cubicBezTo>
                    <a:cubicBezTo>
                      <a:pt x="412" y="75"/>
                      <a:pt x="323" y="0"/>
                      <a:pt x="210" y="0"/>
                    </a:cubicBezTo>
                    <a:cubicBezTo>
                      <a:pt x="96" y="0"/>
                      <a:pt x="8" y="77"/>
                      <a:pt x="8" y="168"/>
                    </a:cubicBezTo>
                    <a:cubicBezTo>
                      <a:pt x="8" y="222"/>
                      <a:pt x="36" y="268"/>
                      <a:pt x="66" y="316"/>
                    </a:cubicBezTo>
                    <a:cubicBezTo>
                      <a:pt x="94" y="360"/>
                      <a:pt x="117" y="392"/>
                      <a:pt x="125" y="430"/>
                    </a:cubicBezTo>
                    <a:cubicBezTo>
                      <a:pt x="107" y="430"/>
                      <a:pt x="89" y="430"/>
                      <a:pt x="72" y="430"/>
                    </a:cubicBezTo>
                    <a:cubicBezTo>
                      <a:pt x="34" y="430"/>
                      <a:pt x="32" y="425"/>
                      <a:pt x="28" y="415"/>
                    </a:cubicBezTo>
                    <a:cubicBezTo>
                      <a:pt x="23" y="400"/>
                      <a:pt x="19" y="383"/>
                      <a:pt x="17" y="365"/>
                    </a:cubicBezTo>
                    <a:cubicBezTo>
                      <a:pt x="11" y="365"/>
                      <a:pt x="6" y="365"/>
                      <a:pt x="0" y="365"/>
                    </a:cubicBezTo>
                    <a:cubicBezTo>
                      <a:pt x="7" y="402"/>
                      <a:pt x="14" y="438"/>
                      <a:pt x="21" y="474"/>
                    </a:cubicBezTo>
                    <a:cubicBezTo>
                      <a:pt x="57" y="474"/>
                      <a:pt x="93" y="474"/>
                      <a:pt x="128" y="474"/>
                    </a:cubicBezTo>
                    <a:cubicBezTo>
                      <a:pt x="142" y="474"/>
                      <a:pt x="144" y="474"/>
                      <a:pt x="144" y="459"/>
                    </a:cubicBezTo>
                    <a:cubicBezTo>
                      <a:pt x="144" y="413"/>
                      <a:pt x="125" y="354"/>
                      <a:pt x="110" y="310"/>
                    </a:cubicBezTo>
                    <a:cubicBezTo>
                      <a:pt x="94" y="272"/>
                      <a:pt x="76" y="218"/>
                      <a:pt x="76" y="168"/>
                    </a:cubicBezTo>
                    <a:cubicBezTo>
                      <a:pt x="76" y="61"/>
                      <a:pt x="149" y="15"/>
                      <a:pt x="210" y="15"/>
                    </a:cubicBezTo>
                    <a:cubicBezTo>
                      <a:pt x="274" y="15"/>
                      <a:pt x="344" y="63"/>
                      <a:pt x="344" y="168"/>
                    </a:cubicBezTo>
                    <a:cubicBezTo>
                      <a:pt x="344" y="218"/>
                      <a:pt x="325" y="270"/>
                      <a:pt x="306" y="325"/>
                    </a:cubicBezTo>
                    <a:cubicBezTo>
                      <a:pt x="297" y="354"/>
                      <a:pt x="276" y="413"/>
                      <a:pt x="276" y="459"/>
                    </a:cubicBezTo>
                    <a:cubicBezTo>
                      <a:pt x="276" y="474"/>
                      <a:pt x="278" y="474"/>
                      <a:pt x="293" y="474"/>
                    </a:cubicBezTo>
                    <a:cubicBezTo>
                      <a:pt x="328" y="474"/>
                      <a:pt x="363" y="474"/>
                      <a:pt x="399" y="474"/>
                    </a:cubicBezTo>
                    <a:cubicBezTo>
                      <a:pt x="405" y="438"/>
                      <a:pt x="412" y="402"/>
                      <a:pt x="419" y="3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8" name=""/>
              <p:cNvSpPr/>
              <p:nvPr/>
            </p:nvSpPr>
            <p:spPr>
              <a:xfrm>
                <a:off x="2718000" y="3629520"/>
                <a:ext cx="71280" cy="76320"/>
              </a:xfrm>
              <a:custGeom>
                <a:avLst/>
                <a:gdLst/>
                <a:ahLst/>
                <a:rect l="0" t="0" r="r" b="b"/>
                <a:pathLst>
                  <a:path w="198" h="212">
                    <a:moveTo>
                      <a:pt x="72" y="99"/>
                    </a:moveTo>
                    <a:cubicBezTo>
                      <a:pt x="85" y="99"/>
                      <a:pt x="123" y="99"/>
                      <a:pt x="147" y="90"/>
                    </a:cubicBezTo>
                    <a:cubicBezTo>
                      <a:pt x="181" y="78"/>
                      <a:pt x="187" y="55"/>
                      <a:pt x="187" y="42"/>
                    </a:cubicBezTo>
                    <a:cubicBezTo>
                      <a:pt x="187" y="15"/>
                      <a:pt x="162" y="0"/>
                      <a:pt x="130" y="0"/>
                    </a:cubicBezTo>
                    <a:cubicBezTo>
                      <a:pt x="74" y="0"/>
                      <a:pt x="0" y="44"/>
                      <a:pt x="0" y="124"/>
                    </a:cubicBezTo>
                    <a:cubicBezTo>
                      <a:pt x="0" y="172"/>
                      <a:pt x="28" y="212"/>
                      <a:pt x="83" y="212"/>
                    </a:cubicBezTo>
                    <a:cubicBezTo>
                      <a:pt x="161" y="212"/>
                      <a:pt x="198" y="166"/>
                      <a:pt x="198" y="159"/>
                    </a:cubicBezTo>
                    <a:cubicBezTo>
                      <a:pt x="198" y="157"/>
                      <a:pt x="195" y="151"/>
                      <a:pt x="191" y="151"/>
                    </a:cubicBezTo>
                    <a:cubicBezTo>
                      <a:pt x="187" y="151"/>
                      <a:pt x="187" y="151"/>
                      <a:pt x="183" y="155"/>
                    </a:cubicBezTo>
                    <a:cubicBezTo>
                      <a:pt x="147" y="199"/>
                      <a:pt x="93" y="199"/>
                      <a:pt x="83" y="199"/>
                    </a:cubicBezTo>
                    <a:cubicBezTo>
                      <a:pt x="57" y="199"/>
                      <a:pt x="38" y="180"/>
                      <a:pt x="38" y="142"/>
                    </a:cubicBezTo>
                    <a:cubicBezTo>
                      <a:pt x="38" y="136"/>
                      <a:pt x="38" y="126"/>
                      <a:pt x="43" y="99"/>
                    </a:cubicBezTo>
                    <a:cubicBezTo>
                      <a:pt x="53" y="99"/>
                      <a:pt x="62" y="99"/>
                      <a:pt x="72" y="99"/>
                    </a:cubicBezTo>
                    <a:moveTo>
                      <a:pt x="47" y="88"/>
                    </a:moveTo>
                    <a:cubicBezTo>
                      <a:pt x="66" y="19"/>
                      <a:pt x="117" y="13"/>
                      <a:pt x="130" y="13"/>
                    </a:cubicBezTo>
                    <a:cubicBezTo>
                      <a:pt x="151" y="13"/>
                      <a:pt x="168" y="23"/>
                      <a:pt x="168" y="42"/>
                    </a:cubicBezTo>
                    <a:cubicBezTo>
                      <a:pt x="168" y="88"/>
                      <a:pt x="89" y="88"/>
                      <a:pt x="70" y="88"/>
                    </a:cubicBezTo>
                    <a:cubicBezTo>
                      <a:pt x="62" y="88"/>
                      <a:pt x="55" y="88"/>
                      <a:pt x="47" y="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9" name=""/>
              <p:cNvSpPr/>
              <p:nvPr/>
            </p:nvSpPr>
            <p:spPr>
              <a:xfrm>
                <a:off x="2393640" y="3766680"/>
                <a:ext cx="415440" cy="9720"/>
              </a:xfrm>
              <a:custGeom>
                <a:avLst/>
                <a:gdLst/>
                <a:ahLst/>
                <a:rect l="0" t="0" r="r" b="b"/>
                <a:pathLst>
                  <a:path w="1154" h="27">
                    <a:moveTo>
                      <a:pt x="0" y="0"/>
                    </a:moveTo>
                    <a:cubicBezTo>
                      <a:pt x="385" y="0"/>
                      <a:pt x="769" y="0"/>
                      <a:pt x="1154" y="0"/>
                    </a:cubicBezTo>
                    <a:cubicBezTo>
                      <a:pt x="1154" y="9"/>
                      <a:pt x="1154" y="18"/>
                      <a:pt x="1154" y="27"/>
                    </a:cubicBezTo>
                    <a:cubicBezTo>
                      <a:pt x="769" y="27"/>
                      <a:pt x="385" y="27"/>
                      <a:pt x="0" y="27"/>
                    </a:cubicBezTo>
                    <a:cubicBezTo>
                      <a:pt x="0" y="18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5280" bIns="-35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0" name=""/>
              <p:cNvSpPr/>
              <p:nvPr/>
            </p:nvSpPr>
            <p:spPr>
              <a:xfrm>
                <a:off x="2444760" y="3824280"/>
                <a:ext cx="125280" cy="178200"/>
              </a:xfrm>
              <a:custGeom>
                <a:avLst/>
                <a:gdLst/>
                <a:ahLst/>
                <a:rect l="0" t="0" r="r" b="b"/>
                <a:pathLst>
                  <a:path w="348" h="495">
                    <a:moveTo>
                      <a:pt x="280" y="252"/>
                    </a:moveTo>
                    <a:cubicBezTo>
                      <a:pt x="274" y="212"/>
                      <a:pt x="246" y="174"/>
                      <a:pt x="195" y="174"/>
                    </a:cubicBezTo>
                    <a:cubicBezTo>
                      <a:pt x="155" y="174"/>
                      <a:pt x="111" y="185"/>
                      <a:pt x="59" y="237"/>
                    </a:cubicBezTo>
                    <a:cubicBezTo>
                      <a:pt x="3" y="292"/>
                      <a:pt x="0" y="356"/>
                      <a:pt x="0" y="377"/>
                    </a:cubicBezTo>
                    <a:cubicBezTo>
                      <a:pt x="0" y="419"/>
                      <a:pt x="28" y="495"/>
                      <a:pt x="121" y="495"/>
                    </a:cubicBezTo>
                    <a:cubicBezTo>
                      <a:pt x="280" y="495"/>
                      <a:pt x="348" y="270"/>
                      <a:pt x="348" y="174"/>
                    </a:cubicBezTo>
                    <a:cubicBezTo>
                      <a:pt x="348" y="67"/>
                      <a:pt x="287" y="0"/>
                      <a:pt x="206" y="0"/>
                    </a:cubicBezTo>
                    <a:cubicBezTo>
                      <a:pt x="110" y="0"/>
                      <a:pt x="79" y="88"/>
                      <a:pt x="79" y="105"/>
                    </a:cubicBezTo>
                    <a:cubicBezTo>
                      <a:pt x="79" y="115"/>
                      <a:pt x="83" y="130"/>
                      <a:pt x="104" y="130"/>
                    </a:cubicBezTo>
                    <a:cubicBezTo>
                      <a:pt x="125" y="130"/>
                      <a:pt x="140" y="109"/>
                      <a:pt x="140" y="94"/>
                    </a:cubicBezTo>
                    <a:cubicBezTo>
                      <a:pt x="140" y="71"/>
                      <a:pt x="119" y="71"/>
                      <a:pt x="108" y="71"/>
                    </a:cubicBezTo>
                    <a:cubicBezTo>
                      <a:pt x="138" y="21"/>
                      <a:pt x="185" y="17"/>
                      <a:pt x="204" y="17"/>
                    </a:cubicBezTo>
                    <a:cubicBezTo>
                      <a:pt x="253" y="17"/>
                      <a:pt x="298" y="52"/>
                      <a:pt x="298" y="138"/>
                    </a:cubicBezTo>
                    <a:cubicBezTo>
                      <a:pt x="298" y="164"/>
                      <a:pt x="295" y="199"/>
                      <a:pt x="281" y="252"/>
                    </a:cubicBezTo>
                    <a:lnTo>
                      <a:pt x="280" y="252"/>
                    </a:lnTo>
                    <a:moveTo>
                      <a:pt x="123" y="476"/>
                    </a:moveTo>
                    <a:cubicBezTo>
                      <a:pt x="51" y="476"/>
                      <a:pt x="51" y="407"/>
                      <a:pt x="51" y="402"/>
                    </a:cubicBezTo>
                    <a:cubicBezTo>
                      <a:pt x="51" y="383"/>
                      <a:pt x="68" y="289"/>
                      <a:pt x="94" y="249"/>
                    </a:cubicBezTo>
                    <a:cubicBezTo>
                      <a:pt x="121" y="210"/>
                      <a:pt x="153" y="189"/>
                      <a:pt x="195" y="189"/>
                    </a:cubicBezTo>
                    <a:cubicBezTo>
                      <a:pt x="266" y="189"/>
                      <a:pt x="268" y="264"/>
                      <a:pt x="268" y="277"/>
                    </a:cubicBezTo>
                    <a:cubicBezTo>
                      <a:pt x="268" y="325"/>
                      <a:pt x="225" y="476"/>
                      <a:pt x="123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1" name=""/>
              <p:cNvSpPr/>
              <p:nvPr/>
            </p:nvSpPr>
            <p:spPr>
              <a:xfrm>
                <a:off x="2584800" y="3832560"/>
                <a:ext cx="170640" cy="165240"/>
              </a:xfrm>
              <a:custGeom>
                <a:avLst/>
                <a:gdLst/>
                <a:ahLst/>
                <a:rect l="0" t="0" r="r" b="b"/>
                <a:pathLst>
                  <a:path w="474" h="459">
                    <a:moveTo>
                      <a:pt x="79" y="405"/>
                    </a:moveTo>
                    <a:cubicBezTo>
                      <a:pt x="72" y="432"/>
                      <a:pt x="72" y="438"/>
                      <a:pt x="19" y="438"/>
                    </a:cubicBezTo>
                    <a:cubicBezTo>
                      <a:pt x="8" y="438"/>
                      <a:pt x="0" y="438"/>
                      <a:pt x="0" y="451"/>
                    </a:cubicBezTo>
                    <a:cubicBezTo>
                      <a:pt x="0" y="459"/>
                      <a:pt x="8" y="459"/>
                      <a:pt x="19" y="459"/>
                    </a:cubicBezTo>
                    <a:cubicBezTo>
                      <a:pt x="98" y="459"/>
                      <a:pt x="176" y="459"/>
                      <a:pt x="255" y="459"/>
                    </a:cubicBezTo>
                    <a:cubicBezTo>
                      <a:pt x="361" y="459"/>
                      <a:pt x="438" y="379"/>
                      <a:pt x="438" y="314"/>
                    </a:cubicBezTo>
                    <a:cubicBezTo>
                      <a:pt x="438" y="264"/>
                      <a:pt x="400" y="226"/>
                      <a:pt x="336" y="218"/>
                    </a:cubicBezTo>
                    <a:cubicBezTo>
                      <a:pt x="404" y="205"/>
                      <a:pt x="474" y="155"/>
                      <a:pt x="474" y="92"/>
                    </a:cubicBezTo>
                    <a:cubicBezTo>
                      <a:pt x="474" y="42"/>
                      <a:pt x="431" y="0"/>
                      <a:pt x="351" y="0"/>
                    </a:cubicBezTo>
                    <a:cubicBezTo>
                      <a:pt x="277" y="0"/>
                      <a:pt x="203" y="0"/>
                      <a:pt x="128" y="0"/>
                    </a:cubicBezTo>
                    <a:cubicBezTo>
                      <a:pt x="115" y="0"/>
                      <a:pt x="110" y="0"/>
                      <a:pt x="110" y="13"/>
                    </a:cubicBezTo>
                    <a:cubicBezTo>
                      <a:pt x="110" y="19"/>
                      <a:pt x="115" y="19"/>
                      <a:pt x="128" y="19"/>
                    </a:cubicBezTo>
                    <a:cubicBezTo>
                      <a:pt x="137" y="20"/>
                      <a:pt x="142" y="19"/>
                      <a:pt x="153" y="21"/>
                    </a:cubicBezTo>
                    <a:cubicBezTo>
                      <a:pt x="164" y="23"/>
                      <a:pt x="170" y="23"/>
                      <a:pt x="170" y="33"/>
                    </a:cubicBezTo>
                    <a:cubicBezTo>
                      <a:pt x="170" y="34"/>
                      <a:pt x="170" y="36"/>
                      <a:pt x="168" y="44"/>
                    </a:cubicBezTo>
                    <a:cubicBezTo>
                      <a:pt x="139" y="164"/>
                      <a:pt x="109" y="285"/>
                      <a:pt x="79" y="405"/>
                    </a:cubicBezTo>
                    <a:moveTo>
                      <a:pt x="179" y="212"/>
                    </a:moveTo>
                    <a:cubicBezTo>
                      <a:pt x="193" y="157"/>
                      <a:pt x="207" y="101"/>
                      <a:pt x="221" y="46"/>
                    </a:cubicBezTo>
                    <a:cubicBezTo>
                      <a:pt x="227" y="23"/>
                      <a:pt x="229" y="19"/>
                      <a:pt x="257" y="19"/>
                    </a:cubicBezTo>
                    <a:cubicBezTo>
                      <a:pt x="285" y="19"/>
                      <a:pt x="314" y="19"/>
                      <a:pt x="342" y="19"/>
                    </a:cubicBezTo>
                    <a:cubicBezTo>
                      <a:pt x="400" y="19"/>
                      <a:pt x="414" y="59"/>
                      <a:pt x="414" y="90"/>
                    </a:cubicBezTo>
                    <a:cubicBezTo>
                      <a:pt x="414" y="149"/>
                      <a:pt x="357" y="212"/>
                      <a:pt x="276" y="212"/>
                    </a:cubicBezTo>
                    <a:cubicBezTo>
                      <a:pt x="244" y="212"/>
                      <a:pt x="212" y="212"/>
                      <a:pt x="179" y="212"/>
                    </a:cubicBezTo>
                    <a:moveTo>
                      <a:pt x="149" y="438"/>
                    </a:moveTo>
                    <a:cubicBezTo>
                      <a:pt x="140" y="438"/>
                      <a:pt x="140" y="438"/>
                      <a:pt x="134" y="436"/>
                    </a:cubicBezTo>
                    <a:cubicBezTo>
                      <a:pt x="128" y="436"/>
                      <a:pt x="127" y="436"/>
                      <a:pt x="127" y="430"/>
                    </a:cubicBezTo>
                    <a:cubicBezTo>
                      <a:pt x="127" y="428"/>
                      <a:pt x="127" y="427"/>
                      <a:pt x="130" y="415"/>
                    </a:cubicBezTo>
                    <a:cubicBezTo>
                      <a:pt x="145" y="353"/>
                      <a:pt x="161" y="290"/>
                      <a:pt x="176" y="228"/>
                    </a:cubicBezTo>
                    <a:cubicBezTo>
                      <a:pt x="217" y="228"/>
                      <a:pt x="259" y="228"/>
                      <a:pt x="300" y="228"/>
                    </a:cubicBezTo>
                    <a:cubicBezTo>
                      <a:pt x="365" y="228"/>
                      <a:pt x="378" y="277"/>
                      <a:pt x="378" y="306"/>
                    </a:cubicBezTo>
                    <a:cubicBezTo>
                      <a:pt x="378" y="373"/>
                      <a:pt x="317" y="438"/>
                      <a:pt x="240" y="438"/>
                    </a:cubicBezTo>
                    <a:cubicBezTo>
                      <a:pt x="210" y="438"/>
                      <a:pt x="179" y="438"/>
                      <a:pt x="149" y="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2" name=""/>
              <p:cNvSpPr/>
              <p:nvPr/>
            </p:nvSpPr>
            <p:spPr>
              <a:xfrm>
                <a:off x="2845800" y="3480840"/>
                <a:ext cx="117720" cy="580320"/>
              </a:xfrm>
              <a:custGeom>
                <a:avLst/>
                <a:gdLst/>
                <a:ahLst/>
                <a:rect l="0" t="0" r="r" b="b"/>
                <a:pathLst>
                  <a:path w="327" h="1612">
                    <a:moveTo>
                      <a:pt x="327" y="807"/>
                    </a:moveTo>
                    <a:cubicBezTo>
                      <a:pt x="327" y="543"/>
                      <a:pt x="268" y="275"/>
                      <a:pt x="98" y="75"/>
                    </a:cubicBezTo>
                    <a:cubicBezTo>
                      <a:pt x="85" y="59"/>
                      <a:pt x="60" y="33"/>
                      <a:pt x="34" y="8"/>
                    </a:cubicBezTo>
                    <a:cubicBezTo>
                      <a:pt x="25" y="0"/>
                      <a:pt x="25" y="0"/>
                      <a:pt x="15" y="0"/>
                    </a:cubicBezTo>
                    <a:cubicBezTo>
                      <a:pt x="8" y="0"/>
                      <a:pt x="0" y="0"/>
                      <a:pt x="0" y="8"/>
                    </a:cubicBezTo>
                    <a:cubicBezTo>
                      <a:pt x="0" y="10"/>
                      <a:pt x="4" y="11"/>
                      <a:pt x="6" y="13"/>
                    </a:cubicBezTo>
                    <a:cubicBezTo>
                      <a:pt x="28" y="38"/>
                      <a:pt x="72" y="82"/>
                      <a:pt x="117" y="155"/>
                    </a:cubicBezTo>
                    <a:cubicBezTo>
                      <a:pt x="225" y="329"/>
                      <a:pt x="272" y="547"/>
                      <a:pt x="272" y="805"/>
                    </a:cubicBezTo>
                    <a:cubicBezTo>
                      <a:pt x="272" y="987"/>
                      <a:pt x="249" y="1220"/>
                      <a:pt x="140" y="1419"/>
                    </a:cubicBezTo>
                    <a:cubicBezTo>
                      <a:pt x="87" y="1515"/>
                      <a:pt x="32" y="1572"/>
                      <a:pt x="4" y="1599"/>
                    </a:cubicBezTo>
                    <a:cubicBezTo>
                      <a:pt x="2" y="1601"/>
                      <a:pt x="0" y="1603"/>
                      <a:pt x="0" y="1605"/>
                    </a:cubicBezTo>
                    <a:cubicBezTo>
                      <a:pt x="0" y="1612"/>
                      <a:pt x="8" y="1612"/>
                      <a:pt x="15" y="1612"/>
                    </a:cubicBezTo>
                    <a:cubicBezTo>
                      <a:pt x="25" y="1612"/>
                      <a:pt x="25" y="1612"/>
                      <a:pt x="36" y="1603"/>
                    </a:cubicBezTo>
                    <a:cubicBezTo>
                      <a:pt x="257" y="1398"/>
                      <a:pt x="327" y="1090"/>
                      <a:pt x="327" y="8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3" name=""/>
              <p:cNvSpPr/>
              <p:nvPr/>
            </p:nvSpPr>
            <p:spPr>
              <a:xfrm>
                <a:off x="3020400" y="3959280"/>
                <a:ext cx="125280" cy="114480"/>
              </a:xfrm>
              <a:custGeom>
                <a:avLst/>
                <a:gdLst/>
                <a:ahLst/>
                <a:rect l="0" t="0" r="r" b="b"/>
                <a:pathLst>
                  <a:path w="348" h="318">
                    <a:moveTo>
                      <a:pt x="206" y="33"/>
                    </a:moveTo>
                    <a:cubicBezTo>
                      <a:pt x="210" y="19"/>
                      <a:pt x="212" y="17"/>
                      <a:pt x="221" y="17"/>
                    </a:cubicBezTo>
                    <a:cubicBezTo>
                      <a:pt x="223" y="15"/>
                      <a:pt x="240" y="15"/>
                      <a:pt x="249" y="15"/>
                    </a:cubicBezTo>
                    <a:cubicBezTo>
                      <a:pt x="278" y="15"/>
                      <a:pt x="289" y="15"/>
                      <a:pt x="300" y="19"/>
                    </a:cubicBezTo>
                    <a:cubicBezTo>
                      <a:pt x="321" y="27"/>
                      <a:pt x="323" y="40"/>
                      <a:pt x="323" y="57"/>
                    </a:cubicBezTo>
                    <a:cubicBezTo>
                      <a:pt x="323" y="65"/>
                      <a:pt x="323" y="71"/>
                      <a:pt x="319" y="96"/>
                    </a:cubicBezTo>
                    <a:cubicBezTo>
                      <a:pt x="319" y="98"/>
                      <a:pt x="319" y="99"/>
                      <a:pt x="319" y="101"/>
                    </a:cubicBezTo>
                    <a:cubicBezTo>
                      <a:pt x="319" y="105"/>
                      <a:pt x="321" y="107"/>
                      <a:pt x="327" y="107"/>
                    </a:cubicBezTo>
                    <a:cubicBezTo>
                      <a:pt x="332" y="107"/>
                      <a:pt x="334" y="103"/>
                      <a:pt x="334" y="96"/>
                    </a:cubicBezTo>
                    <a:cubicBezTo>
                      <a:pt x="339" y="66"/>
                      <a:pt x="343" y="36"/>
                      <a:pt x="348" y="6"/>
                    </a:cubicBezTo>
                    <a:cubicBezTo>
                      <a:pt x="348" y="0"/>
                      <a:pt x="342" y="0"/>
                      <a:pt x="334" y="0"/>
                    </a:cubicBezTo>
                    <a:cubicBezTo>
                      <a:pt x="239" y="0"/>
                      <a:pt x="143" y="0"/>
                      <a:pt x="47" y="0"/>
                    </a:cubicBezTo>
                    <a:cubicBezTo>
                      <a:pt x="36" y="0"/>
                      <a:pt x="36" y="0"/>
                      <a:pt x="32" y="10"/>
                    </a:cubicBezTo>
                    <a:cubicBezTo>
                      <a:pt x="23" y="37"/>
                      <a:pt x="13" y="64"/>
                      <a:pt x="4" y="92"/>
                    </a:cubicBezTo>
                    <a:cubicBezTo>
                      <a:pt x="2" y="94"/>
                      <a:pt x="0" y="99"/>
                      <a:pt x="0" y="101"/>
                    </a:cubicBezTo>
                    <a:cubicBezTo>
                      <a:pt x="0" y="103"/>
                      <a:pt x="2" y="107"/>
                      <a:pt x="9" y="107"/>
                    </a:cubicBezTo>
                    <a:cubicBezTo>
                      <a:pt x="15" y="107"/>
                      <a:pt x="15" y="105"/>
                      <a:pt x="19" y="96"/>
                    </a:cubicBezTo>
                    <a:cubicBezTo>
                      <a:pt x="45" y="21"/>
                      <a:pt x="60" y="15"/>
                      <a:pt x="130" y="15"/>
                    </a:cubicBezTo>
                    <a:cubicBezTo>
                      <a:pt x="137" y="15"/>
                      <a:pt x="144" y="15"/>
                      <a:pt x="151" y="15"/>
                    </a:cubicBezTo>
                    <a:cubicBezTo>
                      <a:pt x="164" y="15"/>
                      <a:pt x="164" y="17"/>
                      <a:pt x="164" y="21"/>
                    </a:cubicBezTo>
                    <a:cubicBezTo>
                      <a:pt x="164" y="24"/>
                      <a:pt x="164" y="23"/>
                      <a:pt x="162" y="31"/>
                    </a:cubicBezTo>
                    <a:cubicBezTo>
                      <a:pt x="142" y="113"/>
                      <a:pt x="122" y="196"/>
                      <a:pt x="102" y="279"/>
                    </a:cubicBezTo>
                    <a:cubicBezTo>
                      <a:pt x="98" y="296"/>
                      <a:pt x="96" y="300"/>
                      <a:pt x="47" y="300"/>
                    </a:cubicBezTo>
                    <a:cubicBezTo>
                      <a:pt x="30" y="300"/>
                      <a:pt x="26" y="300"/>
                      <a:pt x="26" y="310"/>
                    </a:cubicBezTo>
                    <a:cubicBezTo>
                      <a:pt x="26" y="312"/>
                      <a:pt x="28" y="318"/>
                      <a:pt x="34" y="318"/>
                    </a:cubicBezTo>
                    <a:cubicBezTo>
                      <a:pt x="47" y="318"/>
                      <a:pt x="61" y="316"/>
                      <a:pt x="74" y="316"/>
                    </a:cubicBezTo>
                    <a:cubicBezTo>
                      <a:pt x="86" y="316"/>
                      <a:pt x="102" y="316"/>
                      <a:pt x="115" y="316"/>
                    </a:cubicBezTo>
                    <a:cubicBezTo>
                      <a:pt x="128" y="316"/>
                      <a:pt x="144" y="316"/>
                      <a:pt x="157" y="316"/>
                    </a:cubicBezTo>
                    <a:cubicBezTo>
                      <a:pt x="168" y="316"/>
                      <a:pt x="183" y="318"/>
                      <a:pt x="195" y="318"/>
                    </a:cubicBezTo>
                    <a:cubicBezTo>
                      <a:pt x="198" y="318"/>
                      <a:pt x="206" y="318"/>
                      <a:pt x="206" y="308"/>
                    </a:cubicBezTo>
                    <a:cubicBezTo>
                      <a:pt x="206" y="300"/>
                      <a:pt x="202" y="300"/>
                      <a:pt x="187" y="300"/>
                    </a:cubicBezTo>
                    <a:cubicBezTo>
                      <a:pt x="178" y="300"/>
                      <a:pt x="168" y="300"/>
                      <a:pt x="161" y="300"/>
                    </a:cubicBezTo>
                    <a:cubicBezTo>
                      <a:pt x="144" y="298"/>
                      <a:pt x="144" y="296"/>
                      <a:pt x="144" y="291"/>
                    </a:cubicBezTo>
                    <a:cubicBezTo>
                      <a:pt x="144" y="287"/>
                      <a:pt x="144" y="287"/>
                      <a:pt x="145" y="279"/>
                    </a:cubicBezTo>
                    <a:cubicBezTo>
                      <a:pt x="166" y="197"/>
                      <a:pt x="186" y="115"/>
                      <a:pt x="206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4" name=""/>
              <p:cNvSpPr/>
              <p:nvPr/>
            </p:nvSpPr>
            <p:spPr>
              <a:xfrm>
                <a:off x="3160440" y="4054320"/>
                <a:ext cx="21240" cy="51480"/>
              </a:xfrm>
              <a:custGeom>
                <a:avLst/>
                <a:gdLst/>
                <a:ahLst/>
                <a:rect l="0" t="0" r="r" b="b"/>
                <a:pathLst>
                  <a:path w="59" h="143">
                    <a:moveTo>
                      <a:pt x="45" y="46"/>
                    </a:moveTo>
                    <a:cubicBezTo>
                      <a:pt x="45" y="73"/>
                      <a:pt x="42" y="101"/>
                      <a:pt x="9" y="132"/>
                    </a:cubicBezTo>
                    <a:cubicBezTo>
                      <a:pt x="8" y="134"/>
                      <a:pt x="6" y="136"/>
                      <a:pt x="6" y="138"/>
                    </a:cubicBezTo>
                    <a:cubicBezTo>
                      <a:pt x="6" y="142"/>
                      <a:pt x="9" y="143"/>
                      <a:pt x="13" y="143"/>
                    </a:cubicBezTo>
                    <a:cubicBezTo>
                      <a:pt x="19" y="143"/>
                      <a:pt x="59" y="107"/>
                      <a:pt x="59" y="50"/>
                    </a:cubicBezTo>
                    <a:cubicBezTo>
                      <a:pt x="59" y="21"/>
                      <a:pt x="47" y="0"/>
                      <a:pt x="26" y="0"/>
                    </a:cubicBezTo>
                    <a:cubicBezTo>
                      <a:pt x="11" y="0"/>
                      <a:pt x="0" y="11"/>
                      <a:pt x="0" y="27"/>
                    </a:cubicBezTo>
                    <a:cubicBezTo>
                      <a:pt x="0" y="42"/>
                      <a:pt x="11" y="54"/>
                      <a:pt x="26" y="54"/>
                    </a:cubicBezTo>
                    <a:cubicBezTo>
                      <a:pt x="38" y="54"/>
                      <a:pt x="39" y="48"/>
                      <a:pt x="45" y="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6480" bIns="6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5" name=""/>
              <p:cNvSpPr/>
              <p:nvPr/>
            </p:nvSpPr>
            <p:spPr>
              <a:xfrm>
                <a:off x="3206880" y="3998520"/>
                <a:ext cx="100080" cy="111600"/>
              </a:xfrm>
              <a:custGeom>
                <a:avLst/>
                <a:gdLst/>
                <a:ahLst/>
                <a:rect l="0" t="0" r="r" b="b"/>
                <a:pathLst>
                  <a:path w="278" h="310">
                    <a:moveTo>
                      <a:pt x="2" y="285"/>
                    </a:moveTo>
                    <a:cubicBezTo>
                      <a:pt x="0" y="291"/>
                      <a:pt x="0" y="293"/>
                      <a:pt x="0" y="295"/>
                    </a:cubicBezTo>
                    <a:cubicBezTo>
                      <a:pt x="0" y="304"/>
                      <a:pt x="9" y="310"/>
                      <a:pt x="17" y="310"/>
                    </a:cubicBezTo>
                    <a:cubicBezTo>
                      <a:pt x="32" y="310"/>
                      <a:pt x="36" y="293"/>
                      <a:pt x="38" y="285"/>
                    </a:cubicBezTo>
                    <a:cubicBezTo>
                      <a:pt x="40" y="283"/>
                      <a:pt x="49" y="245"/>
                      <a:pt x="60" y="199"/>
                    </a:cubicBezTo>
                    <a:cubicBezTo>
                      <a:pt x="74" y="208"/>
                      <a:pt x="93" y="212"/>
                      <a:pt x="110" y="212"/>
                    </a:cubicBezTo>
                    <a:cubicBezTo>
                      <a:pt x="149" y="212"/>
                      <a:pt x="154" y="191"/>
                      <a:pt x="176" y="180"/>
                    </a:cubicBezTo>
                    <a:cubicBezTo>
                      <a:pt x="185" y="212"/>
                      <a:pt x="217" y="212"/>
                      <a:pt x="225" y="212"/>
                    </a:cubicBezTo>
                    <a:cubicBezTo>
                      <a:pt x="242" y="212"/>
                      <a:pt x="253" y="203"/>
                      <a:pt x="261" y="187"/>
                    </a:cubicBezTo>
                    <a:cubicBezTo>
                      <a:pt x="272" y="170"/>
                      <a:pt x="278" y="143"/>
                      <a:pt x="278" y="142"/>
                    </a:cubicBezTo>
                    <a:cubicBezTo>
                      <a:pt x="278" y="136"/>
                      <a:pt x="272" y="136"/>
                      <a:pt x="270" y="136"/>
                    </a:cubicBezTo>
                    <a:cubicBezTo>
                      <a:pt x="263" y="136"/>
                      <a:pt x="263" y="138"/>
                      <a:pt x="259" y="149"/>
                    </a:cubicBezTo>
                    <a:cubicBezTo>
                      <a:pt x="253" y="172"/>
                      <a:pt x="246" y="199"/>
                      <a:pt x="225" y="199"/>
                    </a:cubicBezTo>
                    <a:cubicBezTo>
                      <a:pt x="213" y="199"/>
                      <a:pt x="210" y="189"/>
                      <a:pt x="210" y="176"/>
                    </a:cubicBezTo>
                    <a:cubicBezTo>
                      <a:pt x="210" y="168"/>
                      <a:pt x="213" y="151"/>
                      <a:pt x="217" y="140"/>
                    </a:cubicBezTo>
                    <a:cubicBezTo>
                      <a:pt x="221" y="126"/>
                      <a:pt x="225" y="107"/>
                      <a:pt x="227" y="98"/>
                    </a:cubicBezTo>
                    <a:cubicBezTo>
                      <a:pt x="230" y="84"/>
                      <a:pt x="234" y="69"/>
                      <a:pt x="238" y="55"/>
                    </a:cubicBezTo>
                    <a:cubicBezTo>
                      <a:pt x="242" y="44"/>
                      <a:pt x="246" y="23"/>
                      <a:pt x="246" y="21"/>
                    </a:cubicBezTo>
                    <a:cubicBezTo>
                      <a:pt x="246" y="11"/>
                      <a:pt x="238" y="6"/>
                      <a:pt x="230" y="6"/>
                    </a:cubicBezTo>
                    <a:cubicBezTo>
                      <a:pt x="225" y="6"/>
                      <a:pt x="217" y="8"/>
                      <a:pt x="212" y="17"/>
                    </a:cubicBezTo>
                    <a:cubicBezTo>
                      <a:pt x="210" y="19"/>
                      <a:pt x="206" y="34"/>
                      <a:pt x="204" y="44"/>
                    </a:cubicBezTo>
                    <a:cubicBezTo>
                      <a:pt x="201" y="57"/>
                      <a:pt x="198" y="69"/>
                      <a:pt x="195" y="82"/>
                    </a:cubicBezTo>
                    <a:cubicBezTo>
                      <a:pt x="190" y="102"/>
                      <a:pt x="184" y="122"/>
                      <a:pt x="179" y="142"/>
                    </a:cubicBezTo>
                    <a:cubicBezTo>
                      <a:pt x="178" y="153"/>
                      <a:pt x="178" y="155"/>
                      <a:pt x="172" y="161"/>
                    </a:cubicBezTo>
                    <a:cubicBezTo>
                      <a:pt x="159" y="182"/>
                      <a:pt x="138" y="199"/>
                      <a:pt x="111" y="199"/>
                    </a:cubicBezTo>
                    <a:cubicBezTo>
                      <a:pt x="74" y="199"/>
                      <a:pt x="74" y="166"/>
                      <a:pt x="74" y="159"/>
                    </a:cubicBezTo>
                    <a:cubicBezTo>
                      <a:pt x="74" y="145"/>
                      <a:pt x="76" y="140"/>
                      <a:pt x="81" y="115"/>
                    </a:cubicBezTo>
                    <a:cubicBezTo>
                      <a:pt x="85" y="94"/>
                      <a:pt x="87" y="90"/>
                      <a:pt x="91" y="73"/>
                    </a:cubicBezTo>
                    <a:cubicBezTo>
                      <a:pt x="93" y="64"/>
                      <a:pt x="96" y="55"/>
                      <a:pt x="98" y="46"/>
                    </a:cubicBezTo>
                    <a:cubicBezTo>
                      <a:pt x="100" y="36"/>
                      <a:pt x="106" y="17"/>
                      <a:pt x="106" y="15"/>
                    </a:cubicBezTo>
                    <a:cubicBezTo>
                      <a:pt x="106" y="8"/>
                      <a:pt x="98" y="0"/>
                      <a:pt x="89" y="0"/>
                    </a:cubicBezTo>
                    <a:cubicBezTo>
                      <a:pt x="72" y="0"/>
                      <a:pt x="68" y="17"/>
                      <a:pt x="66" y="23"/>
                    </a:cubicBezTo>
                    <a:cubicBezTo>
                      <a:pt x="45" y="110"/>
                      <a:pt x="23" y="198"/>
                      <a:pt x="2" y="2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6" name=""/>
              <p:cNvSpPr/>
              <p:nvPr/>
            </p:nvSpPr>
            <p:spPr>
              <a:xfrm>
                <a:off x="3327840" y="4044240"/>
                <a:ext cx="57960" cy="55080"/>
              </a:xfrm>
              <a:custGeom>
                <a:avLst/>
                <a:gdLst/>
                <a:ahLst/>
                <a:rect l="0" t="0" r="r" b="b"/>
                <a:pathLst>
                  <a:path w="161" h="153">
                    <a:moveTo>
                      <a:pt x="59" y="75"/>
                    </a:moveTo>
                    <a:cubicBezTo>
                      <a:pt x="93" y="75"/>
                      <a:pt x="151" y="69"/>
                      <a:pt x="151" y="31"/>
                    </a:cubicBezTo>
                    <a:cubicBezTo>
                      <a:pt x="151" y="13"/>
                      <a:pt x="134" y="0"/>
                      <a:pt x="104" y="0"/>
                    </a:cubicBezTo>
                    <a:cubicBezTo>
                      <a:pt x="59" y="0"/>
                      <a:pt x="0" y="31"/>
                      <a:pt x="0" y="88"/>
                    </a:cubicBezTo>
                    <a:cubicBezTo>
                      <a:pt x="0" y="119"/>
                      <a:pt x="21" y="153"/>
                      <a:pt x="70" y="153"/>
                    </a:cubicBezTo>
                    <a:cubicBezTo>
                      <a:pt x="77" y="153"/>
                      <a:pt x="105" y="152"/>
                      <a:pt x="127" y="143"/>
                    </a:cubicBezTo>
                    <a:cubicBezTo>
                      <a:pt x="148" y="135"/>
                      <a:pt x="161" y="120"/>
                      <a:pt x="161" y="117"/>
                    </a:cubicBezTo>
                    <a:cubicBezTo>
                      <a:pt x="161" y="113"/>
                      <a:pt x="157" y="109"/>
                      <a:pt x="155" y="109"/>
                    </a:cubicBezTo>
                    <a:cubicBezTo>
                      <a:pt x="153" y="109"/>
                      <a:pt x="151" y="109"/>
                      <a:pt x="147" y="115"/>
                    </a:cubicBezTo>
                    <a:cubicBezTo>
                      <a:pt x="130" y="132"/>
                      <a:pt x="100" y="142"/>
                      <a:pt x="72" y="142"/>
                    </a:cubicBezTo>
                    <a:cubicBezTo>
                      <a:pt x="43" y="142"/>
                      <a:pt x="30" y="124"/>
                      <a:pt x="30" y="99"/>
                    </a:cubicBezTo>
                    <a:cubicBezTo>
                      <a:pt x="30" y="96"/>
                      <a:pt x="30" y="88"/>
                      <a:pt x="34" y="75"/>
                    </a:cubicBezTo>
                    <a:cubicBezTo>
                      <a:pt x="42" y="75"/>
                      <a:pt x="50" y="75"/>
                      <a:pt x="59" y="75"/>
                    </a:cubicBezTo>
                    <a:moveTo>
                      <a:pt x="38" y="63"/>
                    </a:moveTo>
                    <a:cubicBezTo>
                      <a:pt x="53" y="15"/>
                      <a:pt x="93" y="11"/>
                      <a:pt x="102" y="11"/>
                    </a:cubicBezTo>
                    <a:cubicBezTo>
                      <a:pt x="119" y="11"/>
                      <a:pt x="134" y="19"/>
                      <a:pt x="134" y="31"/>
                    </a:cubicBezTo>
                    <a:cubicBezTo>
                      <a:pt x="134" y="63"/>
                      <a:pt x="72" y="63"/>
                      <a:pt x="57" y="63"/>
                    </a:cubicBezTo>
                    <a:cubicBezTo>
                      <a:pt x="50" y="63"/>
                      <a:pt x="44" y="63"/>
                      <a:pt x="38" y="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0080" bIns="100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7" name=""/>
              <p:cNvSpPr/>
              <p:nvPr/>
            </p:nvSpPr>
            <p:spPr>
              <a:xfrm>
                <a:off x="1308240" y="4457160"/>
                <a:ext cx="134640" cy="156240"/>
              </a:xfrm>
              <a:custGeom>
                <a:avLst/>
                <a:gdLst/>
                <a:ahLst/>
                <a:rect l="0" t="0" r="r" b="b"/>
                <a:pathLst>
                  <a:path w="374" h="434">
                    <a:moveTo>
                      <a:pt x="366" y="25"/>
                    </a:moveTo>
                    <a:cubicBezTo>
                      <a:pt x="374" y="19"/>
                      <a:pt x="374" y="17"/>
                      <a:pt x="374" y="15"/>
                    </a:cubicBezTo>
                    <a:cubicBezTo>
                      <a:pt x="374" y="11"/>
                      <a:pt x="372" y="8"/>
                      <a:pt x="366" y="8"/>
                    </a:cubicBezTo>
                    <a:cubicBezTo>
                      <a:pt x="363" y="8"/>
                      <a:pt x="361" y="10"/>
                      <a:pt x="355" y="15"/>
                    </a:cubicBezTo>
                    <a:cubicBezTo>
                      <a:pt x="305" y="72"/>
                      <a:pt x="254" y="129"/>
                      <a:pt x="204" y="186"/>
                    </a:cubicBezTo>
                    <a:cubicBezTo>
                      <a:pt x="178" y="101"/>
                      <a:pt x="172" y="84"/>
                      <a:pt x="157" y="48"/>
                    </a:cubicBezTo>
                    <a:cubicBezTo>
                      <a:pt x="149" y="33"/>
                      <a:pt x="134" y="0"/>
                      <a:pt x="77" y="0"/>
                    </a:cubicBezTo>
                    <a:cubicBezTo>
                      <a:pt x="38" y="0"/>
                      <a:pt x="21" y="34"/>
                      <a:pt x="21" y="44"/>
                    </a:cubicBezTo>
                    <a:cubicBezTo>
                      <a:pt x="23" y="46"/>
                      <a:pt x="21" y="50"/>
                      <a:pt x="28" y="50"/>
                    </a:cubicBezTo>
                    <a:cubicBezTo>
                      <a:pt x="34" y="50"/>
                      <a:pt x="36" y="46"/>
                      <a:pt x="38" y="44"/>
                    </a:cubicBezTo>
                    <a:cubicBezTo>
                      <a:pt x="47" y="17"/>
                      <a:pt x="68" y="13"/>
                      <a:pt x="72" y="13"/>
                    </a:cubicBezTo>
                    <a:cubicBezTo>
                      <a:pt x="93" y="13"/>
                      <a:pt x="113" y="65"/>
                      <a:pt x="123" y="96"/>
                    </a:cubicBezTo>
                    <a:cubicBezTo>
                      <a:pt x="145" y="147"/>
                      <a:pt x="166" y="226"/>
                      <a:pt x="166" y="228"/>
                    </a:cubicBezTo>
                    <a:cubicBezTo>
                      <a:pt x="166" y="230"/>
                      <a:pt x="166" y="230"/>
                      <a:pt x="161" y="235"/>
                    </a:cubicBezTo>
                    <a:cubicBezTo>
                      <a:pt x="110" y="293"/>
                      <a:pt x="59" y="350"/>
                      <a:pt x="8" y="407"/>
                    </a:cubicBezTo>
                    <a:cubicBezTo>
                      <a:pt x="0" y="415"/>
                      <a:pt x="0" y="417"/>
                      <a:pt x="0" y="419"/>
                    </a:cubicBezTo>
                    <a:cubicBezTo>
                      <a:pt x="0" y="423"/>
                      <a:pt x="6" y="427"/>
                      <a:pt x="9" y="427"/>
                    </a:cubicBezTo>
                    <a:cubicBezTo>
                      <a:pt x="13" y="427"/>
                      <a:pt x="17" y="423"/>
                      <a:pt x="19" y="419"/>
                    </a:cubicBezTo>
                    <a:cubicBezTo>
                      <a:pt x="70" y="361"/>
                      <a:pt x="121" y="304"/>
                      <a:pt x="172" y="247"/>
                    </a:cubicBezTo>
                    <a:cubicBezTo>
                      <a:pt x="193" y="318"/>
                      <a:pt x="200" y="342"/>
                      <a:pt x="217" y="381"/>
                    </a:cubicBezTo>
                    <a:cubicBezTo>
                      <a:pt x="225" y="402"/>
                      <a:pt x="240" y="434"/>
                      <a:pt x="298" y="434"/>
                    </a:cubicBezTo>
                    <a:cubicBezTo>
                      <a:pt x="338" y="434"/>
                      <a:pt x="355" y="400"/>
                      <a:pt x="355" y="390"/>
                    </a:cubicBezTo>
                    <a:cubicBezTo>
                      <a:pt x="355" y="388"/>
                      <a:pt x="354" y="383"/>
                      <a:pt x="348" y="383"/>
                    </a:cubicBezTo>
                    <a:cubicBezTo>
                      <a:pt x="341" y="383"/>
                      <a:pt x="340" y="386"/>
                      <a:pt x="338" y="392"/>
                    </a:cubicBezTo>
                    <a:cubicBezTo>
                      <a:pt x="332" y="409"/>
                      <a:pt x="315" y="419"/>
                      <a:pt x="302" y="419"/>
                    </a:cubicBezTo>
                    <a:cubicBezTo>
                      <a:pt x="268" y="419"/>
                      <a:pt x="225" y="256"/>
                      <a:pt x="210" y="205"/>
                    </a:cubicBezTo>
                    <a:cubicBezTo>
                      <a:pt x="262" y="145"/>
                      <a:pt x="314" y="85"/>
                      <a:pt x="366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8" name=""/>
              <p:cNvSpPr/>
              <p:nvPr/>
            </p:nvSpPr>
            <p:spPr>
              <a:xfrm>
                <a:off x="1459440" y="4525200"/>
                <a:ext cx="99360" cy="110880"/>
              </a:xfrm>
              <a:custGeom>
                <a:avLst/>
                <a:gdLst/>
                <a:ahLst/>
                <a:rect l="0" t="0" r="r" b="b"/>
                <a:pathLst>
                  <a:path w="276" h="308">
                    <a:moveTo>
                      <a:pt x="2" y="283"/>
                    </a:moveTo>
                    <a:cubicBezTo>
                      <a:pt x="0" y="291"/>
                      <a:pt x="0" y="293"/>
                      <a:pt x="0" y="295"/>
                    </a:cubicBezTo>
                    <a:cubicBezTo>
                      <a:pt x="0" y="304"/>
                      <a:pt x="8" y="308"/>
                      <a:pt x="15" y="308"/>
                    </a:cubicBezTo>
                    <a:cubicBezTo>
                      <a:pt x="32" y="308"/>
                      <a:pt x="36" y="293"/>
                      <a:pt x="38" y="285"/>
                    </a:cubicBezTo>
                    <a:cubicBezTo>
                      <a:pt x="38" y="283"/>
                      <a:pt x="47" y="245"/>
                      <a:pt x="59" y="199"/>
                    </a:cubicBezTo>
                    <a:cubicBezTo>
                      <a:pt x="74" y="208"/>
                      <a:pt x="93" y="212"/>
                      <a:pt x="110" y="212"/>
                    </a:cubicBezTo>
                    <a:cubicBezTo>
                      <a:pt x="149" y="212"/>
                      <a:pt x="174" y="180"/>
                      <a:pt x="176" y="180"/>
                    </a:cubicBezTo>
                    <a:cubicBezTo>
                      <a:pt x="185" y="210"/>
                      <a:pt x="217" y="212"/>
                      <a:pt x="223" y="212"/>
                    </a:cubicBezTo>
                    <a:cubicBezTo>
                      <a:pt x="240" y="212"/>
                      <a:pt x="251" y="203"/>
                      <a:pt x="261" y="187"/>
                    </a:cubicBezTo>
                    <a:cubicBezTo>
                      <a:pt x="270" y="170"/>
                      <a:pt x="276" y="143"/>
                      <a:pt x="276" y="142"/>
                    </a:cubicBezTo>
                    <a:cubicBezTo>
                      <a:pt x="276" y="134"/>
                      <a:pt x="270" y="134"/>
                      <a:pt x="268" y="134"/>
                    </a:cubicBezTo>
                    <a:cubicBezTo>
                      <a:pt x="263" y="134"/>
                      <a:pt x="263" y="136"/>
                      <a:pt x="259" y="149"/>
                    </a:cubicBezTo>
                    <a:cubicBezTo>
                      <a:pt x="253" y="172"/>
                      <a:pt x="244" y="199"/>
                      <a:pt x="225" y="199"/>
                    </a:cubicBezTo>
                    <a:cubicBezTo>
                      <a:pt x="213" y="199"/>
                      <a:pt x="210" y="189"/>
                      <a:pt x="210" y="176"/>
                    </a:cubicBezTo>
                    <a:cubicBezTo>
                      <a:pt x="210" y="168"/>
                      <a:pt x="213" y="151"/>
                      <a:pt x="217" y="140"/>
                    </a:cubicBezTo>
                    <a:cubicBezTo>
                      <a:pt x="219" y="126"/>
                      <a:pt x="225" y="107"/>
                      <a:pt x="227" y="98"/>
                    </a:cubicBezTo>
                    <a:cubicBezTo>
                      <a:pt x="230" y="84"/>
                      <a:pt x="234" y="69"/>
                      <a:pt x="238" y="55"/>
                    </a:cubicBezTo>
                    <a:cubicBezTo>
                      <a:pt x="240" y="44"/>
                      <a:pt x="246" y="23"/>
                      <a:pt x="246" y="21"/>
                    </a:cubicBezTo>
                    <a:cubicBezTo>
                      <a:pt x="246" y="11"/>
                      <a:pt x="238" y="6"/>
                      <a:pt x="230" y="6"/>
                    </a:cubicBezTo>
                    <a:cubicBezTo>
                      <a:pt x="225" y="6"/>
                      <a:pt x="215" y="8"/>
                      <a:pt x="212" y="17"/>
                    </a:cubicBezTo>
                    <a:cubicBezTo>
                      <a:pt x="210" y="19"/>
                      <a:pt x="206" y="34"/>
                      <a:pt x="204" y="44"/>
                    </a:cubicBezTo>
                    <a:cubicBezTo>
                      <a:pt x="201" y="57"/>
                      <a:pt x="198" y="69"/>
                      <a:pt x="195" y="82"/>
                    </a:cubicBezTo>
                    <a:cubicBezTo>
                      <a:pt x="190" y="102"/>
                      <a:pt x="184" y="122"/>
                      <a:pt x="179" y="142"/>
                    </a:cubicBezTo>
                    <a:cubicBezTo>
                      <a:pt x="176" y="153"/>
                      <a:pt x="176" y="155"/>
                      <a:pt x="172" y="161"/>
                    </a:cubicBezTo>
                    <a:cubicBezTo>
                      <a:pt x="157" y="182"/>
                      <a:pt x="138" y="199"/>
                      <a:pt x="110" y="199"/>
                    </a:cubicBezTo>
                    <a:cubicBezTo>
                      <a:pt x="72" y="199"/>
                      <a:pt x="72" y="166"/>
                      <a:pt x="72" y="157"/>
                    </a:cubicBezTo>
                    <a:cubicBezTo>
                      <a:pt x="72" y="145"/>
                      <a:pt x="74" y="140"/>
                      <a:pt x="81" y="115"/>
                    </a:cubicBezTo>
                    <a:cubicBezTo>
                      <a:pt x="85" y="94"/>
                      <a:pt x="85" y="90"/>
                      <a:pt x="91" y="71"/>
                    </a:cubicBezTo>
                    <a:cubicBezTo>
                      <a:pt x="93" y="62"/>
                      <a:pt x="94" y="54"/>
                      <a:pt x="96" y="46"/>
                    </a:cubicBezTo>
                    <a:cubicBezTo>
                      <a:pt x="100" y="34"/>
                      <a:pt x="104" y="17"/>
                      <a:pt x="104" y="15"/>
                    </a:cubicBezTo>
                    <a:cubicBezTo>
                      <a:pt x="104" y="8"/>
                      <a:pt x="98" y="0"/>
                      <a:pt x="89" y="0"/>
                    </a:cubicBezTo>
                    <a:cubicBezTo>
                      <a:pt x="72" y="0"/>
                      <a:pt x="68" y="17"/>
                      <a:pt x="66" y="23"/>
                    </a:cubicBezTo>
                    <a:cubicBezTo>
                      <a:pt x="45" y="110"/>
                      <a:pt x="23" y="196"/>
                      <a:pt x="2" y="2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9" name=""/>
              <p:cNvSpPr/>
              <p:nvPr/>
            </p:nvSpPr>
            <p:spPr>
              <a:xfrm>
                <a:off x="1658520" y="4475160"/>
                <a:ext cx="159120" cy="56520"/>
              </a:xfrm>
              <a:custGeom>
                <a:avLst/>
                <a:gdLst/>
                <a:ahLst/>
                <a:rect l="0" t="0" r="r" b="b"/>
                <a:pathLst>
                  <a:path w="442" h="157">
                    <a:moveTo>
                      <a:pt x="419" y="27"/>
                    </a:moveTo>
                    <a:cubicBezTo>
                      <a:pt x="429" y="27"/>
                      <a:pt x="442" y="27"/>
                      <a:pt x="442" y="13"/>
                    </a:cubicBezTo>
                    <a:cubicBezTo>
                      <a:pt x="442" y="0"/>
                      <a:pt x="429" y="0"/>
                      <a:pt x="419" y="0"/>
                    </a:cubicBezTo>
                    <a:cubicBezTo>
                      <a:pt x="287" y="0"/>
                      <a:pt x="155" y="0"/>
                      <a:pt x="23" y="0"/>
                    </a:cubicBezTo>
                    <a:cubicBezTo>
                      <a:pt x="13" y="0"/>
                      <a:pt x="0" y="0"/>
                      <a:pt x="0" y="13"/>
                    </a:cubicBezTo>
                    <a:cubicBezTo>
                      <a:pt x="0" y="27"/>
                      <a:pt x="13" y="27"/>
                      <a:pt x="23" y="27"/>
                    </a:cubicBezTo>
                    <a:cubicBezTo>
                      <a:pt x="155" y="27"/>
                      <a:pt x="287" y="27"/>
                      <a:pt x="419" y="27"/>
                    </a:cubicBezTo>
                    <a:moveTo>
                      <a:pt x="419" y="157"/>
                    </a:moveTo>
                    <a:cubicBezTo>
                      <a:pt x="429" y="157"/>
                      <a:pt x="442" y="157"/>
                      <a:pt x="442" y="143"/>
                    </a:cubicBezTo>
                    <a:cubicBezTo>
                      <a:pt x="442" y="130"/>
                      <a:pt x="429" y="130"/>
                      <a:pt x="419" y="130"/>
                    </a:cubicBezTo>
                    <a:cubicBezTo>
                      <a:pt x="287" y="130"/>
                      <a:pt x="155" y="130"/>
                      <a:pt x="23" y="130"/>
                    </a:cubicBezTo>
                    <a:cubicBezTo>
                      <a:pt x="13" y="130"/>
                      <a:pt x="0" y="130"/>
                      <a:pt x="0" y="143"/>
                    </a:cubicBezTo>
                    <a:cubicBezTo>
                      <a:pt x="0" y="157"/>
                      <a:pt x="13" y="157"/>
                      <a:pt x="23" y="157"/>
                    </a:cubicBezTo>
                    <a:cubicBezTo>
                      <a:pt x="155" y="157"/>
                      <a:pt x="287" y="157"/>
                      <a:pt x="419" y="1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1520" bIns="11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0" name=""/>
              <p:cNvSpPr/>
              <p:nvPr/>
            </p:nvSpPr>
            <p:spPr>
              <a:xfrm>
                <a:off x="1969920" y="4498560"/>
                <a:ext cx="146160" cy="9720"/>
              </a:xfrm>
              <a:custGeom>
                <a:avLst/>
                <a:gdLst/>
                <a:ahLst/>
                <a:rect l="0" t="0" r="r" b="b"/>
                <a:pathLst>
                  <a:path w="406" h="27">
                    <a:moveTo>
                      <a:pt x="383" y="27"/>
                    </a:moveTo>
                    <a:cubicBezTo>
                      <a:pt x="395" y="27"/>
                      <a:pt x="406" y="27"/>
                      <a:pt x="406" y="13"/>
                    </a:cubicBezTo>
                    <a:cubicBezTo>
                      <a:pt x="406" y="0"/>
                      <a:pt x="395" y="0"/>
                      <a:pt x="383" y="0"/>
                    </a:cubicBezTo>
                    <a:cubicBezTo>
                      <a:pt x="264" y="0"/>
                      <a:pt x="144" y="0"/>
                      <a:pt x="25" y="0"/>
                    </a:cubicBezTo>
                    <a:cubicBezTo>
                      <a:pt x="13" y="0"/>
                      <a:pt x="0" y="0"/>
                      <a:pt x="0" y="13"/>
                    </a:cubicBezTo>
                    <a:cubicBezTo>
                      <a:pt x="0" y="27"/>
                      <a:pt x="13" y="27"/>
                      <a:pt x="25" y="27"/>
                    </a:cubicBezTo>
                    <a:cubicBezTo>
                      <a:pt x="144" y="27"/>
                      <a:pt x="264" y="27"/>
                      <a:pt x="383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5280" bIns="-35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1" name=""/>
              <p:cNvSpPr/>
              <p:nvPr/>
            </p:nvSpPr>
            <p:spPr>
              <a:xfrm>
                <a:off x="2239200" y="4213440"/>
                <a:ext cx="117720" cy="580320"/>
              </a:xfrm>
              <a:custGeom>
                <a:avLst/>
                <a:gdLst/>
                <a:ahLst/>
                <a:rect l="0" t="0" r="r" b="b"/>
                <a:pathLst>
                  <a:path w="327" h="1612">
                    <a:moveTo>
                      <a:pt x="327" y="1605"/>
                    </a:moveTo>
                    <a:cubicBezTo>
                      <a:pt x="327" y="1603"/>
                      <a:pt x="325" y="1601"/>
                      <a:pt x="323" y="1599"/>
                    </a:cubicBezTo>
                    <a:cubicBezTo>
                      <a:pt x="298" y="1574"/>
                      <a:pt x="255" y="1528"/>
                      <a:pt x="210" y="1456"/>
                    </a:cubicBezTo>
                    <a:cubicBezTo>
                      <a:pt x="104" y="1283"/>
                      <a:pt x="55" y="1063"/>
                      <a:pt x="55" y="805"/>
                    </a:cubicBezTo>
                    <a:cubicBezTo>
                      <a:pt x="55" y="625"/>
                      <a:pt x="79" y="392"/>
                      <a:pt x="187" y="191"/>
                    </a:cubicBezTo>
                    <a:cubicBezTo>
                      <a:pt x="240" y="96"/>
                      <a:pt x="294" y="39"/>
                      <a:pt x="323" y="11"/>
                    </a:cubicBezTo>
                    <a:cubicBezTo>
                      <a:pt x="326" y="9"/>
                      <a:pt x="327" y="8"/>
                      <a:pt x="327" y="6"/>
                    </a:cubicBezTo>
                    <a:cubicBezTo>
                      <a:pt x="327" y="0"/>
                      <a:pt x="321" y="0"/>
                      <a:pt x="312" y="0"/>
                    </a:cubicBezTo>
                    <a:cubicBezTo>
                      <a:pt x="302" y="0"/>
                      <a:pt x="302" y="0"/>
                      <a:pt x="291" y="10"/>
                    </a:cubicBezTo>
                    <a:cubicBezTo>
                      <a:pt x="70" y="214"/>
                      <a:pt x="0" y="522"/>
                      <a:pt x="0" y="805"/>
                    </a:cubicBezTo>
                    <a:cubicBezTo>
                      <a:pt x="0" y="1069"/>
                      <a:pt x="59" y="1335"/>
                      <a:pt x="229" y="1536"/>
                    </a:cubicBezTo>
                    <a:cubicBezTo>
                      <a:pt x="242" y="1551"/>
                      <a:pt x="266" y="1580"/>
                      <a:pt x="293" y="1603"/>
                    </a:cubicBezTo>
                    <a:cubicBezTo>
                      <a:pt x="302" y="1612"/>
                      <a:pt x="302" y="1612"/>
                      <a:pt x="312" y="1612"/>
                    </a:cubicBezTo>
                    <a:cubicBezTo>
                      <a:pt x="321" y="1612"/>
                      <a:pt x="327" y="1612"/>
                      <a:pt x="327" y="16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2" name=""/>
              <p:cNvSpPr/>
              <p:nvPr/>
            </p:nvSpPr>
            <p:spPr>
              <a:xfrm>
                <a:off x="2403000" y="4227120"/>
                <a:ext cx="125640" cy="178200"/>
              </a:xfrm>
              <a:custGeom>
                <a:avLst/>
                <a:gdLst/>
                <a:ahLst/>
                <a:rect l="0" t="0" r="r" b="b"/>
                <a:pathLst>
                  <a:path w="349" h="495">
                    <a:moveTo>
                      <a:pt x="281" y="252"/>
                    </a:moveTo>
                    <a:cubicBezTo>
                      <a:pt x="276" y="210"/>
                      <a:pt x="247" y="174"/>
                      <a:pt x="196" y="174"/>
                    </a:cubicBezTo>
                    <a:cubicBezTo>
                      <a:pt x="155" y="174"/>
                      <a:pt x="112" y="184"/>
                      <a:pt x="60" y="237"/>
                    </a:cubicBezTo>
                    <a:cubicBezTo>
                      <a:pt x="6" y="293"/>
                      <a:pt x="0" y="356"/>
                      <a:pt x="0" y="377"/>
                    </a:cubicBezTo>
                    <a:cubicBezTo>
                      <a:pt x="0" y="417"/>
                      <a:pt x="30" y="495"/>
                      <a:pt x="123" y="495"/>
                    </a:cubicBezTo>
                    <a:cubicBezTo>
                      <a:pt x="281" y="495"/>
                      <a:pt x="349" y="270"/>
                      <a:pt x="349" y="174"/>
                    </a:cubicBezTo>
                    <a:cubicBezTo>
                      <a:pt x="349" y="67"/>
                      <a:pt x="289" y="0"/>
                      <a:pt x="206" y="0"/>
                    </a:cubicBezTo>
                    <a:cubicBezTo>
                      <a:pt x="110" y="0"/>
                      <a:pt x="79" y="86"/>
                      <a:pt x="79" y="105"/>
                    </a:cubicBezTo>
                    <a:cubicBezTo>
                      <a:pt x="79" y="115"/>
                      <a:pt x="85" y="130"/>
                      <a:pt x="106" y="130"/>
                    </a:cubicBezTo>
                    <a:cubicBezTo>
                      <a:pt x="127" y="130"/>
                      <a:pt x="142" y="109"/>
                      <a:pt x="142" y="94"/>
                    </a:cubicBezTo>
                    <a:cubicBezTo>
                      <a:pt x="142" y="71"/>
                      <a:pt x="121" y="71"/>
                      <a:pt x="110" y="71"/>
                    </a:cubicBezTo>
                    <a:cubicBezTo>
                      <a:pt x="140" y="21"/>
                      <a:pt x="185" y="17"/>
                      <a:pt x="206" y="17"/>
                    </a:cubicBezTo>
                    <a:cubicBezTo>
                      <a:pt x="253" y="17"/>
                      <a:pt x="300" y="52"/>
                      <a:pt x="300" y="138"/>
                    </a:cubicBezTo>
                    <a:cubicBezTo>
                      <a:pt x="300" y="164"/>
                      <a:pt x="297" y="199"/>
                      <a:pt x="281" y="252"/>
                    </a:cubicBezTo>
                    <a:moveTo>
                      <a:pt x="125" y="476"/>
                    </a:moveTo>
                    <a:cubicBezTo>
                      <a:pt x="53" y="476"/>
                      <a:pt x="53" y="407"/>
                      <a:pt x="53" y="402"/>
                    </a:cubicBezTo>
                    <a:cubicBezTo>
                      <a:pt x="53" y="383"/>
                      <a:pt x="68" y="289"/>
                      <a:pt x="96" y="249"/>
                    </a:cubicBezTo>
                    <a:cubicBezTo>
                      <a:pt x="123" y="210"/>
                      <a:pt x="155" y="187"/>
                      <a:pt x="196" y="187"/>
                    </a:cubicBezTo>
                    <a:cubicBezTo>
                      <a:pt x="268" y="187"/>
                      <a:pt x="270" y="264"/>
                      <a:pt x="270" y="277"/>
                    </a:cubicBezTo>
                    <a:cubicBezTo>
                      <a:pt x="270" y="325"/>
                      <a:pt x="227" y="476"/>
                      <a:pt x="125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3" name=""/>
              <p:cNvSpPr/>
              <p:nvPr/>
            </p:nvSpPr>
            <p:spPr>
              <a:xfrm>
                <a:off x="2544480" y="4199760"/>
                <a:ext cx="74160" cy="113040"/>
              </a:xfrm>
              <a:custGeom>
                <a:avLst/>
                <a:gdLst/>
                <a:ahLst/>
                <a:rect l="0" t="0" r="r" b="b"/>
                <a:pathLst>
                  <a:path w="206" h="314">
                    <a:moveTo>
                      <a:pt x="206" y="228"/>
                    </a:moveTo>
                    <a:cubicBezTo>
                      <a:pt x="200" y="228"/>
                      <a:pt x="195" y="228"/>
                      <a:pt x="189" y="228"/>
                    </a:cubicBezTo>
                    <a:cubicBezTo>
                      <a:pt x="189" y="237"/>
                      <a:pt x="183" y="266"/>
                      <a:pt x="178" y="270"/>
                    </a:cubicBezTo>
                    <a:cubicBezTo>
                      <a:pt x="174" y="274"/>
                      <a:pt x="138" y="274"/>
                      <a:pt x="132" y="274"/>
                    </a:cubicBezTo>
                    <a:cubicBezTo>
                      <a:pt x="103" y="274"/>
                      <a:pt x="74" y="274"/>
                      <a:pt x="45" y="274"/>
                    </a:cubicBezTo>
                    <a:cubicBezTo>
                      <a:pt x="94" y="230"/>
                      <a:pt x="111" y="216"/>
                      <a:pt x="138" y="195"/>
                    </a:cubicBezTo>
                    <a:cubicBezTo>
                      <a:pt x="174" y="166"/>
                      <a:pt x="206" y="138"/>
                      <a:pt x="206" y="92"/>
                    </a:cubicBezTo>
                    <a:cubicBezTo>
                      <a:pt x="206" y="36"/>
                      <a:pt x="157" y="0"/>
                      <a:pt x="96" y="0"/>
                    </a:cubicBezTo>
                    <a:cubicBezTo>
                      <a:pt x="40" y="0"/>
                      <a:pt x="0" y="42"/>
                      <a:pt x="0" y="86"/>
                    </a:cubicBezTo>
                    <a:cubicBezTo>
                      <a:pt x="0" y="109"/>
                      <a:pt x="21" y="111"/>
                      <a:pt x="25" y="111"/>
                    </a:cubicBezTo>
                    <a:cubicBezTo>
                      <a:pt x="36" y="111"/>
                      <a:pt x="49" y="103"/>
                      <a:pt x="49" y="86"/>
                    </a:cubicBezTo>
                    <a:cubicBezTo>
                      <a:pt x="49" y="78"/>
                      <a:pt x="45" y="61"/>
                      <a:pt x="21" y="61"/>
                    </a:cubicBezTo>
                    <a:cubicBezTo>
                      <a:pt x="36" y="29"/>
                      <a:pt x="68" y="17"/>
                      <a:pt x="89" y="17"/>
                    </a:cubicBezTo>
                    <a:cubicBezTo>
                      <a:pt x="136" y="17"/>
                      <a:pt x="161" y="55"/>
                      <a:pt x="161" y="92"/>
                    </a:cubicBezTo>
                    <a:cubicBezTo>
                      <a:pt x="161" y="134"/>
                      <a:pt x="132" y="166"/>
                      <a:pt x="117" y="184"/>
                    </a:cubicBezTo>
                    <a:cubicBezTo>
                      <a:pt x="79" y="221"/>
                      <a:pt x="42" y="258"/>
                      <a:pt x="4" y="295"/>
                    </a:cubicBezTo>
                    <a:cubicBezTo>
                      <a:pt x="0" y="298"/>
                      <a:pt x="0" y="300"/>
                      <a:pt x="0" y="314"/>
                    </a:cubicBezTo>
                    <a:cubicBezTo>
                      <a:pt x="64" y="314"/>
                      <a:pt x="127" y="314"/>
                      <a:pt x="191" y="314"/>
                    </a:cubicBezTo>
                    <a:cubicBezTo>
                      <a:pt x="196" y="285"/>
                      <a:pt x="201" y="256"/>
                      <a:pt x="206" y="2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4" name=""/>
              <p:cNvSpPr/>
              <p:nvPr/>
            </p:nvSpPr>
            <p:spPr>
              <a:xfrm>
                <a:off x="2652120" y="4230000"/>
                <a:ext cx="150840" cy="169920"/>
              </a:xfrm>
              <a:custGeom>
                <a:avLst/>
                <a:gdLst/>
                <a:ahLst/>
                <a:rect l="0" t="0" r="r" b="b"/>
                <a:pathLst>
                  <a:path w="419" h="472">
                    <a:moveTo>
                      <a:pt x="419" y="363"/>
                    </a:moveTo>
                    <a:cubicBezTo>
                      <a:pt x="414" y="363"/>
                      <a:pt x="408" y="363"/>
                      <a:pt x="402" y="363"/>
                    </a:cubicBezTo>
                    <a:cubicBezTo>
                      <a:pt x="399" y="383"/>
                      <a:pt x="397" y="398"/>
                      <a:pt x="391" y="413"/>
                    </a:cubicBezTo>
                    <a:cubicBezTo>
                      <a:pt x="387" y="425"/>
                      <a:pt x="385" y="430"/>
                      <a:pt x="348" y="430"/>
                    </a:cubicBezTo>
                    <a:cubicBezTo>
                      <a:pt x="329" y="430"/>
                      <a:pt x="311" y="430"/>
                      <a:pt x="293" y="430"/>
                    </a:cubicBezTo>
                    <a:cubicBezTo>
                      <a:pt x="302" y="392"/>
                      <a:pt x="323" y="360"/>
                      <a:pt x="353" y="316"/>
                    </a:cubicBezTo>
                    <a:cubicBezTo>
                      <a:pt x="383" y="268"/>
                      <a:pt x="412" y="222"/>
                      <a:pt x="412" y="168"/>
                    </a:cubicBezTo>
                    <a:cubicBezTo>
                      <a:pt x="412" y="75"/>
                      <a:pt x="321" y="0"/>
                      <a:pt x="210" y="0"/>
                    </a:cubicBezTo>
                    <a:cubicBezTo>
                      <a:pt x="94" y="0"/>
                      <a:pt x="8" y="77"/>
                      <a:pt x="8" y="168"/>
                    </a:cubicBezTo>
                    <a:cubicBezTo>
                      <a:pt x="8" y="222"/>
                      <a:pt x="34" y="268"/>
                      <a:pt x="66" y="316"/>
                    </a:cubicBezTo>
                    <a:cubicBezTo>
                      <a:pt x="94" y="360"/>
                      <a:pt x="115" y="392"/>
                      <a:pt x="125" y="430"/>
                    </a:cubicBezTo>
                    <a:cubicBezTo>
                      <a:pt x="107" y="430"/>
                      <a:pt x="89" y="430"/>
                      <a:pt x="72" y="430"/>
                    </a:cubicBezTo>
                    <a:cubicBezTo>
                      <a:pt x="32" y="430"/>
                      <a:pt x="30" y="425"/>
                      <a:pt x="28" y="413"/>
                    </a:cubicBezTo>
                    <a:cubicBezTo>
                      <a:pt x="23" y="398"/>
                      <a:pt x="19" y="381"/>
                      <a:pt x="15" y="363"/>
                    </a:cubicBezTo>
                    <a:cubicBezTo>
                      <a:pt x="10" y="363"/>
                      <a:pt x="5" y="363"/>
                      <a:pt x="0" y="363"/>
                    </a:cubicBezTo>
                    <a:cubicBezTo>
                      <a:pt x="7" y="400"/>
                      <a:pt x="14" y="436"/>
                      <a:pt x="21" y="472"/>
                    </a:cubicBezTo>
                    <a:cubicBezTo>
                      <a:pt x="56" y="472"/>
                      <a:pt x="91" y="472"/>
                      <a:pt x="127" y="472"/>
                    </a:cubicBezTo>
                    <a:cubicBezTo>
                      <a:pt x="142" y="472"/>
                      <a:pt x="144" y="472"/>
                      <a:pt x="144" y="459"/>
                    </a:cubicBezTo>
                    <a:cubicBezTo>
                      <a:pt x="144" y="411"/>
                      <a:pt x="123" y="352"/>
                      <a:pt x="108" y="310"/>
                    </a:cubicBezTo>
                    <a:cubicBezTo>
                      <a:pt x="94" y="272"/>
                      <a:pt x="76" y="218"/>
                      <a:pt x="76" y="166"/>
                    </a:cubicBezTo>
                    <a:cubicBezTo>
                      <a:pt x="76" y="59"/>
                      <a:pt x="149" y="13"/>
                      <a:pt x="210" y="13"/>
                    </a:cubicBezTo>
                    <a:cubicBezTo>
                      <a:pt x="272" y="13"/>
                      <a:pt x="342" y="63"/>
                      <a:pt x="342" y="166"/>
                    </a:cubicBezTo>
                    <a:cubicBezTo>
                      <a:pt x="342" y="218"/>
                      <a:pt x="325" y="270"/>
                      <a:pt x="306" y="323"/>
                    </a:cubicBezTo>
                    <a:cubicBezTo>
                      <a:pt x="297" y="352"/>
                      <a:pt x="274" y="413"/>
                      <a:pt x="274" y="459"/>
                    </a:cubicBezTo>
                    <a:cubicBezTo>
                      <a:pt x="274" y="472"/>
                      <a:pt x="276" y="472"/>
                      <a:pt x="291" y="472"/>
                    </a:cubicBezTo>
                    <a:cubicBezTo>
                      <a:pt x="326" y="472"/>
                      <a:pt x="361" y="472"/>
                      <a:pt x="397" y="472"/>
                    </a:cubicBezTo>
                    <a:cubicBezTo>
                      <a:pt x="404" y="436"/>
                      <a:pt x="412" y="400"/>
                      <a:pt x="419" y="3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5" name=""/>
              <p:cNvSpPr/>
              <p:nvPr/>
            </p:nvSpPr>
            <p:spPr>
              <a:xfrm>
                <a:off x="2824560" y="4362120"/>
                <a:ext cx="72000" cy="76320"/>
              </a:xfrm>
              <a:custGeom>
                <a:avLst/>
                <a:gdLst/>
                <a:ahLst/>
                <a:rect l="0" t="0" r="r" b="b"/>
                <a:pathLst>
                  <a:path w="200" h="212">
                    <a:moveTo>
                      <a:pt x="74" y="99"/>
                    </a:moveTo>
                    <a:cubicBezTo>
                      <a:pt x="87" y="99"/>
                      <a:pt x="123" y="98"/>
                      <a:pt x="147" y="90"/>
                    </a:cubicBezTo>
                    <a:cubicBezTo>
                      <a:pt x="183" y="77"/>
                      <a:pt x="189" y="55"/>
                      <a:pt x="189" y="40"/>
                    </a:cubicBezTo>
                    <a:cubicBezTo>
                      <a:pt x="189" y="15"/>
                      <a:pt x="164" y="0"/>
                      <a:pt x="132" y="0"/>
                    </a:cubicBezTo>
                    <a:cubicBezTo>
                      <a:pt x="76" y="0"/>
                      <a:pt x="0" y="42"/>
                      <a:pt x="0" y="122"/>
                    </a:cubicBezTo>
                    <a:cubicBezTo>
                      <a:pt x="0" y="170"/>
                      <a:pt x="30" y="212"/>
                      <a:pt x="85" y="212"/>
                    </a:cubicBezTo>
                    <a:cubicBezTo>
                      <a:pt x="162" y="212"/>
                      <a:pt x="200" y="164"/>
                      <a:pt x="200" y="159"/>
                    </a:cubicBezTo>
                    <a:cubicBezTo>
                      <a:pt x="200" y="155"/>
                      <a:pt x="195" y="151"/>
                      <a:pt x="191" y="151"/>
                    </a:cubicBezTo>
                    <a:cubicBezTo>
                      <a:pt x="189" y="151"/>
                      <a:pt x="187" y="151"/>
                      <a:pt x="183" y="155"/>
                    </a:cubicBezTo>
                    <a:cubicBezTo>
                      <a:pt x="147" y="199"/>
                      <a:pt x="93" y="199"/>
                      <a:pt x="85" y="199"/>
                    </a:cubicBezTo>
                    <a:cubicBezTo>
                      <a:pt x="57" y="199"/>
                      <a:pt x="38" y="180"/>
                      <a:pt x="38" y="142"/>
                    </a:cubicBezTo>
                    <a:cubicBezTo>
                      <a:pt x="38" y="134"/>
                      <a:pt x="38" y="124"/>
                      <a:pt x="43" y="99"/>
                    </a:cubicBezTo>
                    <a:cubicBezTo>
                      <a:pt x="54" y="99"/>
                      <a:pt x="64" y="99"/>
                      <a:pt x="74" y="99"/>
                    </a:cubicBezTo>
                    <a:moveTo>
                      <a:pt x="47" y="86"/>
                    </a:moveTo>
                    <a:cubicBezTo>
                      <a:pt x="66" y="17"/>
                      <a:pt x="119" y="11"/>
                      <a:pt x="132" y="11"/>
                    </a:cubicBezTo>
                    <a:cubicBezTo>
                      <a:pt x="151" y="11"/>
                      <a:pt x="170" y="23"/>
                      <a:pt x="170" y="40"/>
                    </a:cubicBezTo>
                    <a:cubicBezTo>
                      <a:pt x="170" y="86"/>
                      <a:pt x="91" y="86"/>
                      <a:pt x="70" y="86"/>
                    </a:cubicBezTo>
                    <a:cubicBezTo>
                      <a:pt x="62" y="86"/>
                      <a:pt x="55" y="86"/>
                      <a:pt x="47" y="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6" name=""/>
              <p:cNvSpPr/>
              <p:nvPr/>
            </p:nvSpPr>
            <p:spPr>
              <a:xfrm>
                <a:off x="2393640" y="4498560"/>
                <a:ext cx="522720" cy="9720"/>
              </a:xfrm>
              <a:custGeom>
                <a:avLst/>
                <a:gdLst/>
                <a:ahLst/>
                <a:rect l="0" t="0" r="r" b="b"/>
                <a:pathLst>
                  <a:path w="1452" h="27">
                    <a:moveTo>
                      <a:pt x="0" y="0"/>
                    </a:moveTo>
                    <a:cubicBezTo>
                      <a:pt x="484" y="0"/>
                      <a:pt x="968" y="0"/>
                      <a:pt x="1452" y="0"/>
                    </a:cubicBezTo>
                    <a:cubicBezTo>
                      <a:pt x="1452" y="9"/>
                      <a:pt x="1452" y="18"/>
                      <a:pt x="1452" y="27"/>
                    </a:cubicBezTo>
                    <a:cubicBezTo>
                      <a:pt x="968" y="27"/>
                      <a:pt x="484" y="27"/>
                      <a:pt x="0" y="27"/>
                    </a:cubicBezTo>
                    <a:cubicBezTo>
                      <a:pt x="0" y="18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5280" bIns="-35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7" name=""/>
              <p:cNvSpPr/>
              <p:nvPr/>
            </p:nvSpPr>
            <p:spPr>
              <a:xfrm>
                <a:off x="2444760" y="4556880"/>
                <a:ext cx="125280" cy="178200"/>
              </a:xfrm>
              <a:custGeom>
                <a:avLst/>
                <a:gdLst/>
                <a:ahLst/>
                <a:rect l="0" t="0" r="r" b="b"/>
                <a:pathLst>
                  <a:path w="348" h="495">
                    <a:moveTo>
                      <a:pt x="280" y="252"/>
                    </a:moveTo>
                    <a:cubicBezTo>
                      <a:pt x="274" y="210"/>
                      <a:pt x="246" y="174"/>
                      <a:pt x="195" y="174"/>
                    </a:cubicBezTo>
                    <a:cubicBezTo>
                      <a:pt x="155" y="174"/>
                      <a:pt x="111" y="184"/>
                      <a:pt x="59" y="237"/>
                    </a:cubicBezTo>
                    <a:cubicBezTo>
                      <a:pt x="4" y="293"/>
                      <a:pt x="0" y="354"/>
                      <a:pt x="0" y="375"/>
                    </a:cubicBezTo>
                    <a:cubicBezTo>
                      <a:pt x="0" y="417"/>
                      <a:pt x="28" y="495"/>
                      <a:pt x="121" y="495"/>
                    </a:cubicBezTo>
                    <a:cubicBezTo>
                      <a:pt x="280" y="495"/>
                      <a:pt x="348" y="270"/>
                      <a:pt x="348" y="174"/>
                    </a:cubicBezTo>
                    <a:cubicBezTo>
                      <a:pt x="348" y="67"/>
                      <a:pt x="287" y="0"/>
                      <a:pt x="206" y="0"/>
                    </a:cubicBezTo>
                    <a:cubicBezTo>
                      <a:pt x="110" y="0"/>
                      <a:pt x="79" y="86"/>
                      <a:pt x="79" y="105"/>
                    </a:cubicBezTo>
                    <a:cubicBezTo>
                      <a:pt x="79" y="115"/>
                      <a:pt x="83" y="128"/>
                      <a:pt x="104" y="128"/>
                    </a:cubicBezTo>
                    <a:cubicBezTo>
                      <a:pt x="125" y="128"/>
                      <a:pt x="140" y="109"/>
                      <a:pt x="140" y="94"/>
                    </a:cubicBezTo>
                    <a:cubicBezTo>
                      <a:pt x="140" y="69"/>
                      <a:pt x="119" y="69"/>
                      <a:pt x="108" y="69"/>
                    </a:cubicBezTo>
                    <a:cubicBezTo>
                      <a:pt x="138" y="19"/>
                      <a:pt x="185" y="15"/>
                      <a:pt x="204" y="15"/>
                    </a:cubicBezTo>
                    <a:cubicBezTo>
                      <a:pt x="253" y="15"/>
                      <a:pt x="298" y="52"/>
                      <a:pt x="298" y="138"/>
                    </a:cubicBezTo>
                    <a:cubicBezTo>
                      <a:pt x="298" y="164"/>
                      <a:pt x="295" y="199"/>
                      <a:pt x="281" y="252"/>
                    </a:cubicBezTo>
                    <a:lnTo>
                      <a:pt x="280" y="252"/>
                    </a:lnTo>
                    <a:moveTo>
                      <a:pt x="123" y="476"/>
                    </a:moveTo>
                    <a:cubicBezTo>
                      <a:pt x="51" y="476"/>
                      <a:pt x="51" y="407"/>
                      <a:pt x="51" y="400"/>
                    </a:cubicBezTo>
                    <a:cubicBezTo>
                      <a:pt x="51" y="383"/>
                      <a:pt x="68" y="289"/>
                      <a:pt x="94" y="249"/>
                    </a:cubicBezTo>
                    <a:cubicBezTo>
                      <a:pt x="121" y="208"/>
                      <a:pt x="153" y="187"/>
                      <a:pt x="195" y="187"/>
                    </a:cubicBezTo>
                    <a:cubicBezTo>
                      <a:pt x="266" y="187"/>
                      <a:pt x="268" y="264"/>
                      <a:pt x="268" y="277"/>
                    </a:cubicBezTo>
                    <a:cubicBezTo>
                      <a:pt x="268" y="325"/>
                      <a:pt x="225" y="476"/>
                      <a:pt x="123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8" name=""/>
              <p:cNvSpPr/>
              <p:nvPr/>
            </p:nvSpPr>
            <p:spPr>
              <a:xfrm>
                <a:off x="2584800" y="4564800"/>
                <a:ext cx="170640" cy="165240"/>
              </a:xfrm>
              <a:custGeom>
                <a:avLst/>
                <a:gdLst/>
                <a:ahLst/>
                <a:rect l="0" t="0" r="r" b="b"/>
                <a:pathLst>
                  <a:path w="474" h="459">
                    <a:moveTo>
                      <a:pt x="79" y="407"/>
                    </a:moveTo>
                    <a:cubicBezTo>
                      <a:pt x="72" y="432"/>
                      <a:pt x="72" y="438"/>
                      <a:pt x="19" y="438"/>
                    </a:cubicBezTo>
                    <a:cubicBezTo>
                      <a:pt x="8" y="438"/>
                      <a:pt x="0" y="438"/>
                      <a:pt x="0" y="451"/>
                    </a:cubicBezTo>
                    <a:cubicBezTo>
                      <a:pt x="0" y="459"/>
                      <a:pt x="8" y="459"/>
                      <a:pt x="19" y="459"/>
                    </a:cubicBezTo>
                    <a:cubicBezTo>
                      <a:pt x="98" y="459"/>
                      <a:pt x="176" y="459"/>
                      <a:pt x="255" y="459"/>
                    </a:cubicBezTo>
                    <a:cubicBezTo>
                      <a:pt x="361" y="459"/>
                      <a:pt x="438" y="381"/>
                      <a:pt x="438" y="314"/>
                    </a:cubicBezTo>
                    <a:cubicBezTo>
                      <a:pt x="438" y="266"/>
                      <a:pt x="400" y="228"/>
                      <a:pt x="336" y="220"/>
                    </a:cubicBezTo>
                    <a:cubicBezTo>
                      <a:pt x="404" y="207"/>
                      <a:pt x="474" y="157"/>
                      <a:pt x="474" y="94"/>
                    </a:cubicBezTo>
                    <a:cubicBezTo>
                      <a:pt x="474" y="44"/>
                      <a:pt x="431" y="0"/>
                      <a:pt x="351" y="0"/>
                    </a:cubicBezTo>
                    <a:cubicBezTo>
                      <a:pt x="277" y="0"/>
                      <a:pt x="203" y="0"/>
                      <a:pt x="128" y="0"/>
                    </a:cubicBezTo>
                    <a:cubicBezTo>
                      <a:pt x="115" y="0"/>
                      <a:pt x="110" y="0"/>
                      <a:pt x="110" y="13"/>
                    </a:cubicBezTo>
                    <a:cubicBezTo>
                      <a:pt x="110" y="21"/>
                      <a:pt x="115" y="21"/>
                      <a:pt x="128" y="21"/>
                    </a:cubicBezTo>
                    <a:cubicBezTo>
                      <a:pt x="137" y="22"/>
                      <a:pt x="142" y="21"/>
                      <a:pt x="153" y="23"/>
                    </a:cubicBezTo>
                    <a:cubicBezTo>
                      <a:pt x="164" y="23"/>
                      <a:pt x="170" y="25"/>
                      <a:pt x="170" y="33"/>
                    </a:cubicBezTo>
                    <a:cubicBezTo>
                      <a:pt x="170" y="36"/>
                      <a:pt x="170" y="38"/>
                      <a:pt x="168" y="46"/>
                    </a:cubicBezTo>
                    <a:cubicBezTo>
                      <a:pt x="139" y="166"/>
                      <a:pt x="109" y="287"/>
                      <a:pt x="79" y="407"/>
                    </a:cubicBezTo>
                    <a:moveTo>
                      <a:pt x="179" y="212"/>
                    </a:moveTo>
                    <a:cubicBezTo>
                      <a:pt x="193" y="157"/>
                      <a:pt x="207" y="101"/>
                      <a:pt x="221" y="46"/>
                    </a:cubicBezTo>
                    <a:cubicBezTo>
                      <a:pt x="227" y="23"/>
                      <a:pt x="229" y="21"/>
                      <a:pt x="257" y="21"/>
                    </a:cubicBezTo>
                    <a:cubicBezTo>
                      <a:pt x="285" y="21"/>
                      <a:pt x="314" y="21"/>
                      <a:pt x="342" y="21"/>
                    </a:cubicBezTo>
                    <a:cubicBezTo>
                      <a:pt x="400" y="21"/>
                      <a:pt x="414" y="61"/>
                      <a:pt x="414" y="90"/>
                    </a:cubicBezTo>
                    <a:cubicBezTo>
                      <a:pt x="414" y="149"/>
                      <a:pt x="357" y="212"/>
                      <a:pt x="276" y="212"/>
                    </a:cubicBezTo>
                    <a:cubicBezTo>
                      <a:pt x="244" y="212"/>
                      <a:pt x="212" y="212"/>
                      <a:pt x="179" y="212"/>
                    </a:cubicBezTo>
                    <a:moveTo>
                      <a:pt x="149" y="438"/>
                    </a:moveTo>
                    <a:cubicBezTo>
                      <a:pt x="140" y="438"/>
                      <a:pt x="140" y="438"/>
                      <a:pt x="134" y="438"/>
                    </a:cubicBezTo>
                    <a:cubicBezTo>
                      <a:pt x="128" y="438"/>
                      <a:pt x="127" y="436"/>
                      <a:pt x="127" y="430"/>
                    </a:cubicBezTo>
                    <a:cubicBezTo>
                      <a:pt x="127" y="428"/>
                      <a:pt x="127" y="428"/>
                      <a:pt x="130" y="415"/>
                    </a:cubicBezTo>
                    <a:cubicBezTo>
                      <a:pt x="145" y="353"/>
                      <a:pt x="161" y="290"/>
                      <a:pt x="176" y="228"/>
                    </a:cubicBezTo>
                    <a:cubicBezTo>
                      <a:pt x="217" y="228"/>
                      <a:pt x="259" y="228"/>
                      <a:pt x="300" y="228"/>
                    </a:cubicBezTo>
                    <a:cubicBezTo>
                      <a:pt x="365" y="228"/>
                      <a:pt x="378" y="277"/>
                      <a:pt x="378" y="306"/>
                    </a:cubicBezTo>
                    <a:cubicBezTo>
                      <a:pt x="378" y="373"/>
                      <a:pt x="317" y="438"/>
                      <a:pt x="240" y="438"/>
                    </a:cubicBezTo>
                    <a:cubicBezTo>
                      <a:pt x="210" y="438"/>
                      <a:pt x="179" y="438"/>
                      <a:pt x="149" y="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9" name=""/>
              <p:cNvSpPr/>
              <p:nvPr/>
            </p:nvSpPr>
            <p:spPr>
              <a:xfrm>
                <a:off x="2778480" y="4547520"/>
                <a:ext cx="74160" cy="113040"/>
              </a:xfrm>
              <a:custGeom>
                <a:avLst/>
                <a:gdLst/>
                <a:ahLst/>
                <a:rect l="0" t="0" r="r" b="b"/>
                <a:pathLst>
                  <a:path w="206" h="314">
                    <a:moveTo>
                      <a:pt x="206" y="228"/>
                    </a:moveTo>
                    <a:cubicBezTo>
                      <a:pt x="201" y="228"/>
                      <a:pt x="196" y="228"/>
                      <a:pt x="191" y="228"/>
                    </a:cubicBezTo>
                    <a:cubicBezTo>
                      <a:pt x="189" y="237"/>
                      <a:pt x="183" y="266"/>
                      <a:pt x="178" y="270"/>
                    </a:cubicBezTo>
                    <a:cubicBezTo>
                      <a:pt x="174" y="274"/>
                      <a:pt x="138" y="274"/>
                      <a:pt x="132" y="274"/>
                    </a:cubicBezTo>
                    <a:cubicBezTo>
                      <a:pt x="104" y="274"/>
                      <a:pt x="76" y="274"/>
                      <a:pt x="47" y="274"/>
                    </a:cubicBezTo>
                    <a:cubicBezTo>
                      <a:pt x="94" y="230"/>
                      <a:pt x="111" y="216"/>
                      <a:pt x="140" y="193"/>
                    </a:cubicBezTo>
                    <a:cubicBezTo>
                      <a:pt x="174" y="166"/>
                      <a:pt x="206" y="138"/>
                      <a:pt x="206" y="92"/>
                    </a:cubicBezTo>
                    <a:cubicBezTo>
                      <a:pt x="206" y="34"/>
                      <a:pt x="157" y="0"/>
                      <a:pt x="96" y="0"/>
                    </a:cubicBezTo>
                    <a:cubicBezTo>
                      <a:pt x="40" y="0"/>
                      <a:pt x="0" y="42"/>
                      <a:pt x="0" y="84"/>
                    </a:cubicBezTo>
                    <a:cubicBezTo>
                      <a:pt x="0" y="109"/>
                      <a:pt x="21" y="111"/>
                      <a:pt x="25" y="111"/>
                    </a:cubicBezTo>
                    <a:cubicBezTo>
                      <a:pt x="36" y="111"/>
                      <a:pt x="49" y="103"/>
                      <a:pt x="49" y="86"/>
                    </a:cubicBezTo>
                    <a:cubicBezTo>
                      <a:pt x="49" y="78"/>
                      <a:pt x="47" y="61"/>
                      <a:pt x="23" y="61"/>
                    </a:cubicBezTo>
                    <a:cubicBezTo>
                      <a:pt x="36" y="29"/>
                      <a:pt x="68" y="17"/>
                      <a:pt x="91" y="17"/>
                    </a:cubicBezTo>
                    <a:cubicBezTo>
                      <a:pt x="136" y="17"/>
                      <a:pt x="161" y="54"/>
                      <a:pt x="161" y="92"/>
                    </a:cubicBezTo>
                    <a:cubicBezTo>
                      <a:pt x="161" y="134"/>
                      <a:pt x="132" y="166"/>
                      <a:pt x="117" y="182"/>
                    </a:cubicBezTo>
                    <a:cubicBezTo>
                      <a:pt x="80" y="219"/>
                      <a:pt x="43" y="257"/>
                      <a:pt x="6" y="295"/>
                    </a:cubicBezTo>
                    <a:cubicBezTo>
                      <a:pt x="0" y="298"/>
                      <a:pt x="0" y="300"/>
                      <a:pt x="0" y="314"/>
                    </a:cubicBezTo>
                    <a:cubicBezTo>
                      <a:pt x="64" y="314"/>
                      <a:pt x="128" y="314"/>
                      <a:pt x="193" y="314"/>
                    </a:cubicBezTo>
                    <a:cubicBezTo>
                      <a:pt x="197" y="285"/>
                      <a:pt x="201" y="256"/>
                      <a:pt x="206" y="2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40" name=""/>
              <p:cNvSpPr/>
              <p:nvPr/>
            </p:nvSpPr>
            <p:spPr>
              <a:xfrm>
                <a:off x="2953080" y="4213440"/>
                <a:ext cx="117720" cy="580320"/>
              </a:xfrm>
              <a:custGeom>
                <a:avLst/>
                <a:gdLst/>
                <a:ahLst/>
                <a:rect l="0" t="0" r="r" b="b"/>
                <a:pathLst>
                  <a:path w="327" h="1612">
                    <a:moveTo>
                      <a:pt x="327" y="805"/>
                    </a:moveTo>
                    <a:cubicBezTo>
                      <a:pt x="327" y="541"/>
                      <a:pt x="266" y="275"/>
                      <a:pt x="98" y="75"/>
                    </a:cubicBezTo>
                    <a:cubicBezTo>
                      <a:pt x="85" y="59"/>
                      <a:pt x="60" y="31"/>
                      <a:pt x="32" y="8"/>
                    </a:cubicBezTo>
                    <a:cubicBezTo>
                      <a:pt x="25" y="0"/>
                      <a:pt x="23" y="0"/>
                      <a:pt x="13" y="0"/>
                    </a:cubicBezTo>
                    <a:cubicBezTo>
                      <a:pt x="6" y="0"/>
                      <a:pt x="0" y="0"/>
                      <a:pt x="0" y="6"/>
                    </a:cubicBezTo>
                    <a:cubicBezTo>
                      <a:pt x="0" y="8"/>
                      <a:pt x="2" y="11"/>
                      <a:pt x="4" y="13"/>
                    </a:cubicBezTo>
                    <a:cubicBezTo>
                      <a:pt x="26" y="36"/>
                      <a:pt x="72" y="82"/>
                      <a:pt x="117" y="155"/>
                    </a:cubicBezTo>
                    <a:cubicBezTo>
                      <a:pt x="223" y="327"/>
                      <a:pt x="272" y="547"/>
                      <a:pt x="272" y="805"/>
                    </a:cubicBezTo>
                    <a:cubicBezTo>
                      <a:pt x="272" y="985"/>
                      <a:pt x="247" y="1218"/>
                      <a:pt x="138" y="1419"/>
                    </a:cubicBezTo>
                    <a:cubicBezTo>
                      <a:pt x="85" y="1515"/>
                      <a:pt x="30" y="1570"/>
                      <a:pt x="2" y="1599"/>
                    </a:cubicBezTo>
                    <a:cubicBezTo>
                      <a:pt x="2" y="1601"/>
                      <a:pt x="0" y="1603"/>
                      <a:pt x="0" y="1605"/>
                    </a:cubicBezTo>
                    <a:cubicBezTo>
                      <a:pt x="0" y="1612"/>
                      <a:pt x="6" y="1612"/>
                      <a:pt x="13" y="1612"/>
                    </a:cubicBezTo>
                    <a:cubicBezTo>
                      <a:pt x="23" y="1612"/>
                      <a:pt x="25" y="1612"/>
                      <a:pt x="34" y="1601"/>
                    </a:cubicBezTo>
                    <a:cubicBezTo>
                      <a:pt x="257" y="1396"/>
                      <a:pt x="327" y="1088"/>
                      <a:pt x="327" y="8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41" name=""/>
              <p:cNvSpPr/>
              <p:nvPr/>
            </p:nvSpPr>
            <p:spPr>
              <a:xfrm>
                <a:off x="3128040" y="4691160"/>
                <a:ext cx="125280" cy="114480"/>
              </a:xfrm>
              <a:custGeom>
                <a:avLst/>
                <a:gdLst/>
                <a:ahLst/>
                <a:rect l="0" t="0" r="r" b="b"/>
                <a:pathLst>
                  <a:path w="348" h="318">
                    <a:moveTo>
                      <a:pt x="206" y="34"/>
                    </a:moveTo>
                    <a:cubicBezTo>
                      <a:pt x="210" y="21"/>
                      <a:pt x="210" y="19"/>
                      <a:pt x="221" y="17"/>
                    </a:cubicBezTo>
                    <a:cubicBezTo>
                      <a:pt x="223" y="17"/>
                      <a:pt x="238" y="17"/>
                      <a:pt x="247" y="17"/>
                    </a:cubicBezTo>
                    <a:cubicBezTo>
                      <a:pt x="276" y="17"/>
                      <a:pt x="289" y="17"/>
                      <a:pt x="300" y="21"/>
                    </a:cubicBezTo>
                    <a:cubicBezTo>
                      <a:pt x="321" y="27"/>
                      <a:pt x="321" y="42"/>
                      <a:pt x="321" y="57"/>
                    </a:cubicBezTo>
                    <a:cubicBezTo>
                      <a:pt x="321" y="65"/>
                      <a:pt x="321" y="73"/>
                      <a:pt x="319" y="96"/>
                    </a:cubicBezTo>
                    <a:cubicBezTo>
                      <a:pt x="319" y="98"/>
                      <a:pt x="318" y="99"/>
                      <a:pt x="317" y="101"/>
                    </a:cubicBezTo>
                    <a:cubicBezTo>
                      <a:pt x="317" y="107"/>
                      <a:pt x="321" y="109"/>
                      <a:pt x="325" y="109"/>
                    </a:cubicBezTo>
                    <a:cubicBezTo>
                      <a:pt x="332" y="109"/>
                      <a:pt x="334" y="105"/>
                      <a:pt x="334" y="98"/>
                    </a:cubicBezTo>
                    <a:cubicBezTo>
                      <a:pt x="339" y="68"/>
                      <a:pt x="343" y="38"/>
                      <a:pt x="348" y="8"/>
                    </a:cubicBezTo>
                    <a:cubicBezTo>
                      <a:pt x="348" y="0"/>
                      <a:pt x="342" y="0"/>
                      <a:pt x="332" y="0"/>
                    </a:cubicBezTo>
                    <a:cubicBezTo>
                      <a:pt x="237" y="0"/>
                      <a:pt x="142" y="0"/>
                      <a:pt x="47" y="0"/>
                    </a:cubicBezTo>
                    <a:cubicBezTo>
                      <a:pt x="36" y="0"/>
                      <a:pt x="34" y="0"/>
                      <a:pt x="32" y="10"/>
                    </a:cubicBezTo>
                    <a:cubicBezTo>
                      <a:pt x="22" y="38"/>
                      <a:pt x="12" y="66"/>
                      <a:pt x="2" y="94"/>
                    </a:cubicBezTo>
                    <a:cubicBezTo>
                      <a:pt x="2" y="96"/>
                      <a:pt x="0" y="99"/>
                      <a:pt x="0" y="101"/>
                    </a:cubicBezTo>
                    <a:cubicBezTo>
                      <a:pt x="0" y="103"/>
                      <a:pt x="0" y="109"/>
                      <a:pt x="8" y="109"/>
                    </a:cubicBezTo>
                    <a:cubicBezTo>
                      <a:pt x="13" y="109"/>
                      <a:pt x="15" y="107"/>
                      <a:pt x="17" y="98"/>
                    </a:cubicBezTo>
                    <a:cubicBezTo>
                      <a:pt x="45" y="21"/>
                      <a:pt x="60" y="17"/>
                      <a:pt x="130" y="17"/>
                    </a:cubicBezTo>
                    <a:cubicBezTo>
                      <a:pt x="137" y="17"/>
                      <a:pt x="143" y="17"/>
                      <a:pt x="149" y="17"/>
                    </a:cubicBezTo>
                    <a:cubicBezTo>
                      <a:pt x="164" y="17"/>
                      <a:pt x="164" y="17"/>
                      <a:pt x="164" y="21"/>
                    </a:cubicBezTo>
                    <a:cubicBezTo>
                      <a:pt x="164" y="23"/>
                      <a:pt x="164" y="25"/>
                      <a:pt x="162" y="33"/>
                    </a:cubicBezTo>
                    <a:cubicBezTo>
                      <a:pt x="142" y="115"/>
                      <a:pt x="122" y="197"/>
                      <a:pt x="102" y="279"/>
                    </a:cubicBezTo>
                    <a:cubicBezTo>
                      <a:pt x="96" y="296"/>
                      <a:pt x="96" y="302"/>
                      <a:pt x="47" y="302"/>
                    </a:cubicBezTo>
                    <a:cubicBezTo>
                      <a:pt x="30" y="302"/>
                      <a:pt x="26" y="302"/>
                      <a:pt x="26" y="312"/>
                    </a:cubicBezTo>
                    <a:cubicBezTo>
                      <a:pt x="26" y="314"/>
                      <a:pt x="26" y="318"/>
                      <a:pt x="34" y="318"/>
                    </a:cubicBezTo>
                    <a:cubicBezTo>
                      <a:pt x="47" y="318"/>
                      <a:pt x="60" y="318"/>
                      <a:pt x="74" y="318"/>
                    </a:cubicBezTo>
                    <a:cubicBezTo>
                      <a:pt x="87" y="318"/>
                      <a:pt x="100" y="316"/>
                      <a:pt x="113" y="316"/>
                    </a:cubicBezTo>
                    <a:cubicBezTo>
                      <a:pt x="127" y="316"/>
                      <a:pt x="142" y="316"/>
                      <a:pt x="155" y="318"/>
                    </a:cubicBezTo>
                    <a:cubicBezTo>
                      <a:pt x="168" y="318"/>
                      <a:pt x="181" y="318"/>
                      <a:pt x="195" y="318"/>
                    </a:cubicBezTo>
                    <a:cubicBezTo>
                      <a:pt x="198" y="318"/>
                      <a:pt x="206" y="318"/>
                      <a:pt x="206" y="308"/>
                    </a:cubicBezTo>
                    <a:cubicBezTo>
                      <a:pt x="206" y="302"/>
                      <a:pt x="200" y="302"/>
                      <a:pt x="187" y="302"/>
                    </a:cubicBezTo>
                    <a:cubicBezTo>
                      <a:pt x="178" y="302"/>
                      <a:pt x="168" y="300"/>
                      <a:pt x="159" y="300"/>
                    </a:cubicBezTo>
                    <a:cubicBezTo>
                      <a:pt x="144" y="298"/>
                      <a:pt x="142" y="296"/>
                      <a:pt x="142" y="291"/>
                    </a:cubicBezTo>
                    <a:cubicBezTo>
                      <a:pt x="142" y="289"/>
                      <a:pt x="142" y="287"/>
                      <a:pt x="144" y="281"/>
                    </a:cubicBezTo>
                    <a:cubicBezTo>
                      <a:pt x="164" y="199"/>
                      <a:pt x="185" y="117"/>
                      <a:pt x="206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42" name=""/>
              <p:cNvSpPr/>
              <p:nvPr/>
            </p:nvSpPr>
            <p:spPr>
              <a:xfrm>
                <a:off x="3268080" y="4786200"/>
                <a:ext cx="21240" cy="52200"/>
              </a:xfrm>
              <a:custGeom>
                <a:avLst/>
                <a:gdLst/>
                <a:ahLst/>
                <a:rect l="0" t="0" r="r" b="b"/>
                <a:pathLst>
                  <a:path w="59" h="145">
                    <a:moveTo>
                      <a:pt x="45" y="48"/>
                    </a:moveTo>
                    <a:cubicBezTo>
                      <a:pt x="45" y="73"/>
                      <a:pt x="40" y="103"/>
                      <a:pt x="9" y="134"/>
                    </a:cubicBezTo>
                    <a:cubicBezTo>
                      <a:pt x="8" y="136"/>
                      <a:pt x="6" y="136"/>
                      <a:pt x="6" y="138"/>
                    </a:cubicBezTo>
                    <a:cubicBezTo>
                      <a:pt x="6" y="142"/>
                      <a:pt x="9" y="145"/>
                      <a:pt x="11" y="145"/>
                    </a:cubicBezTo>
                    <a:cubicBezTo>
                      <a:pt x="19" y="145"/>
                      <a:pt x="59" y="107"/>
                      <a:pt x="59" y="52"/>
                    </a:cubicBezTo>
                    <a:cubicBezTo>
                      <a:pt x="59" y="23"/>
                      <a:pt x="47" y="0"/>
                      <a:pt x="26" y="0"/>
                    </a:cubicBezTo>
                    <a:cubicBezTo>
                      <a:pt x="9" y="0"/>
                      <a:pt x="0" y="13"/>
                      <a:pt x="0" y="27"/>
                    </a:cubicBezTo>
                    <a:cubicBezTo>
                      <a:pt x="0" y="42"/>
                      <a:pt x="9" y="54"/>
                      <a:pt x="26" y="54"/>
                    </a:cubicBezTo>
                    <a:cubicBezTo>
                      <a:pt x="38" y="54"/>
                      <a:pt x="39" y="50"/>
                      <a:pt x="45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7200" bIns="72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43" name=""/>
              <p:cNvSpPr/>
              <p:nvPr/>
            </p:nvSpPr>
            <p:spPr>
              <a:xfrm>
                <a:off x="3314160" y="4731120"/>
                <a:ext cx="99360" cy="110880"/>
              </a:xfrm>
              <a:custGeom>
                <a:avLst/>
                <a:gdLst/>
                <a:ahLst/>
                <a:rect l="0" t="0" r="r" b="b"/>
                <a:pathLst>
                  <a:path w="276" h="308">
                    <a:moveTo>
                      <a:pt x="2" y="283"/>
                    </a:moveTo>
                    <a:cubicBezTo>
                      <a:pt x="0" y="291"/>
                      <a:pt x="1" y="289"/>
                      <a:pt x="0" y="293"/>
                    </a:cubicBezTo>
                    <a:cubicBezTo>
                      <a:pt x="0" y="304"/>
                      <a:pt x="8" y="308"/>
                      <a:pt x="15" y="308"/>
                    </a:cubicBezTo>
                    <a:cubicBezTo>
                      <a:pt x="32" y="308"/>
                      <a:pt x="36" y="293"/>
                      <a:pt x="38" y="285"/>
                    </a:cubicBezTo>
                    <a:cubicBezTo>
                      <a:pt x="38" y="283"/>
                      <a:pt x="47" y="245"/>
                      <a:pt x="59" y="199"/>
                    </a:cubicBezTo>
                    <a:cubicBezTo>
                      <a:pt x="74" y="208"/>
                      <a:pt x="93" y="212"/>
                      <a:pt x="110" y="212"/>
                    </a:cubicBezTo>
                    <a:cubicBezTo>
                      <a:pt x="149" y="212"/>
                      <a:pt x="174" y="180"/>
                      <a:pt x="176" y="178"/>
                    </a:cubicBezTo>
                    <a:cubicBezTo>
                      <a:pt x="185" y="210"/>
                      <a:pt x="217" y="212"/>
                      <a:pt x="223" y="212"/>
                    </a:cubicBezTo>
                    <a:cubicBezTo>
                      <a:pt x="240" y="212"/>
                      <a:pt x="251" y="203"/>
                      <a:pt x="261" y="187"/>
                    </a:cubicBezTo>
                    <a:cubicBezTo>
                      <a:pt x="270" y="168"/>
                      <a:pt x="276" y="142"/>
                      <a:pt x="276" y="140"/>
                    </a:cubicBezTo>
                    <a:cubicBezTo>
                      <a:pt x="276" y="134"/>
                      <a:pt x="270" y="134"/>
                      <a:pt x="268" y="134"/>
                    </a:cubicBezTo>
                    <a:cubicBezTo>
                      <a:pt x="263" y="134"/>
                      <a:pt x="263" y="136"/>
                      <a:pt x="259" y="149"/>
                    </a:cubicBezTo>
                    <a:cubicBezTo>
                      <a:pt x="253" y="172"/>
                      <a:pt x="244" y="199"/>
                      <a:pt x="225" y="199"/>
                    </a:cubicBezTo>
                    <a:cubicBezTo>
                      <a:pt x="213" y="199"/>
                      <a:pt x="210" y="189"/>
                      <a:pt x="210" y="176"/>
                    </a:cubicBezTo>
                    <a:cubicBezTo>
                      <a:pt x="210" y="168"/>
                      <a:pt x="213" y="151"/>
                      <a:pt x="217" y="140"/>
                    </a:cubicBezTo>
                    <a:cubicBezTo>
                      <a:pt x="219" y="126"/>
                      <a:pt x="225" y="107"/>
                      <a:pt x="227" y="96"/>
                    </a:cubicBezTo>
                    <a:cubicBezTo>
                      <a:pt x="230" y="82"/>
                      <a:pt x="234" y="69"/>
                      <a:pt x="238" y="55"/>
                    </a:cubicBezTo>
                    <a:cubicBezTo>
                      <a:pt x="240" y="42"/>
                      <a:pt x="246" y="23"/>
                      <a:pt x="246" y="19"/>
                    </a:cubicBezTo>
                    <a:cubicBezTo>
                      <a:pt x="246" y="10"/>
                      <a:pt x="238" y="4"/>
                      <a:pt x="230" y="4"/>
                    </a:cubicBezTo>
                    <a:cubicBezTo>
                      <a:pt x="225" y="4"/>
                      <a:pt x="215" y="8"/>
                      <a:pt x="212" y="15"/>
                    </a:cubicBezTo>
                    <a:cubicBezTo>
                      <a:pt x="210" y="19"/>
                      <a:pt x="206" y="34"/>
                      <a:pt x="204" y="44"/>
                    </a:cubicBezTo>
                    <a:cubicBezTo>
                      <a:pt x="201" y="57"/>
                      <a:pt x="198" y="69"/>
                      <a:pt x="195" y="82"/>
                    </a:cubicBezTo>
                    <a:cubicBezTo>
                      <a:pt x="190" y="102"/>
                      <a:pt x="184" y="122"/>
                      <a:pt x="179" y="142"/>
                    </a:cubicBezTo>
                    <a:cubicBezTo>
                      <a:pt x="176" y="153"/>
                      <a:pt x="176" y="153"/>
                      <a:pt x="172" y="161"/>
                    </a:cubicBezTo>
                    <a:cubicBezTo>
                      <a:pt x="157" y="180"/>
                      <a:pt x="138" y="199"/>
                      <a:pt x="111" y="199"/>
                    </a:cubicBezTo>
                    <a:cubicBezTo>
                      <a:pt x="72" y="199"/>
                      <a:pt x="72" y="166"/>
                      <a:pt x="72" y="157"/>
                    </a:cubicBezTo>
                    <a:cubicBezTo>
                      <a:pt x="72" y="145"/>
                      <a:pt x="74" y="140"/>
                      <a:pt x="81" y="113"/>
                    </a:cubicBezTo>
                    <a:cubicBezTo>
                      <a:pt x="85" y="92"/>
                      <a:pt x="87" y="90"/>
                      <a:pt x="91" y="71"/>
                    </a:cubicBezTo>
                    <a:cubicBezTo>
                      <a:pt x="93" y="62"/>
                      <a:pt x="94" y="53"/>
                      <a:pt x="96" y="44"/>
                    </a:cubicBezTo>
                    <a:cubicBezTo>
                      <a:pt x="100" y="34"/>
                      <a:pt x="104" y="17"/>
                      <a:pt x="104" y="15"/>
                    </a:cubicBezTo>
                    <a:cubicBezTo>
                      <a:pt x="104" y="6"/>
                      <a:pt x="98" y="0"/>
                      <a:pt x="89" y="0"/>
                    </a:cubicBezTo>
                    <a:cubicBezTo>
                      <a:pt x="72" y="0"/>
                      <a:pt x="68" y="17"/>
                      <a:pt x="66" y="23"/>
                    </a:cubicBezTo>
                    <a:cubicBezTo>
                      <a:pt x="45" y="110"/>
                      <a:pt x="23" y="196"/>
                      <a:pt x="2" y="2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44" name=""/>
              <p:cNvSpPr/>
              <p:nvPr/>
            </p:nvSpPr>
            <p:spPr>
              <a:xfrm>
                <a:off x="3435120" y="4776840"/>
                <a:ext cx="57960" cy="55080"/>
              </a:xfrm>
              <a:custGeom>
                <a:avLst/>
                <a:gdLst/>
                <a:ahLst/>
                <a:rect l="0" t="0" r="r" b="b"/>
                <a:pathLst>
                  <a:path w="161" h="153">
                    <a:moveTo>
                      <a:pt x="57" y="73"/>
                    </a:moveTo>
                    <a:cubicBezTo>
                      <a:pt x="91" y="73"/>
                      <a:pt x="151" y="69"/>
                      <a:pt x="151" y="31"/>
                    </a:cubicBezTo>
                    <a:cubicBezTo>
                      <a:pt x="151" y="13"/>
                      <a:pt x="132" y="0"/>
                      <a:pt x="102" y="0"/>
                    </a:cubicBezTo>
                    <a:cubicBezTo>
                      <a:pt x="57" y="0"/>
                      <a:pt x="0" y="31"/>
                      <a:pt x="0" y="86"/>
                    </a:cubicBezTo>
                    <a:cubicBezTo>
                      <a:pt x="0" y="117"/>
                      <a:pt x="19" y="153"/>
                      <a:pt x="70" y="153"/>
                    </a:cubicBezTo>
                    <a:cubicBezTo>
                      <a:pt x="76" y="153"/>
                      <a:pt x="102" y="153"/>
                      <a:pt x="125" y="143"/>
                    </a:cubicBezTo>
                    <a:cubicBezTo>
                      <a:pt x="147" y="134"/>
                      <a:pt x="161" y="119"/>
                      <a:pt x="161" y="115"/>
                    </a:cubicBezTo>
                    <a:cubicBezTo>
                      <a:pt x="161" y="113"/>
                      <a:pt x="157" y="107"/>
                      <a:pt x="153" y="107"/>
                    </a:cubicBezTo>
                    <a:cubicBezTo>
                      <a:pt x="151" y="107"/>
                      <a:pt x="151" y="109"/>
                      <a:pt x="145" y="113"/>
                    </a:cubicBezTo>
                    <a:cubicBezTo>
                      <a:pt x="130" y="132"/>
                      <a:pt x="100" y="142"/>
                      <a:pt x="70" y="142"/>
                    </a:cubicBezTo>
                    <a:cubicBezTo>
                      <a:pt x="43" y="142"/>
                      <a:pt x="30" y="124"/>
                      <a:pt x="30" y="98"/>
                    </a:cubicBezTo>
                    <a:cubicBezTo>
                      <a:pt x="30" y="96"/>
                      <a:pt x="30" y="86"/>
                      <a:pt x="34" y="73"/>
                    </a:cubicBezTo>
                    <a:cubicBezTo>
                      <a:pt x="42" y="73"/>
                      <a:pt x="49" y="73"/>
                      <a:pt x="57" y="73"/>
                    </a:cubicBezTo>
                    <a:moveTo>
                      <a:pt x="36" y="61"/>
                    </a:moveTo>
                    <a:cubicBezTo>
                      <a:pt x="51" y="15"/>
                      <a:pt x="93" y="11"/>
                      <a:pt x="102" y="11"/>
                    </a:cubicBezTo>
                    <a:cubicBezTo>
                      <a:pt x="119" y="11"/>
                      <a:pt x="134" y="17"/>
                      <a:pt x="134" y="31"/>
                    </a:cubicBezTo>
                    <a:cubicBezTo>
                      <a:pt x="134" y="61"/>
                      <a:pt x="72" y="61"/>
                      <a:pt x="55" y="61"/>
                    </a:cubicBezTo>
                    <a:cubicBezTo>
                      <a:pt x="48" y="61"/>
                      <a:pt x="42" y="61"/>
                      <a:pt x="36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0080" bIns="100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45" name=""/>
              <p:cNvSpPr/>
              <p:nvPr/>
            </p:nvSpPr>
            <p:spPr>
              <a:xfrm>
                <a:off x="1170360" y="5125680"/>
                <a:ext cx="260280" cy="182520"/>
              </a:xfrm>
              <a:custGeom>
                <a:avLst/>
                <a:gdLst/>
                <a:ahLst/>
                <a:rect l="0" t="0" r="r" b="b"/>
                <a:pathLst>
                  <a:path w="723" h="507">
                    <a:moveTo>
                      <a:pt x="238" y="98"/>
                    </a:moveTo>
                    <a:cubicBezTo>
                      <a:pt x="255" y="186"/>
                      <a:pt x="285" y="329"/>
                      <a:pt x="323" y="407"/>
                    </a:cubicBezTo>
                    <a:cubicBezTo>
                      <a:pt x="336" y="436"/>
                      <a:pt x="344" y="451"/>
                      <a:pt x="351" y="451"/>
                    </a:cubicBezTo>
                    <a:cubicBezTo>
                      <a:pt x="353" y="451"/>
                      <a:pt x="355" y="451"/>
                      <a:pt x="366" y="438"/>
                    </a:cubicBezTo>
                    <a:cubicBezTo>
                      <a:pt x="417" y="390"/>
                      <a:pt x="451" y="350"/>
                      <a:pt x="499" y="296"/>
                    </a:cubicBezTo>
                    <a:cubicBezTo>
                      <a:pt x="547" y="240"/>
                      <a:pt x="596" y="183"/>
                      <a:pt x="644" y="126"/>
                    </a:cubicBezTo>
                    <a:cubicBezTo>
                      <a:pt x="635" y="182"/>
                      <a:pt x="610" y="335"/>
                      <a:pt x="610" y="413"/>
                    </a:cubicBezTo>
                    <a:cubicBezTo>
                      <a:pt x="610" y="430"/>
                      <a:pt x="612" y="448"/>
                      <a:pt x="614" y="467"/>
                    </a:cubicBezTo>
                    <a:cubicBezTo>
                      <a:pt x="614" y="474"/>
                      <a:pt x="616" y="493"/>
                      <a:pt x="644" y="493"/>
                    </a:cubicBezTo>
                    <a:cubicBezTo>
                      <a:pt x="672" y="493"/>
                      <a:pt x="723" y="463"/>
                      <a:pt x="723" y="449"/>
                    </a:cubicBezTo>
                    <a:cubicBezTo>
                      <a:pt x="723" y="446"/>
                      <a:pt x="718" y="446"/>
                      <a:pt x="716" y="446"/>
                    </a:cubicBezTo>
                    <a:cubicBezTo>
                      <a:pt x="708" y="446"/>
                      <a:pt x="695" y="451"/>
                      <a:pt x="688" y="455"/>
                    </a:cubicBezTo>
                    <a:cubicBezTo>
                      <a:pt x="672" y="453"/>
                      <a:pt x="671" y="444"/>
                      <a:pt x="669" y="428"/>
                    </a:cubicBezTo>
                    <a:cubicBezTo>
                      <a:pt x="667" y="405"/>
                      <a:pt x="667" y="386"/>
                      <a:pt x="667" y="384"/>
                    </a:cubicBezTo>
                    <a:cubicBezTo>
                      <a:pt x="667" y="310"/>
                      <a:pt x="697" y="105"/>
                      <a:pt x="716" y="21"/>
                    </a:cubicBezTo>
                    <a:cubicBezTo>
                      <a:pt x="716" y="17"/>
                      <a:pt x="716" y="15"/>
                      <a:pt x="716" y="10"/>
                    </a:cubicBezTo>
                    <a:cubicBezTo>
                      <a:pt x="716" y="8"/>
                      <a:pt x="716" y="0"/>
                      <a:pt x="712" y="0"/>
                    </a:cubicBezTo>
                    <a:cubicBezTo>
                      <a:pt x="708" y="0"/>
                      <a:pt x="708" y="2"/>
                      <a:pt x="695" y="15"/>
                    </a:cubicBezTo>
                    <a:cubicBezTo>
                      <a:pt x="633" y="92"/>
                      <a:pt x="440" y="327"/>
                      <a:pt x="374" y="384"/>
                    </a:cubicBezTo>
                    <a:cubicBezTo>
                      <a:pt x="357" y="348"/>
                      <a:pt x="346" y="323"/>
                      <a:pt x="321" y="230"/>
                    </a:cubicBezTo>
                    <a:cubicBezTo>
                      <a:pt x="302" y="153"/>
                      <a:pt x="291" y="98"/>
                      <a:pt x="280" y="33"/>
                    </a:cubicBezTo>
                    <a:cubicBezTo>
                      <a:pt x="278" y="23"/>
                      <a:pt x="276" y="13"/>
                      <a:pt x="274" y="4"/>
                    </a:cubicBezTo>
                    <a:cubicBezTo>
                      <a:pt x="272" y="0"/>
                      <a:pt x="270" y="0"/>
                      <a:pt x="268" y="0"/>
                    </a:cubicBezTo>
                    <a:cubicBezTo>
                      <a:pt x="255" y="0"/>
                      <a:pt x="229" y="15"/>
                      <a:pt x="225" y="29"/>
                    </a:cubicBezTo>
                    <a:cubicBezTo>
                      <a:pt x="217" y="84"/>
                      <a:pt x="204" y="174"/>
                      <a:pt x="159" y="302"/>
                    </a:cubicBezTo>
                    <a:cubicBezTo>
                      <a:pt x="106" y="446"/>
                      <a:pt x="91" y="446"/>
                      <a:pt x="77" y="446"/>
                    </a:cubicBezTo>
                    <a:cubicBezTo>
                      <a:pt x="70" y="446"/>
                      <a:pt x="45" y="440"/>
                      <a:pt x="30" y="427"/>
                    </a:cubicBezTo>
                    <a:cubicBezTo>
                      <a:pt x="26" y="423"/>
                      <a:pt x="26" y="424"/>
                      <a:pt x="25" y="423"/>
                    </a:cubicBezTo>
                    <a:cubicBezTo>
                      <a:pt x="15" y="423"/>
                      <a:pt x="0" y="453"/>
                      <a:pt x="0" y="472"/>
                    </a:cubicBezTo>
                    <a:cubicBezTo>
                      <a:pt x="0" y="478"/>
                      <a:pt x="0" y="486"/>
                      <a:pt x="21" y="497"/>
                    </a:cubicBezTo>
                    <a:cubicBezTo>
                      <a:pt x="38" y="507"/>
                      <a:pt x="53" y="507"/>
                      <a:pt x="57" y="507"/>
                    </a:cubicBezTo>
                    <a:cubicBezTo>
                      <a:pt x="98" y="507"/>
                      <a:pt x="138" y="411"/>
                      <a:pt x="151" y="377"/>
                    </a:cubicBezTo>
                    <a:cubicBezTo>
                      <a:pt x="181" y="300"/>
                      <a:pt x="219" y="195"/>
                      <a:pt x="238" y="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46" name=""/>
              <p:cNvSpPr/>
              <p:nvPr/>
            </p:nvSpPr>
            <p:spPr>
              <a:xfrm>
                <a:off x="1459440" y="5258160"/>
                <a:ext cx="99360" cy="110880"/>
              </a:xfrm>
              <a:custGeom>
                <a:avLst/>
                <a:gdLst/>
                <a:ahLst/>
                <a:rect l="0" t="0" r="r" b="b"/>
                <a:pathLst>
                  <a:path w="276" h="308">
                    <a:moveTo>
                      <a:pt x="2" y="283"/>
                    </a:moveTo>
                    <a:cubicBezTo>
                      <a:pt x="0" y="291"/>
                      <a:pt x="1" y="289"/>
                      <a:pt x="0" y="293"/>
                    </a:cubicBezTo>
                    <a:cubicBezTo>
                      <a:pt x="0" y="302"/>
                      <a:pt x="8" y="308"/>
                      <a:pt x="15" y="308"/>
                    </a:cubicBezTo>
                    <a:cubicBezTo>
                      <a:pt x="32" y="308"/>
                      <a:pt x="36" y="293"/>
                      <a:pt x="38" y="285"/>
                    </a:cubicBezTo>
                    <a:cubicBezTo>
                      <a:pt x="38" y="281"/>
                      <a:pt x="47" y="245"/>
                      <a:pt x="59" y="199"/>
                    </a:cubicBezTo>
                    <a:cubicBezTo>
                      <a:pt x="74" y="208"/>
                      <a:pt x="93" y="212"/>
                      <a:pt x="110" y="212"/>
                    </a:cubicBezTo>
                    <a:cubicBezTo>
                      <a:pt x="149" y="212"/>
                      <a:pt x="174" y="180"/>
                      <a:pt x="176" y="178"/>
                    </a:cubicBezTo>
                    <a:cubicBezTo>
                      <a:pt x="185" y="210"/>
                      <a:pt x="217" y="212"/>
                      <a:pt x="223" y="212"/>
                    </a:cubicBezTo>
                    <a:cubicBezTo>
                      <a:pt x="240" y="212"/>
                      <a:pt x="251" y="201"/>
                      <a:pt x="261" y="187"/>
                    </a:cubicBezTo>
                    <a:cubicBezTo>
                      <a:pt x="270" y="168"/>
                      <a:pt x="276" y="142"/>
                      <a:pt x="276" y="140"/>
                    </a:cubicBezTo>
                    <a:cubicBezTo>
                      <a:pt x="276" y="134"/>
                      <a:pt x="270" y="134"/>
                      <a:pt x="268" y="134"/>
                    </a:cubicBezTo>
                    <a:cubicBezTo>
                      <a:pt x="263" y="134"/>
                      <a:pt x="263" y="136"/>
                      <a:pt x="259" y="149"/>
                    </a:cubicBezTo>
                    <a:cubicBezTo>
                      <a:pt x="253" y="170"/>
                      <a:pt x="244" y="199"/>
                      <a:pt x="225" y="199"/>
                    </a:cubicBezTo>
                    <a:cubicBezTo>
                      <a:pt x="213" y="199"/>
                      <a:pt x="210" y="187"/>
                      <a:pt x="210" y="176"/>
                    </a:cubicBezTo>
                    <a:cubicBezTo>
                      <a:pt x="210" y="168"/>
                      <a:pt x="213" y="151"/>
                      <a:pt x="217" y="138"/>
                    </a:cubicBezTo>
                    <a:cubicBezTo>
                      <a:pt x="219" y="126"/>
                      <a:pt x="225" y="107"/>
                      <a:pt x="227" y="96"/>
                    </a:cubicBezTo>
                    <a:cubicBezTo>
                      <a:pt x="230" y="82"/>
                      <a:pt x="234" y="68"/>
                      <a:pt x="238" y="54"/>
                    </a:cubicBezTo>
                    <a:cubicBezTo>
                      <a:pt x="240" y="42"/>
                      <a:pt x="246" y="21"/>
                      <a:pt x="246" y="19"/>
                    </a:cubicBezTo>
                    <a:cubicBezTo>
                      <a:pt x="246" y="10"/>
                      <a:pt x="238" y="4"/>
                      <a:pt x="230" y="4"/>
                    </a:cubicBezTo>
                    <a:cubicBezTo>
                      <a:pt x="225" y="4"/>
                      <a:pt x="215" y="8"/>
                      <a:pt x="212" y="15"/>
                    </a:cubicBezTo>
                    <a:cubicBezTo>
                      <a:pt x="210" y="19"/>
                      <a:pt x="206" y="34"/>
                      <a:pt x="204" y="42"/>
                    </a:cubicBezTo>
                    <a:cubicBezTo>
                      <a:pt x="201" y="55"/>
                      <a:pt x="198" y="69"/>
                      <a:pt x="195" y="82"/>
                    </a:cubicBezTo>
                    <a:cubicBezTo>
                      <a:pt x="190" y="102"/>
                      <a:pt x="184" y="122"/>
                      <a:pt x="179" y="142"/>
                    </a:cubicBezTo>
                    <a:cubicBezTo>
                      <a:pt x="176" y="153"/>
                      <a:pt x="176" y="153"/>
                      <a:pt x="172" y="159"/>
                    </a:cubicBezTo>
                    <a:cubicBezTo>
                      <a:pt x="157" y="180"/>
                      <a:pt x="138" y="199"/>
                      <a:pt x="110" y="199"/>
                    </a:cubicBezTo>
                    <a:cubicBezTo>
                      <a:pt x="72" y="199"/>
                      <a:pt x="72" y="164"/>
                      <a:pt x="72" y="157"/>
                    </a:cubicBezTo>
                    <a:cubicBezTo>
                      <a:pt x="72" y="145"/>
                      <a:pt x="74" y="138"/>
                      <a:pt x="81" y="113"/>
                    </a:cubicBezTo>
                    <a:cubicBezTo>
                      <a:pt x="85" y="92"/>
                      <a:pt x="85" y="90"/>
                      <a:pt x="91" y="71"/>
                    </a:cubicBezTo>
                    <a:cubicBezTo>
                      <a:pt x="93" y="62"/>
                      <a:pt x="94" y="53"/>
                      <a:pt x="96" y="44"/>
                    </a:cubicBezTo>
                    <a:cubicBezTo>
                      <a:pt x="100" y="34"/>
                      <a:pt x="104" y="17"/>
                      <a:pt x="104" y="15"/>
                    </a:cubicBezTo>
                    <a:cubicBezTo>
                      <a:pt x="104" y="6"/>
                      <a:pt x="98" y="0"/>
                      <a:pt x="89" y="0"/>
                    </a:cubicBezTo>
                    <a:cubicBezTo>
                      <a:pt x="72" y="0"/>
                      <a:pt x="68" y="15"/>
                      <a:pt x="66" y="21"/>
                    </a:cubicBezTo>
                    <a:cubicBezTo>
                      <a:pt x="45" y="108"/>
                      <a:pt x="23" y="196"/>
                      <a:pt x="2" y="2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47" name=""/>
              <p:cNvSpPr/>
              <p:nvPr/>
            </p:nvSpPr>
            <p:spPr>
              <a:xfrm>
                <a:off x="1658520" y="5207760"/>
                <a:ext cx="159120" cy="56520"/>
              </a:xfrm>
              <a:custGeom>
                <a:avLst/>
                <a:gdLst/>
                <a:ahLst/>
                <a:rect l="0" t="0" r="r" b="b"/>
                <a:pathLst>
                  <a:path w="442" h="157">
                    <a:moveTo>
                      <a:pt x="419" y="27"/>
                    </a:moveTo>
                    <a:cubicBezTo>
                      <a:pt x="429" y="27"/>
                      <a:pt x="442" y="27"/>
                      <a:pt x="442" y="13"/>
                    </a:cubicBezTo>
                    <a:cubicBezTo>
                      <a:pt x="442" y="0"/>
                      <a:pt x="429" y="0"/>
                      <a:pt x="419" y="0"/>
                    </a:cubicBezTo>
                    <a:cubicBezTo>
                      <a:pt x="287" y="0"/>
                      <a:pt x="155" y="0"/>
                      <a:pt x="23" y="0"/>
                    </a:cubicBezTo>
                    <a:cubicBezTo>
                      <a:pt x="13" y="0"/>
                      <a:pt x="0" y="0"/>
                      <a:pt x="0" y="13"/>
                    </a:cubicBezTo>
                    <a:cubicBezTo>
                      <a:pt x="0" y="27"/>
                      <a:pt x="13" y="27"/>
                      <a:pt x="23" y="27"/>
                    </a:cubicBezTo>
                    <a:cubicBezTo>
                      <a:pt x="155" y="27"/>
                      <a:pt x="287" y="27"/>
                      <a:pt x="419" y="27"/>
                    </a:cubicBezTo>
                    <a:moveTo>
                      <a:pt x="419" y="157"/>
                    </a:moveTo>
                    <a:cubicBezTo>
                      <a:pt x="429" y="157"/>
                      <a:pt x="442" y="157"/>
                      <a:pt x="442" y="143"/>
                    </a:cubicBezTo>
                    <a:cubicBezTo>
                      <a:pt x="442" y="130"/>
                      <a:pt x="429" y="130"/>
                      <a:pt x="419" y="130"/>
                    </a:cubicBezTo>
                    <a:cubicBezTo>
                      <a:pt x="287" y="130"/>
                      <a:pt x="155" y="130"/>
                      <a:pt x="23" y="130"/>
                    </a:cubicBezTo>
                    <a:cubicBezTo>
                      <a:pt x="13" y="130"/>
                      <a:pt x="0" y="130"/>
                      <a:pt x="0" y="143"/>
                    </a:cubicBezTo>
                    <a:cubicBezTo>
                      <a:pt x="0" y="157"/>
                      <a:pt x="13" y="157"/>
                      <a:pt x="23" y="157"/>
                    </a:cubicBezTo>
                    <a:cubicBezTo>
                      <a:pt x="155" y="157"/>
                      <a:pt x="287" y="157"/>
                      <a:pt x="419" y="1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1520" bIns="11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48" name=""/>
              <p:cNvSpPr/>
              <p:nvPr/>
            </p:nvSpPr>
            <p:spPr>
              <a:xfrm>
                <a:off x="1969920" y="5231160"/>
                <a:ext cx="146160" cy="9720"/>
              </a:xfrm>
              <a:custGeom>
                <a:avLst/>
                <a:gdLst/>
                <a:ahLst/>
                <a:rect l="0" t="0" r="r" b="b"/>
                <a:pathLst>
                  <a:path w="406" h="27">
                    <a:moveTo>
                      <a:pt x="383" y="27"/>
                    </a:moveTo>
                    <a:cubicBezTo>
                      <a:pt x="395" y="27"/>
                      <a:pt x="406" y="27"/>
                      <a:pt x="406" y="13"/>
                    </a:cubicBezTo>
                    <a:cubicBezTo>
                      <a:pt x="406" y="0"/>
                      <a:pt x="395" y="0"/>
                      <a:pt x="383" y="0"/>
                    </a:cubicBezTo>
                    <a:cubicBezTo>
                      <a:pt x="264" y="0"/>
                      <a:pt x="144" y="0"/>
                      <a:pt x="25" y="0"/>
                    </a:cubicBezTo>
                    <a:cubicBezTo>
                      <a:pt x="13" y="0"/>
                      <a:pt x="0" y="0"/>
                      <a:pt x="0" y="13"/>
                    </a:cubicBezTo>
                    <a:cubicBezTo>
                      <a:pt x="0" y="27"/>
                      <a:pt x="13" y="27"/>
                      <a:pt x="25" y="27"/>
                    </a:cubicBezTo>
                    <a:cubicBezTo>
                      <a:pt x="144" y="27"/>
                      <a:pt x="264" y="27"/>
                      <a:pt x="383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5280" bIns="-35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49" name=""/>
              <p:cNvSpPr/>
              <p:nvPr/>
            </p:nvSpPr>
            <p:spPr>
              <a:xfrm>
                <a:off x="2239200" y="4945320"/>
                <a:ext cx="117720" cy="580320"/>
              </a:xfrm>
              <a:custGeom>
                <a:avLst/>
                <a:gdLst/>
                <a:ahLst/>
                <a:rect l="0" t="0" r="r" b="b"/>
                <a:pathLst>
                  <a:path w="327" h="1612">
                    <a:moveTo>
                      <a:pt x="327" y="1607"/>
                    </a:moveTo>
                    <a:cubicBezTo>
                      <a:pt x="327" y="1603"/>
                      <a:pt x="325" y="1601"/>
                      <a:pt x="323" y="1599"/>
                    </a:cubicBezTo>
                    <a:cubicBezTo>
                      <a:pt x="298" y="1574"/>
                      <a:pt x="255" y="1530"/>
                      <a:pt x="210" y="1457"/>
                    </a:cubicBezTo>
                    <a:cubicBezTo>
                      <a:pt x="104" y="1283"/>
                      <a:pt x="55" y="1065"/>
                      <a:pt x="55" y="807"/>
                    </a:cubicBezTo>
                    <a:cubicBezTo>
                      <a:pt x="55" y="625"/>
                      <a:pt x="79" y="392"/>
                      <a:pt x="187" y="193"/>
                    </a:cubicBezTo>
                    <a:cubicBezTo>
                      <a:pt x="240" y="98"/>
                      <a:pt x="294" y="41"/>
                      <a:pt x="323" y="11"/>
                    </a:cubicBezTo>
                    <a:cubicBezTo>
                      <a:pt x="326" y="8"/>
                      <a:pt x="327" y="10"/>
                      <a:pt x="327" y="8"/>
                    </a:cubicBezTo>
                    <a:cubicBezTo>
                      <a:pt x="327" y="0"/>
                      <a:pt x="321" y="0"/>
                      <a:pt x="312" y="0"/>
                    </a:cubicBezTo>
                    <a:cubicBezTo>
                      <a:pt x="302" y="0"/>
                      <a:pt x="302" y="0"/>
                      <a:pt x="291" y="10"/>
                    </a:cubicBezTo>
                    <a:cubicBezTo>
                      <a:pt x="70" y="216"/>
                      <a:pt x="0" y="522"/>
                      <a:pt x="0" y="805"/>
                    </a:cubicBezTo>
                    <a:cubicBezTo>
                      <a:pt x="0" y="1069"/>
                      <a:pt x="59" y="1337"/>
                      <a:pt x="229" y="1538"/>
                    </a:cubicBezTo>
                    <a:cubicBezTo>
                      <a:pt x="242" y="1553"/>
                      <a:pt x="266" y="1580"/>
                      <a:pt x="293" y="1605"/>
                    </a:cubicBezTo>
                    <a:cubicBezTo>
                      <a:pt x="302" y="1612"/>
                      <a:pt x="302" y="1612"/>
                      <a:pt x="312" y="1612"/>
                    </a:cubicBezTo>
                    <a:cubicBezTo>
                      <a:pt x="321" y="1612"/>
                      <a:pt x="327" y="1612"/>
                      <a:pt x="327" y="16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0" name=""/>
              <p:cNvSpPr/>
              <p:nvPr/>
            </p:nvSpPr>
            <p:spPr>
              <a:xfrm>
                <a:off x="2502360" y="4959000"/>
                <a:ext cx="125280" cy="178920"/>
              </a:xfrm>
              <a:custGeom>
                <a:avLst/>
                <a:gdLst/>
                <a:ahLst/>
                <a:rect l="0" t="0" r="r" b="b"/>
                <a:pathLst>
                  <a:path w="348" h="497">
                    <a:moveTo>
                      <a:pt x="280" y="254"/>
                    </a:moveTo>
                    <a:cubicBezTo>
                      <a:pt x="274" y="212"/>
                      <a:pt x="246" y="174"/>
                      <a:pt x="195" y="174"/>
                    </a:cubicBezTo>
                    <a:cubicBezTo>
                      <a:pt x="155" y="174"/>
                      <a:pt x="111" y="185"/>
                      <a:pt x="59" y="237"/>
                    </a:cubicBezTo>
                    <a:cubicBezTo>
                      <a:pt x="3" y="292"/>
                      <a:pt x="0" y="356"/>
                      <a:pt x="0" y="377"/>
                    </a:cubicBezTo>
                    <a:cubicBezTo>
                      <a:pt x="0" y="419"/>
                      <a:pt x="28" y="497"/>
                      <a:pt x="121" y="497"/>
                    </a:cubicBezTo>
                    <a:cubicBezTo>
                      <a:pt x="280" y="497"/>
                      <a:pt x="348" y="272"/>
                      <a:pt x="348" y="174"/>
                    </a:cubicBezTo>
                    <a:cubicBezTo>
                      <a:pt x="348" y="67"/>
                      <a:pt x="287" y="0"/>
                      <a:pt x="206" y="0"/>
                    </a:cubicBezTo>
                    <a:cubicBezTo>
                      <a:pt x="110" y="0"/>
                      <a:pt x="79" y="88"/>
                      <a:pt x="79" y="107"/>
                    </a:cubicBezTo>
                    <a:cubicBezTo>
                      <a:pt x="79" y="117"/>
                      <a:pt x="83" y="130"/>
                      <a:pt x="104" y="130"/>
                    </a:cubicBezTo>
                    <a:cubicBezTo>
                      <a:pt x="125" y="130"/>
                      <a:pt x="140" y="111"/>
                      <a:pt x="140" y="94"/>
                    </a:cubicBezTo>
                    <a:cubicBezTo>
                      <a:pt x="140" y="71"/>
                      <a:pt x="119" y="71"/>
                      <a:pt x="108" y="71"/>
                    </a:cubicBezTo>
                    <a:cubicBezTo>
                      <a:pt x="138" y="21"/>
                      <a:pt x="185" y="17"/>
                      <a:pt x="204" y="17"/>
                    </a:cubicBezTo>
                    <a:cubicBezTo>
                      <a:pt x="253" y="17"/>
                      <a:pt x="298" y="52"/>
                      <a:pt x="298" y="140"/>
                    </a:cubicBezTo>
                    <a:cubicBezTo>
                      <a:pt x="298" y="164"/>
                      <a:pt x="295" y="199"/>
                      <a:pt x="281" y="254"/>
                    </a:cubicBezTo>
                    <a:lnTo>
                      <a:pt x="280" y="254"/>
                    </a:lnTo>
                    <a:moveTo>
                      <a:pt x="123" y="478"/>
                    </a:moveTo>
                    <a:cubicBezTo>
                      <a:pt x="51" y="478"/>
                      <a:pt x="51" y="409"/>
                      <a:pt x="51" y="402"/>
                    </a:cubicBezTo>
                    <a:cubicBezTo>
                      <a:pt x="51" y="384"/>
                      <a:pt x="68" y="289"/>
                      <a:pt x="94" y="249"/>
                    </a:cubicBezTo>
                    <a:cubicBezTo>
                      <a:pt x="121" y="210"/>
                      <a:pt x="153" y="189"/>
                      <a:pt x="195" y="189"/>
                    </a:cubicBezTo>
                    <a:cubicBezTo>
                      <a:pt x="266" y="189"/>
                      <a:pt x="268" y="264"/>
                      <a:pt x="268" y="277"/>
                    </a:cubicBezTo>
                    <a:cubicBezTo>
                      <a:pt x="268" y="327"/>
                      <a:pt x="227" y="478"/>
                      <a:pt x="123" y="4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1" name=""/>
              <p:cNvSpPr/>
              <p:nvPr/>
            </p:nvSpPr>
            <p:spPr>
              <a:xfrm>
                <a:off x="2643120" y="4932360"/>
                <a:ext cx="74160" cy="112320"/>
              </a:xfrm>
              <a:custGeom>
                <a:avLst/>
                <a:gdLst/>
                <a:ahLst/>
                <a:rect l="0" t="0" r="r" b="b"/>
                <a:pathLst>
                  <a:path w="206" h="312">
                    <a:moveTo>
                      <a:pt x="206" y="228"/>
                    </a:moveTo>
                    <a:cubicBezTo>
                      <a:pt x="201" y="228"/>
                      <a:pt x="196" y="228"/>
                      <a:pt x="191" y="228"/>
                    </a:cubicBezTo>
                    <a:cubicBezTo>
                      <a:pt x="189" y="237"/>
                      <a:pt x="183" y="266"/>
                      <a:pt x="178" y="270"/>
                    </a:cubicBezTo>
                    <a:cubicBezTo>
                      <a:pt x="174" y="272"/>
                      <a:pt x="138" y="272"/>
                      <a:pt x="132" y="272"/>
                    </a:cubicBezTo>
                    <a:cubicBezTo>
                      <a:pt x="104" y="272"/>
                      <a:pt x="76" y="272"/>
                      <a:pt x="47" y="272"/>
                    </a:cubicBezTo>
                    <a:cubicBezTo>
                      <a:pt x="94" y="230"/>
                      <a:pt x="111" y="216"/>
                      <a:pt x="140" y="193"/>
                    </a:cubicBezTo>
                    <a:cubicBezTo>
                      <a:pt x="174" y="166"/>
                      <a:pt x="206" y="136"/>
                      <a:pt x="206" y="92"/>
                    </a:cubicBezTo>
                    <a:cubicBezTo>
                      <a:pt x="206" y="34"/>
                      <a:pt x="157" y="0"/>
                      <a:pt x="96" y="0"/>
                    </a:cubicBezTo>
                    <a:cubicBezTo>
                      <a:pt x="40" y="0"/>
                      <a:pt x="0" y="40"/>
                      <a:pt x="0" y="84"/>
                    </a:cubicBezTo>
                    <a:cubicBezTo>
                      <a:pt x="0" y="109"/>
                      <a:pt x="21" y="111"/>
                      <a:pt x="25" y="111"/>
                    </a:cubicBezTo>
                    <a:cubicBezTo>
                      <a:pt x="36" y="111"/>
                      <a:pt x="49" y="103"/>
                      <a:pt x="49" y="86"/>
                    </a:cubicBezTo>
                    <a:cubicBezTo>
                      <a:pt x="49" y="77"/>
                      <a:pt x="47" y="61"/>
                      <a:pt x="23" y="61"/>
                    </a:cubicBezTo>
                    <a:cubicBezTo>
                      <a:pt x="36" y="27"/>
                      <a:pt x="68" y="17"/>
                      <a:pt x="91" y="17"/>
                    </a:cubicBezTo>
                    <a:cubicBezTo>
                      <a:pt x="136" y="17"/>
                      <a:pt x="161" y="54"/>
                      <a:pt x="161" y="92"/>
                    </a:cubicBezTo>
                    <a:cubicBezTo>
                      <a:pt x="161" y="132"/>
                      <a:pt x="132" y="164"/>
                      <a:pt x="117" y="182"/>
                    </a:cubicBezTo>
                    <a:cubicBezTo>
                      <a:pt x="80" y="219"/>
                      <a:pt x="43" y="257"/>
                      <a:pt x="6" y="295"/>
                    </a:cubicBezTo>
                    <a:cubicBezTo>
                      <a:pt x="0" y="298"/>
                      <a:pt x="0" y="298"/>
                      <a:pt x="0" y="312"/>
                    </a:cubicBezTo>
                    <a:cubicBezTo>
                      <a:pt x="64" y="312"/>
                      <a:pt x="127" y="312"/>
                      <a:pt x="191" y="312"/>
                    </a:cubicBezTo>
                    <a:cubicBezTo>
                      <a:pt x="196" y="284"/>
                      <a:pt x="201" y="256"/>
                      <a:pt x="206" y="2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2" name=""/>
              <p:cNvSpPr/>
              <p:nvPr/>
            </p:nvSpPr>
            <p:spPr>
              <a:xfrm>
                <a:off x="2750400" y="4961880"/>
                <a:ext cx="150840" cy="170640"/>
              </a:xfrm>
              <a:custGeom>
                <a:avLst/>
                <a:gdLst/>
                <a:ahLst/>
                <a:rect l="0" t="0" r="r" b="b"/>
                <a:pathLst>
                  <a:path w="419" h="474">
                    <a:moveTo>
                      <a:pt x="419" y="365"/>
                    </a:moveTo>
                    <a:cubicBezTo>
                      <a:pt x="414" y="365"/>
                      <a:pt x="408" y="365"/>
                      <a:pt x="402" y="365"/>
                    </a:cubicBezTo>
                    <a:cubicBezTo>
                      <a:pt x="400" y="383"/>
                      <a:pt x="397" y="398"/>
                      <a:pt x="391" y="415"/>
                    </a:cubicBezTo>
                    <a:cubicBezTo>
                      <a:pt x="387" y="425"/>
                      <a:pt x="385" y="430"/>
                      <a:pt x="348" y="430"/>
                    </a:cubicBezTo>
                    <a:cubicBezTo>
                      <a:pt x="330" y="430"/>
                      <a:pt x="312" y="430"/>
                      <a:pt x="295" y="430"/>
                    </a:cubicBezTo>
                    <a:cubicBezTo>
                      <a:pt x="302" y="392"/>
                      <a:pt x="323" y="360"/>
                      <a:pt x="353" y="316"/>
                    </a:cubicBezTo>
                    <a:cubicBezTo>
                      <a:pt x="385" y="268"/>
                      <a:pt x="412" y="222"/>
                      <a:pt x="412" y="168"/>
                    </a:cubicBezTo>
                    <a:cubicBezTo>
                      <a:pt x="412" y="77"/>
                      <a:pt x="321" y="0"/>
                      <a:pt x="210" y="0"/>
                    </a:cubicBezTo>
                    <a:cubicBezTo>
                      <a:pt x="96" y="0"/>
                      <a:pt x="8" y="77"/>
                      <a:pt x="8" y="168"/>
                    </a:cubicBezTo>
                    <a:cubicBezTo>
                      <a:pt x="8" y="222"/>
                      <a:pt x="34" y="268"/>
                      <a:pt x="66" y="316"/>
                    </a:cubicBezTo>
                    <a:cubicBezTo>
                      <a:pt x="94" y="360"/>
                      <a:pt x="117" y="392"/>
                      <a:pt x="125" y="430"/>
                    </a:cubicBezTo>
                    <a:cubicBezTo>
                      <a:pt x="107" y="430"/>
                      <a:pt x="89" y="430"/>
                      <a:pt x="72" y="430"/>
                    </a:cubicBezTo>
                    <a:cubicBezTo>
                      <a:pt x="34" y="430"/>
                      <a:pt x="32" y="425"/>
                      <a:pt x="28" y="415"/>
                    </a:cubicBezTo>
                    <a:cubicBezTo>
                      <a:pt x="23" y="400"/>
                      <a:pt x="19" y="383"/>
                      <a:pt x="17" y="365"/>
                    </a:cubicBezTo>
                    <a:cubicBezTo>
                      <a:pt x="11" y="365"/>
                      <a:pt x="6" y="365"/>
                      <a:pt x="0" y="365"/>
                    </a:cubicBezTo>
                    <a:cubicBezTo>
                      <a:pt x="7" y="402"/>
                      <a:pt x="14" y="438"/>
                      <a:pt x="21" y="474"/>
                    </a:cubicBezTo>
                    <a:cubicBezTo>
                      <a:pt x="57" y="474"/>
                      <a:pt x="93" y="474"/>
                      <a:pt x="128" y="474"/>
                    </a:cubicBezTo>
                    <a:cubicBezTo>
                      <a:pt x="142" y="474"/>
                      <a:pt x="144" y="474"/>
                      <a:pt x="144" y="461"/>
                    </a:cubicBezTo>
                    <a:cubicBezTo>
                      <a:pt x="144" y="413"/>
                      <a:pt x="123" y="354"/>
                      <a:pt x="108" y="310"/>
                    </a:cubicBezTo>
                    <a:cubicBezTo>
                      <a:pt x="94" y="272"/>
                      <a:pt x="76" y="218"/>
                      <a:pt x="76" y="168"/>
                    </a:cubicBezTo>
                    <a:cubicBezTo>
                      <a:pt x="76" y="61"/>
                      <a:pt x="149" y="15"/>
                      <a:pt x="210" y="15"/>
                    </a:cubicBezTo>
                    <a:cubicBezTo>
                      <a:pt x="272" y="15"/>
                      <a:pt x="344" y="63"/>
                      <a:pt x="344" y="168"/>
                    </a:cubicBezTo>
                    <a:cubicBezTo>
                      <a:pt x="344" y="218"/>
                      <a:pt x="325" y="270"/>
                      <a:pt x="306" y="325"/>
                    </a:cubicBezTo>
                    <a:cubicBezTo>
                      <a:pt x="297" y="354"/>
                      <a:pt x="276" y="413"/>
                      <a:pt x="276" y="461"/>
                    </a:cubicBezTo>
                    <a:cubicBezTo>
                      <a:pt x="276" y="474"/>
                      <a:pt x="278" y="474"/>
                      <a:pt x="293" y="474"/>
                    </a:cubicBezTo>
                    <a:cubicBezTo>
                      <a:pt x="328" y="474"/>
                      <a:pt x="363" y="474"/>
                      <a:pt x="399" y="474"/>
                    </a:cubicBezTo>
                    <a:cubicBezTo>
                      <a:pt x="405" y="438"/>
                      <a:pt x="412" y="402"/>
                      <a:pt x="419" y="3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3" name=""/>
              <p:cNvSpPr/>
              <p:nvPr/>
            </p:nvSpPr>
            <p:spPr>
              <a:xfrm>
                <a:off x="2923920" y="5094000"/>
                <a:ext cx="71280" cy="76320"/>
              </a:xfrm>
              <a:custGeom>
                <a:avLst/>
                <a:gdLst/>
                <a:ahLst/>
                <a:rect l="0" t="0" r="r" b="b"/>
                <a:pathLst>
                  <a:path w="198" h="212">
                    <a:moveTo>
                      <a:pt x="72" y="101"/>
                    </a:moveTo>
                    <a:cubicBezTo>
                      <a:pt x="85" y="101"/>
                      <a:pt x="121" y="99"/>
                      <a:pt x="147" y="90"/>
                    </a:cubicBezTo>
                    <a:cubicBezTo>
                      <a:pt x="181" y="78"/>
                      <a:pt x="187" y="55"/>
                      <a:pt x="187" y="42"/>
                    </a:cubicBezTo>
                    <a:cubicBezTo>
                      <a:pt x="187" y="15"/>
                      <a:pt x="162" y="0"/>
                      <a:pt x="130" y="0"/>
                    </a:cubicBezTo>
                    <a:cubicBezTo>
                      <a:pt x="74" y="0"/>
                      <a:pt x="0" y="44"/>
                      <a:pt x="0" y="124"/>
                    </a:cubicBezTo>
                    <a:cubicBezTo>
                      <a:pt x="0" y="172"/>
                      <a:pt x="28" y="212"/>
                      <a:pt x="83" y="212"/>
                    </a:cubicBezTo>
                    <a:cubicBezTo>
                      <a:pt x="161" y="212"/>
                      <a:pt x="198" y="166"/>
                      <a:pt x="198" y="159"/>
                    </a:cubicBezTo>
                    <a:cubicBezTo>
                      <a:pt x="198" y="157"/>
                      <a:pt x="195" y="151"/>
                      <a:pt x="191" y="151"/>
                    </a:cubicBezTo>
                    <a:cubicBezTo>
                      <a:pt x="187" y="151"/>
                      <a:pt x="187" y="153"/>
                      <a:pt x="183" y="157"/>
                    </a:cubicBezTo>
                    <a:cubicBezTo>
                      <a:pt x="145" y="199"/>
                      <a:pt x="93" y="199"/>
                      <a:pt x="83" y="199"/>
                    </a:cubicBezTo>
                    <a:cubicBezTo>
                      <a:pt x="57" y="199"/>
                      <a:pt x="38" y="180"/>
                      <a:pt x="38" y="142"/>
                    </a:cubicBezTo>
                    <a:cubicBezTo>
                      <a:pt x="38" y="136"/>
                      <a:pt x="38" y="126"/>
                      <a:pt x="43" y="101"/>
                    </a:cubicBezTo>
                    <a:cubicBezTo>
                      <a:pt x="53" y="101"/>
                      <a:pt x="62" y="101"/>
                      <a:pt x="72" y="101"/>
                    </a:cubicBezTo>
                    <a:moveTo>
                      <a:pt x="47" y="88"/>
                    </a:moveTo>
                    <a:cubicBezTo>
                      <a:pt x="66" y="19"/>
                      <a:pt x="117" y="13"/>
                      <a:pt x="130" y="13"/>
                    </a:cubicBezTo>
                    <a:cubicBezTo>
                      <a:pt x="151" y="13"/>
                      <a:pt x="168" y="23"/>
                      <a:pt x="168" y="42"/>
                    </a:cubicBezTo>
                    <a:cubicBezTo>
                      <a:pt x="168" y="88"/>
                      <a:pt x="89" y="88"/>
                      <a:pt x="70" y="88"/>
                    </a:cubicBezTo>
                    <a:cubicBezTo>
                      <a:pt x="62" y="88"/>
                      <a:pt x="55" y="88"/>
                      <a:pt x="47" y="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4" name=""/>
              <p:cNvSpPr/>
              <p:nvPr/>
            </p:nvSpPr>
            <p:spPr>
              <a:xfrm>
                <a:off x="2393640" y="5231160"/>
                <a:ext cx="720000" cy="9720"/>
              </a:xfrm>
              <a:custGeom>
                <a:avLst/>
                <a:gdLst/>
                <a:ahLst/>
                <a:rect l="0" t="0" r="r" b="b"/>
                <a:pathLst>
                  <a:path w="2000" h="27">
                    <a:moveTo>
                      <a:pt x="0" y="0"/>
                    </a:moveTo>
                    <a:cubicBezTo>
                      <a:pt x="667" y="0"/>
                      <a:pt x="1333" y="0"/>
                      <a:pt x="2000" y="0"/>
                    </a:cubicBezTo>
                    <a:cubicBezTo>
                      <a:pt x="2000" y="9"/>
                      <a:pt x="2000" y="18"/>
                      <a:pt x="2000" y="27"/>
                    </a:cubicBezTo>
                    <a:cubicBezTo>
                      <a:pt x="1333" y="27"/>
                      <a:pt x="667" y="27"/>
                      <a:pt x="0" y="27"/>
                    </a:cubicBezTo>
                    <a:cubicBezTo>
                      <a:pt x="0" y="18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5280" bIns="-35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5" name=""/>
              <p:cNvSpPr/>
              <p:nvPr/>
            </p:nvSpPr>
            <p:spPr>
              <a:xfrm>
                <a:off x="2403000" y="5289120"/>
                <a:ext cx="125640" cy="178200"/>
              </a:xfrm>
              <a:custGeom>
                <a:avLst/>
                <a:gdLst/>
                <a:ahLst/>
                <a:rect l="0" t="0" r="r" b="b"/>
                <a:pathLst>
                  <a:path w="349" h="495">
                    <a:moveTo>
                      <a:pt x="281" y="254"/>
                    </a:moveTo>
                    <a:cubicBezTo>
                      <a:pt x="276" y="212"/>
                      <a:pt x="247" y="174"/>
                      <a:pt x="196" y="174"/>
                    </a:cubicBezTo>
                    <a:cubicBezTo>
                      <a:pt x="155" y="174"/>
                      <a:pt x="111" y="186"/>
                      <a:pt x="60" y="237"/>
                    </a:cubicBezTo>
                    <a:cubicBezTo>
                      <a:pt x="6" y="293"/>
                      <a:pt x="0" y="356"/>
                      <a:pt x="0" y="377"/>
                    </a:cubicBezTo>
                    <a:cubicBezTo>
                      <a:pt x="0" y="419"/>
                      <a:pt x="30" y="495"/>
                      <a:pt x="123" y="495"/>
                    </a:cubicBezTo>
                    <a:cubicBezTo>
                      <a:pt x="281" y="495"/>
                      <a:pt x="349" y="270"/>
                      <a:pt x="349" y="174"/>
                    </a:cubicBezTo>
                    <a:cubicBezTo>
                      <a:pt x="349" y="67"/>
                      <a:pt x="289" y="0"/>
                      <a:pt x="206" y="0"/>
                    </a:cubicBezTo>
                    <a:cubicBezTo>
                      <a:pt x="110" y="0"/>
                      <a:pt x="79" y="88"/>
                      <a:pt x="79" y="107"/>
                    </a:cubicBezTo>
                    <a:cubicBezTo>
                      <a:pt x="79" y="115"/>
                      <a:pt x="85" y="130"/>
                      <a:pt x="106" y="130"/>
                    </a:cubicBezTo>
                    <a:cubicBezTo>
                      <a:pt x="127" y="130"/>
                      <a:pt x="142" y="109"/>
                      <a:pt x="142" y="94"/>
                    </a:cubicBezTo>
                    <a:cubicBezTo>
                      <a:pt x="142" y="71"/>
                      <a:pt x="121" y="71"/>
                      <a:pt x="110" y="71"/>
                    </a:cubicBezTo>
                    <a:cubicBezTo>
                      <a:pt x="140" y="21"/>
                      <a:pt x="185" y="17"/>
                      <a:pt x="206" y="17"/>
                    </a:cubicBezTo>
                    <a:cubicBezTo>
                      <a:pt x="253" y="17"/>
                      <a:pt x="300" y="52"/>
                      <a:pt x="300" y="138"/>
                    </a:cubicBezTo>
                    <a:cubicBezTo>
                      <a:pt x="300" y="164"/>
                      <a:pt x="297" y="199"/>
                      <a:pt x="281" y="254"/>
                    </a:cubicBezTo>
                    <a:moveTo>
                      <a:pt x="125" y="478"/>
                    </a:moveTo>
                    <a:cubicBezTo>
                      <a:pt x="53" y="478"/>
                      <a:pt x="53" y="407"/>
                      <a:pt x="53" y="402"/>
                    </a:cubicBezTo>
                    <a:cubicBezTo>
                      <a:pt x="53" y="383"/>
                      <a:pt x="68" y="289"/>
                      <a:pt x="96" y="249"/>
                    </a:cubicBezTo>
                    <a:cubicBezTo>
                      <a:pt x="123" y="210"/>
                      <a:pt x="155" y="189"/>
                      <a:pt x="196" y="189"/>
                    </a:cubicBezTo>
                    <a:cubicBezTo>
                      <a:pt x="268" y="189"/>
                      <a:pt x="270" y="264"/>
                      <a:pt x="270" y="277"/>
                    </a:cubicBezTo>
                    <a:cubicBezTo>
                      <a:pt x="270" y="325"/>
                      <a:pt x="227" y="478"/>
                      <a:pt x="125" y="4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6" name=""/>
              <p:cNvSpPr/>
              <p:nvPr/>
            </p:nvSpPr>
            <p:spPr>
              <a:xfrm>
                <a:off x="2543760" y="5297400"/>
                <a:ext cx="170640" cy="165240"/>
              </a:xfrm>
              <a:custGeom>
                <a:avLst/>
                <a:gdLst/>
                <a:ahLst/>
                <a:rect l="0" t="0" r="r" b="b"/>
                <a:pathLst>
                  <a:path w="474" h="459">
                    <a:moveTo>
                      <a:pt x="79" y="405"/>
                    </a:moveTo>
                    <a:cubicBezTo>
                      <a:pt x="72" y="432"/>
                      <a:pt x="70" y="438"/>
                      <a:pt x="19" y="438"/>
                    </a:cubicBezTo>
                    <a:cubicBezTo>
                      <a:pt x="8" y="438"/>
                      <a:pt x="0" y="438"/>
                      <a:pt x="0" y="451"/>
                    </a:cubicBezTo>
                    <a:cubicBezTo>
                      <a:pt x="0" y="459"/>
                      <a:pt x="6" y="459"/>
                      <a:pt x="19" y="459"/>
                    </a:cubicBezTo>
                    <a:cubicBezTo>
                      <a:pt x="98" y="459"/>
                      <a:pt x="176" y="459"/>
                      <a:pt x="255" y="459"/>
                    </a:cubicBezTo>
                    <a:cubicBezTo>
                      <a:pt x="361" y="459"/>
                      <a:pt x="438" y="379"/>
                      <a:pt x="438" y="314"/>
                    </a:cubicBezTo>
                    <a:cubicBezTo>
                      <a:pt x="438" y="264"/>
                      <a:pt x="400" y="226"/>
                      <a:pt x="336" y="218"/>
                    </a:cubicBezTo>
                    <a:cubicBezTo>
                      <a:pt x="404" y="207"/>
                      <a:pt x="474" y="157"/>
                      <a:pt x="474" y="92"/>
                    </a:cubicBezTo>
                    <a:cubicBezTo>
                      <a:pt x="474" y="42"/>
                      <a:pt x="431" y="0"/>
                      <a:pt x="351" y="0"/>
                    </a:cubicBezTo>
                    <a:cubicBezTo>
                      <a:pt x="277" y="0"/>
                      <a:pt x="203" y="0"/>
                      <a:pt x="128" y="0"/>
                    </a:cubicBezTo>
                    <a:cubicBezTo>
                      <a:pt x="115" y="0"/>
                      <a:pt x="108" y="0"/>
                      <a:pt x="108" y="13"/>
                    </a:cubicBezTo>
                    <a:cubicBezTo>
                      <a:pt x="108" y="21"/>
                      <a:pt x="115" y="21"/>
                      <a:pt x="127" y="21"/>
                    </a:cubicBezTo>
                    <a:cubicBezTo>
                      <a:pt x="128" y="21"/>
                      <a:pt x="142" y="21"/>
                      <a:pt x="153" y="21"/>
                    </a:cubicBezTo>
                    <a:cubicBezTo>
                      <a:pt x="164" y="23"/>
                      <a:pt x="170" y="23"/>
                      <a:pt x="170" y="33"/>
                    </a:cubicBezTo>
                    <a:cubicBezTo>
                      <a:pt x="170" y="34"/>
                      <a:pt x="170" y="36"/>
                      <a:pt x="168" y="46"/>
                    </a:cubicBezTo>
                    <a:cubicBezTo>
                      <a:pt x="139" y="166"/>
                      <a:pt x="109" y="286"/>
                      <a:pt x="79" y="405"/>
                    </a:cubicBezTo>
                    <a:moveTo>
                      <a:pt x="179" y="212"/>
                    </a:moveTo>
                    <a:cubicBezTo>
                      <a:pt x="193" y="157"/>
                      <a:pt x="206" y="101"/>
                      <a:pt x="219" y="46"/>
                    </a:cubicBezTo>
                    <a:cubicBezTo>
                      <a:pt x="227" y="23"/>
                      <a:pt x="227" y="21"/>
                      <a:pt x="255" y="21"/>
                    </a:cubicBezTo>
                    <a:cubicBezTo>
                      <a:pt x="284" y="21"/>
                      <a:pt x="313" y="21"/>
                      <a:pt x="342" y="21"/>
                    </a:cubicBezTo>
                    <a:cubicBezTo>
                      <a:pt x="400" y="21"/>
                      <a:pt x="414" y="59"/>
                      <a:pt x="414" y="90"/>
                    </a:cubicBezTo>
                    <a:cubicBezTo>
                      <a:pt x="414" y="149"/>
                      <a:pt x="357" y="212"/>
                      <a:pt x="276" y="212"/>
                    </a:cubicBezTo>
                    <a:cubicBezTo>
                      <a:pt x="244" y="212"/>
                      <a:pt x="212" y="212"/>
                      <a:pt x="179" y="212"/>
                    </a:cubicBezTo>
                    <a:moveTo>
                      <a:pt x="149" y="438"/>
                    </a:moveTo>
                    <a:cubicBezTo>
                      <a:pt x="140" y="438"/>
                      <a:pt x="138" y="438"/>
                      <a:pt x="134" y="436"/>
                    </a:cubicBezTo>
                    <a:cubicBezTo>
                      <a:pt x="128" y="436"/>
                      <a:pt x="127" y="436"/>
                      <a:pt x="127" y="430"/>
                    </a:cubicBezTo>
                    <a:cubicBezTo>
                      <a:pt x="127" y="428"/>
                      <a:pt x="127" y="427"/>
                      <a:pt x="128" y="415"/>
                    </a:cubicBezTo>
                    <a:cubicBezTo>
                      <a:pt x="144" y="353"/>
                      <a:pt x="160" y="290"/>
                      <a:pt x="176" y="228"/>
                    </a:cubicBezTo>
                    <a:cubicBezTo>
                      <a:pt x="217" y="228"/>
                      <a:pt x="259" y="228"/>
                      <a:pt x="300" y="228"/>
                    </a:cubicBezTo>
                    <a:cubicBezTo>
                      <a:pt x="365" y="228"/>
                      <a:pt x="376" y="277"/>
                      <a:pt x="376" y="306"/>
                    </a:cubicBezTo>
                    <a:cubicBezTo>
                      <a:pt x="376" y="373"/>
                      <a:pt x="317" y="438"/>
                      <a:pt x="240" y="438"/>
                    </a:cubicBezTo>
                    <a:cubicBezTo>
                      <a:pt x="210" y="438"/>
                      <a:pt x="179" y="438"/>
                      <a:pt x="149" y="4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7" name=""/>
              <p:cNvSpPr/>
              <p:nvPr/>
            </p:nvSpPr>
            <p:spPr>
              <a:xfrm>
                <a:off x="2737080" y="5289120"/>
                <a:ext cx="125280" cy="178200"/>
              </a:xfrm>
              <a:custGeom>
                <a:avLst/>
                <a:gdLst/>
                <a:ahLst/>
                <a:rect l="0" t="0" r="r" b="b"/>
                <a:pathLst>
                  <a:path w="348" h="495">
                    <a:moveTo>
                      <a:pt x="280" y="254"/>
                    </a:moveTo>
                    <a:cubicBezTo>
                      <a:pt x="274" y="212"/>
                      <a:pt x="246" y="174"/>
                      <a:pt x="195" y="174"/>
                    </a:cubicBezTo>
                    <a:cubicBezTo>
                      <a:pt x="153" y="174"/>
                      <a:pt x="111" y="185"/>
                      <a:pt x="59" y="237"/>
                    </a:cubicBezTo>
                    <a:cubicBezTo>
                      <a:pt x="3" y="292"/>
                      <a:pt x="0" y="356"/>
                      <a:pt x="0" y="377"/>
                    </a:cubicBezTo>
                    <a:cubicBezTo>
                      <a:pt x="0" y="419"/>
                      <a:pt x="28" y="495"/>
                      <a:pt x="121" y="495"/>
                    </a:cubicBezTo>
                    <a:cubicBezTo>
                      <a:pt x="280" y="495"/>
                      <a:pt x="348" y="270"/>
                      <a:pt x="348" y="174"/>
                    </a:cubicBezTo>
                    <a:cubicBezTo>
                      <a:pt x="348" y="67"/>
                      <a:pt x="287" y="0"/>
                      <a:pt x="206" y="0"/>
                    </a:cubicBezTo>
                    <a:cubicBezTo>
                      <a:pt x="110" y="0"/>
                      <a:pt x="77" y="88"/>
                      <a:pt x="77" y="107"/>
                    </a:cubicBezTo>
                    <a:cubicBezTo>
                      <a:pt x="77" y="115"/>
                      <a:pt x="83" y="130"/>
                      <a:pt x="104" y="130"/>
                    </a:cubicBezTo>
                    <a:cubicBezTo>
                      <a:pt x="125" y="130"/>
                      <a:pt x="140" y="109"/>
                      <a:pt x="140" y="94"/>
                    </a:cubicBezTo>
                    <a:cubicBezTo>
                      <a:pt x="140" y="71"/>
                      <a:pt x="119" y="71"/>
                      <a:pt x="108" y="71"/>
                    </a:cubicBezTo>
                    <a:cubicBezTo>
                      <a:pt x="138" y="21"/>
                      <a:pt x="185" y="17"/>
                      <a:pt x="204" y="17"/>
                    </a:cubicBezTo>
                    <a:cubicBezTo>
                      <a:pt x="251" y="17"/>
                      <a:pt x="298" y="52"/>
                      <a:pt x="298" y="138"/>
                    </a:cubicBezTo>
                    <a:cubicBezTo>
                      <a:pt x="298" y="164"/>
                      <a:pt x="295" y="199"/>
                      <a:pt x="281" y="254"/>
                    </a:cubicBezTo>
                    <a:lnTo>
                      <a:pt x="280" y="254"/>
                    </a:lnTo>
                    <a:moveTo>
                      <a:pt x="123" y="478"/>
                    </a:moveTo>
                    <a:cubicBezTo>
                      <a:pt x="51" y="478"/>
                      <a:pt x="51" y="407"/>
                      <a:pt x="51" y="402"/>
                    </a:cubicBezTo>
                    <a:cubicBezTo>
                      <a:pt x="51" y="383"/>
                      <a:pt x="66" y="289"/>
                      <a:pt x="94" y="249"/>
                    </a:cubicBezTo>
                    <a:cubicBezTo>
                      <a:pt x="121" y="210"/>
                      <a:pt x="153" y="189"/>
                      <a:pt x="195" y="189"/>
                    </a:cubicBezTo>
                    <a:cubicBezTo>
                      <a:pt x="266" y="189"/>
                      <a:pt x="268" y="264"/>
                      <a:pt x="268" y="277"/>
                    </a:cubicBezTo>
                    <a:cubicBezTo>
                      <a:pt x="268" y="325"/>
                      <a:pt x="225" y="478"/>
                      <a:pt x="123" y="4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8" name=""/>
              <p:cNvSpPr/>
              <p:nvPr/>
            </p:nvSpPr>
            <p:spPr>
              <a:xfrm>
                <a:off x="2874240" y="5355000"/>
                <a:ext cx="129960" cy="159840"/>
              </a:xfrm>
              <a:custGeom>
                <a:avLst/>
                <a:gdLst/>
                <a:ahLst/>
                <a:rect l="0" t="0" r="r" b="b"/>
                <a:pathLst>
                  <a:path w="361" h="444">
                    <a:moveTo>
                      <a:pt x="134" y="61"/>
                    </a:moveTo>
                    <a:cubicBezTo>
                      <a:pt x="136" y="48"/>
                      <a:pt x="144" y="23"/>
                      <a:pt x="144" y="19"/>
                    </a:cubicBezTo>
                    <a:cubicBezTo>
                      <a:pt x="144" y="8"/>
                      <a:pt x="136" y="0"/>
                      <a:pt x="125" y="0"/>
                    </a:cubicBezTo>
                    <a:cubicBezTo>
                      <a:pt x="123" y="0"/>
                      <a:pt x="104" y="2"/>
                      <a:pt x="98" y="25"/>
                    </a:cubicBezTo>
                    <a:cubicBezTo>
                      <a:pt x="66" y="154"/>
                      <a:pt x="34" y="284"/>
                      <a:pt x="2" y="413"/>
                    </a:cubicBezTo>
                    <a:cubicBezTo>
                      <a:pt x="0" y="423"/>
                      <a:pt x="0" y="423"/>
                      <a:pt x="0" y="425"/>
                    </a:cubicBezTo>
                    <a:cubicBezTo>
                      <a:pt x="0" y="434"/>
                      <a:pt x="8" y="444"/>
                      <a:pt x="19" y="444"/>
                    </a:cubicBezTo>
                    <a:cubicBezTo>
                      <a:pt x="32" y="444"/>
                      <a:pt x="42" y="430"/>
                      <a:pt x="42" y="428"/>
                    </a:cubicBezTo>
                    <a:cubicBezTo>
                      <a:pt x="45" y="423"/>
                      <a:pt x="53" y="388"/>
                      <a:pt x="79" y="285"/>
                    </a:cubicBezTo>
                    <a:cubicBezTo>
                      <a:pt x="100" y="302"/>
                      <a:pt x="130" y="306"/>
                      <a:pt x="144" y="306"/>
                    </a:cubicBezTo>
                    <a:cubicBezTo>
                      <a:pt x="189" y="306"/>
                      <a:pt x="215" y="275"/>
                      <a:pt x="230" y="256"/>
                    </a:cubicBezTo>
                    <a:cubicBezTo>
                      <a:pt x="238" y="287"/>
                      <a:pt x="263" y="306"/>
                      <a:pt x="291" y="306"/>
                    </a:cubicBezTo>
                    <a:cubicBezTo>
                      <a:pt x="314" y="306"/>
                      <a:pt x="329" y="289"/>
                      <a:pt x="340" y="268"/>
                    </a:cubicBezTo>
                    <a:cubicBezTo>
                      <a:pt x="351" y="245"/>
                      <a:pt x="361" y="203"/>
                      <a:pt x="361" y="201"/>
                    </a:cubicBezTo>
                    <a:cubicBezTo>
                      <a:pt x="361" y="195"/>
                      <a:pt x="353" y="195"/>
                      <a:pt x="351" y="195"/>
                    </a:cubicBezTo>
                    <a:cubicBezTo>
                      <a:pt x="346" y="195"/>
                      <a:pt x="344" y="197"/>
                      <a:pt x="342" y="207"/>
                    </a:cubicBezTo>
                    <a:cubicBezTo>
                      <a:pt x="331" y="251"/>
                      <a:pt x="319" y="291"/>
                      <a:pt x="293" y="291"/>
                    </a:cubicBezTo>
                    <a:cubicBezTo>
                      <a:pt x="274" y="291"/>
                      <a:pt x="272" y="274"/>
                      <a:pt x="272" y="260"/>
                    </a:cubicBezTo>
                    <a:cubicBezTo>
                      <a:pt x="272" y="245"/>
                      <a:pt x="280" y="212"/>
                      <a:pt x="285" y="189"/>
                    </a:cubicBezTo>
                    <a:cubicBezTo>
                      <a:pt x="291" y="165"/>
                      <a:pt x="298" y="141"/>
                      <a:pt x="304" y="117"/>
                    </a:cubicBezTo>
                    <a:cubicBezTo>
                      <a:pt x="306" y="107"/>
                      <a:pt x="314" y="80"/>
                      <a:pt x="315" y="71"/>
                    </a:cubicBezTo>
                    <a:cubicBezTo>
                      <a:pt x="319" y="55"/>
                      <a:pt x="325" y="31"/>
                      <a:pt x="325" y="27"/>
                    </a:cubicBezTo>
                    <a:cubicBezTo>
                      <a:pt x="325" y="13"/>
                      <a:pt x="315" y="8"/>
                      <a:pt x="306" y="8"/>
                    </a:cubicBezTo>
                    <a:cubicBezTo>
                      <a:pt x="302" y="8"/>
                      <a:pt x="285" y="10"/>
                      <a:pt x="280" y="31"/>
                    </a:cubicBezTo>
                    <a:cubicBezTo>
                      <a:pt x="269" y="73"/>
                      <a:pt x="259" y="115"/>
                      <a:pt x="249" y="157"/>
                    </a:cubicBezTo>
                    <a:cubicBezTo>
                      <a:pt x="242" y="191"/>
                      <a:pt x="234" y="220"/>
                      <a:pt x="232" y="226"/>
                    </a:cubicBezTo>
                    <a:cubicBezTo>
                      <a:pt x="230" y="230"/>
                      <a:pt x="200" y="291"/>
                      <a:pt x="145" y="291"/>
                    </a:cubicBezTo>
                    <a:cubicBezTo>
                      <a:pt x="111" y="291"/>
                      <a:pt x="96" y="268"/>
                      <a:pt x="96" y="231"/>
                    </a:cubicBezTo>
                    <a:cubicBezTo>
                      <a:pt x="96" y="212"/>
                      <a:pt x="102" y="193"/>
                      <a:pt x="106" y="174"/>
                    </a:cubicBezTo>
                    <a:cubicBezTo>
                      <a:pt x="115" y="136"/>
                      <a:pt x="125" y="99"/>
                      <a:pt x="134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9" name=""/>
              <p:cNvSpPr/>
              <p:nvPr/>
            </p:nvSpPr>
            <p:spPr>
              <a:xfrm>
                <a:off x="3022560" y="5424120"/>
                <a:ext cx="71280" cy="76320"/>
              </a:xfrm>
              <a:custGeom>
                <a:avLst/>
                <a:gdLst/>
                <a:ahLst/>
                <a:rect l="0" t="0" r="r" b="b"/>
                <a:pathLst>
                  <a:path w="198" h="212">
                    <a:moveTo>
                      <a:pt x="72" y="99"/>
                    </a:moveTo>
                    <a:cubicBezTo>
                      <a:pt x="85" y="99"/>
                      <a:pt x="123" y="99"/>
                      <a:pt x="147" y="90"/>
                    </a:cubicBezTo>
                    <a:cubicBezTo>
                      <a:pt x="181" y="78"/>
                      <a:pt x="189" y="55"/>
                      <a:pt x="189" y="42"/>
                    </a:cubicBezTo>
                    <a:cubicBezTo>
                      <a:pt x="189" y="15"/>
                      <a:pt x="162" y="0"/>
                      <a:pt x="130" y="0"/>
                    </a:cubicBezTo>
                    <a:cubicBezTo>
                      <a:pt x="76" y="0"/>
                      <a:pt x="0" y="44"/>
                      <a:pt x="0" y="124"/>
                    </a:cubicBezTo>
                    <a:cubicBezTo>
                      <a:pt x="0" y="170"/>
                      <a:pt x="28" y="212"/>
                      <a:pt x="83" y="212"/>
                    </a:cubicBezTo>
                    <a:cubicBezTo>
                      <a:pt x="162" y="212"/>
                      <a:pt x="198" y="164"/>
                      <a:pt x="198" y="159"/>
                    </a:cubicBezTo>
                    <a:cubicBezTo>
                      <a:pt x="198" y="157"/>
                      <a:pt x="195" y="151"/>
                      <a:pt x="191" y="151"/>
                    </a:cubicBezTo>
                    <a:cubicBezTo>
                      <a:pt x="187" y="151"/>
                      <a:pt x="187" y="151"/>
                      <a:pt x="183" y="155"/>
                    </a:cubicBezTo>
                    <a:cubicBezTo>
                      <a:pt x="147" y="199"/>
                      <a:pt x="93" y="199"/>
                      <a:pt x="85" y="199"/>
                    </a:cubicBezTo>
                    <a:cubicBezTo>
                      <a:pt x="57" y="199"/>
                      <a:pt x="38" y="180"/>
                      <a:pt x="38" y="142"/>
                    </a:cubicBezTo>
                    <a:cubicBezTo>
                      <a:pt x="38" y="136"/>
                      <a:pt x="38" y="126"/>
                      <a:pt x="43" y="99"/>
                    </a:cubicBezTo>
                    <a:cubicBezTo>
                      <a:pt x="53" y="99"/>
                      <a:pt x="62" y="99"/>
                      <a:pt x="72" y="99"/>
                    </a:cubicBezTo>
                    <a:moveTo>
                      <a:pt x="47" y="86"/>
                    </a:moveTo>
                    <a:cubicBezTo>
                      <a:pt x="66" y="19"/>
                      <a:pt x="117" y="13"/>
                      <a:pt x="130" y="13"/>
                    </a:cubicBezTo>
                    <a:cubicBezTo>
                      <a:pt x="151" y="13"/>
                      <a:pt x="168" y="23"/>
                      <a:pt x="168" y="42"/>
                    </a:cubicBezTo>
                    <a:cubicBezTo>
                      <a:pt x="168" y="86"/>
                      <a:pt x="89" y="86"/>
                      <a:pt x="70" y="86"/>
                    </a:cubicBezTo>
                    <a:cubicBezTo>
                      <a:pt x="62" y="86"/>
                      <a:pt x="55" y="86"/>
                      <a:pt x="47" y="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0" name=""/>
              <p:cNvSpPr/>
              <p:nvPr/>
            </p:nvSpPr>
            <p:spPr>
              <a:xfrm>
                <a:off x="3151080" y="4945320"/>
                <a:ext cx="117000" cy="580320"/>
              </a:xfrm>
              <a:custGeom>
                <a:avLst/>
                <a:gdLst/>
                <a:ahLst/>
                <a:rect l="0" t="0" r="r" b="b"/>
                <a:pathLst>
                  <a:path w="325" h="1612">
                    <a:moveTo>
                      <a:pt x="325" y="807"/>
                    </a:moveTo>
                    <a:cubicBezTo>
                      <a:pt x="325" y="543"/>
                      <a:pt x="266" y="277"/>
                      <a:pt x="98" y="75"/>
                    </a:cubicBezTo>
                    <a:cubicBezTo>
                      <a:pt x="85" y="59"/>
                      <a:pt x="59" y="33"/>
                      <a:pt x="32" y="8"/>
                    </a:cubicBezTo>
                    <a:cubicBezTo>
                      <a:pt x="25" y="0"/>
                      <a:pt x="23" y="0"/>
                      <a:pt x="13" y="0"/>
                    </a:cubicBezTo>
                    <a:cubicBezTo>
                      <a:pt x="6" y="0"/>
                      <a:pt x="0" y="0"/>
                      <a:pt x="0" y="8"/>
                    </a:cubicBezTo>
                    <a:cubicBezTo>
                      <a:pt x="0" y="10"/>
                      <a:pt x="2" y="11"/>
                      <a:pt x="4" y="13"/>
                    </a:cubicBezTo>
                    <a:cubicBezTo>
                      <a:pt x="26" y="38"/>
                      <a:pt x="72" y="82"/>
                      <a:pt x="115" y="155"/>
                    </a:cubicBezTo>
                    <a:cubicBezTo>
                      <a:pt x="223" y="329"/>
                      <a:pt x="270" y="547"/>
                      <a:pt x="270" y="805"/>
                    </a:cubicBezTo>
                    <a:cubicBezTo>
                      <a:pt x="270" y="987"/>
                      <a:pt x="247" y="1220"/>
                      <a:pt x="138" y="1421"/>
                    </a:cubicBezTo>
                    <a:cubicBezTo>
                      <a:pt x="85" y="1515"/>
                      <a:pt x="30" y="1572"/>
                      <a:pt x="2" y="1599"/>
                    </a:cubicBezTo>
                    <a:cubicBezTo>
                      <a:pt x="0" y="1601"/>
                      <a:pt x="0" y="1605"/>
                      <a:pt x="0" y="1607"/>
                    </a:cubicBezTo>
                    <a:cubicBezTo>
                      <a:pt x="0" y="1612"/>
                      <a:pt x="6" y="1612"/>
                      <a:pt x="13" y="1612"/>
                    </a:cubicBezTo>
                    <a:cubicBezTo>
                      <a:pt x="23" y="1612"/>
                      <a:pt x="25" y="1612"/>
                      <a:pt x="34" y="1603"/>
                    </a:cubicBezTo>
                    <a:cubicBezTo>
                      <a:pt x="257" y="1398"/>
                      <a:pt x="325" y="1090"/>
                      <a:pt x="325" y="8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1" name=""/>
              <p:cNvSpPr/>
              <p:nvPr/>
            </p:nvSpPr>
            <p:spPr>
              <a:xfrm>
                <a:off x="3324960" y="5424120"/>
                <a:ext cx="125280" cy="114480"/>
              </a:xfrm>
              <a:custGeom>
                <a:avLst/>
                <a:gdLst/>
                <a:ahLst/>
                <a:rect l="0" t="0" r="r" b="b"/>
                <a:pathLst>
                  <a:path w="348" h="318">
                    <a:moveTo>
                      <a:pt x="206" y="33"/>
                    </a:moveTo>
                    <a:cubicBezTo>
                      <a:pt x="210" y="19"/>
                      <a:pt x="212" y="17"/>
                      <a:pt x="221" y="17"/>
                    </a:cubicBezTo>
                    <a:cubicBezTo>
                      <a:pt x="223" y="17"/>
                      <a:pt x="240" y="17"/>
                      <a:pt x="249" y="17"/>
                    </a:cubicBezTo>
                    <a:cubicBezTo>
                      <a:pt x="278" y="17"/>
                      <a:pt x="289" y="17"/>
                      <a:pt x="300" y="21"/>
                    </a:cubicBezTo>
                    <a:cubicBezTo>
                      <a:pt x="321" y="27"/>
                      <a:pt x="323" y="40"/>
                      <a:pt x="323" y="57"/>
                    </a:cubicBezTo>
                    <a:cubicBezTo>
                      <a:pt x="323" y="65"/>
                      <a:pt x="323" y="71"/>
                      <a:pt x="319" y="96"/>
                    </a:cubicBezTo>
                    <a:cubicBezTo>
                      <a:pt x="319" y="98"/>
                      <a:pt x="319" y="99"/>
                      <a:pt x="319" y="101"/>
                    </a:cubicBezTo>
                    <a:cubicBezTo>
                      <a:pt x="319" y="105"/>
                      <a:pt x="321" y="107"/>
                      <a:pt x="327" y="107"/>
                    </a:cubicBezTo>
                    <a:cubicBezTo>
                      <a:pt x="334" y="107"/>
                      <a:pt x="334" y="103"/>
                      <a:pt x="336" y="96"/>
                    </a:cubicBezTo>
                    <a:cubicBezTo>
                      <a:pt x="340" y="66"/>
                      <a:pt x="344" y="36"/>
                      <a:pt x="348" y="6"/>
                    </a:cubicBezTo>
                    <a:cubicBezTo>
                      <a:pt x="348" y="0"/>
                      <a:pt x="342" y="0"/>
                      <a:pt x="334" y="0"/>
                    </a:cubicBezTo>
                    <a:cubicBezTo>
                      <a:pt x="239" y="0"/>
                      <a:pt x="144" y="0"/>
                      <a:pt x="49" y="0"/>
                    </a:cubicBezTo>
                    <a:cubicBezTo>
                      <a:pt x="36" y="0"/>
                      <a:pt x="36" y="0"/>
                      <a:pt x="32" y="10"/>
                    </a:cubicBezTo>
                    <a:cubicBezTo>
                      <a:pt x="23" y="37"/>
                      <a:pt x="13" y="64"/>
                      <a:pt x="4" y="92"/>
                    </a:cubicBezTo>
                    <a:cubicBezTo>
                      <a:pt x="2" y="94"/>
                      <a:pt x="0" y="99"/>
                      <a:pt x="0" y="101"/>
                    </a:cubicBezTo>
                    <a:cubicBezTo>
                      <a:pt x="0" y="103"/>
                      <a:pt x="2" y="107"/>
                      <a:pt x="9" y="107"/>
                    </a:cubicBezTo>
                    <a:cubicBezTo>
                      <a:pt x="15" y="107"/>
                      <a:pt x="15" y="105"/>
                      <a:pt x="19" y="96"/>
                    </a:cubicBezTo>
                    <a:cubicBezTo>
                      <a:pt x="45" y="21"/>
                      <a:pt x="60" y="17"/>
                      <a:pt x="132" y="17"/>
                    </a:cubicBezTo>
                    <a:cubicBezTo>
                      <a:pt x="139" y="17"/>
                      <a:pt x="145" y="17"/>
                      <a:pt x="151" y="17"/>
                    </a:cubicBezTo>
                    <a:cubicBezTo>
                      <a:pt x="164" y="17"/>
                      <a:pt x="166" y="17"/>
                      <a:pt x="166" y="21"/>
                    </a:cubicBezTo>
                    <a:cubicBezTo>
                      <a:pt x="166" y="24"/>
                      <a:pt x="166" y="25"/>
                      <a:pt x="164" y="31"/>
                    </a:cubicBezTo>
                    <a:cubicBezTo>
                      <a:pt x="144" y="113"/>
                      <a:pt x="123" y="196"/>
                      <a:pt x="102" y="279"/>
                    </a:cubicBezTo>
                    <a:cubicBezTo>
                      <a:pt x="98" y="296"/>
                      <a:pt x="96" y="300"/>
                      <a:pt x="47" y="300"/>
                    </a:cubicBezTo>
                    <a:cubicBezTo>
                      <a:pt x="30" y="300"/>
                      <a:pt x="26" y="300"/>
                      <a:pt x="26" y="312"/>
                    </a:cubicBezTo>
                    <a:cubicBezTo>
                      <a:pt x="29" y="314"/>
                      <a:pt x="28" y="318"/>
                      <a:pt x="34" y="318"/>
                    </a:cubicBezTo>
                    <a:cubicBezTo>
                      <a:pt x="47" y="318"/>
                      <a:pt x="63" y="316"/>
                      <a:pt x="76" y="316"/>
                    </a:cubicBezTo>
                    <a:cubicBezTo>
                      <a:pt x="88" y="316"/>
                      <a:pt x="102" y="316"/>
                      <a:pt x="115" y="316"/>
                    </a:cubicBezTo>
                    <a:cubicBezTo>
                      <a:pt x="128" y="316"/>
                      <a:pt x="144" y="316"/>
                      <a:pt x="157" y="316"/>
                    </a:cubicBezTo>
                    <a:cubicBezTo>
                      <a:pt x="170" y="318"/>
                      <a:pt x="183" y="318"/>
                      <a:pt x="196" y="318"/>
                    </a:cubicBezTo>
                    <a:cubicBezTo>
                      <a:pt x="198" y="318"/>
                      <a:pt x="206" y="318"/>
                      <a:pt x="206" y="308"/>
                    </a:cubicBezTo>
                    <a:cubicBezTo>
                      <a:pt x="206" y="300"/>
                      <a:pt x="202" y="300"/>
                      <a:pt x="187" y="300"/>
                    </a:cubicBezTo>
                    <a:cubicBezTo>
                      <a:pt x="178" y="300"/>
                      <a:pt x="170" y="300"/>
                      <a:pt x="161" y="300"/>
                    </a:cubicBezTo>
                    <a:cubicBezTo>
                      <a:pt x="144" y="298"/>
                      <a:pt x="144" y="296"/>
                      <a:pt x="144" y="291"/>
                    </a:cubicBezTo>
                    <a:cubicBezTo>
                      <a:pt x="144" y="287"/>
                      <a:pt x="144" y="287"/>
                      <a:pt x="145" y="279"/>
                    </a:cubicBezTo>
                    <a:cubicBezTo>
                      <a:pt x="166" y="197"/>
                      <a:pt x="186" y="115"/>
                      <a:pt x="206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762" name=""/>
          <p:cNvGrpSpPr/>
          <p:nvPr/>
        </p:nvGrpSpPr>
        <p:grpSpPr>
          <a:xfrm>
            <a:off x="1143000" y="3109680"/>
            <a:ext cx="2541960" cy="246960"/>
            <a:chOff x="1143000" y="3109680"/>
            <a:chExt cx="2541960" cy="246960"/>
          </a:xfrm>
        </p:grpSpPr>
        <p:grpSp>
          <p:nvGrpSpPr>
            <p:cNvPr id="763" name=""/>
            <p:cNvGrpSpPr/>
            <p:nvPr/>
          </p:nvGrpSpPr>
          <p:grpSpPr>
            <a:xfrm>
              <a:off x="1143000" y="3109680"/>
              <a:ext cx="2541960" cy="246960"/>
              <a:chOff x="1143000" y="3109680"/>
              <a:chExt cx="2541960" cy="246960"/>
            </a:xfrm>
          </p:grpSpPr>
          <p:sp>
            <p:nvSpPr>
              <p:cNvPr id="764" name=""/>
              <p:cNvSpPr/>
              <p:nvPr/>
            </p:nvSpPr>
            <p:spPr>
              <a:xfrm>
                <a:off x="1155600" y="3122280"/>
                <a:ext cx="2516760" cy="221760"/>
              </a:xfrm>
              <a:custGeom>
                <a:avLst/>
                <a:gdLst/>
                <a:ahLst/>
                <a:rect l="0" t="0" r="r" b="b"/>
                <a:pathLst>
                  <a:path w="6991" h="616">
                    <a:moveTo>
                      <a:pt x="0" y="0"/>
                    </a:moveTo>
                    <a:cubicBezTo>
                      <a:pt x="2330" y="0"/>
                      <a:pt x="4661" y="0"/>
                      <a:pt x="6991" y="0"/>
                    </a:cubicBezTo>
                    <a:cubicBezTo>
                      <a:pt x="6991" y="205"/>
                      <a:pt x="6991" y="411"/>
                      <a:pt x="6991" y="616"/>
                    </a:cubicBezTo>
                    <a:cubicBezTo>
                      <a:pt x="4661" y="616"/>
                      <a:pt x="2330" y="616"/>
                      <a:pt x="0" y="616"/>
                    </a:cubicBezTo>
                    <a:cubicBezTo>
                      <a:pt x="0" y="411"/>
                      <a:pt x="0" y="20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5" name=""/>
              <p:cNvSpPr/>
              <p:nvPr/>
            </p:nvSpPr>
            <p:spPr>
              <a:xfrm>
                <a:off x="1143000" y="3120840"/>
                <a:ext cx="155880" cy="173880"/>
              </a:xfrm>
              <a:custGeom>
                <a:avLst/>
                <a:gdLst/>
                <a:ahLst/>
                <a:rect l="0" t="0" r="r" b="b"/>
                <a:pathLst>
                  <a:path w="433" h="483">
                    <a:moveTo>
                      <a:pt x="433" y="371"/>
                    </a:moveTo>
                    <a:cubicBezTo>
                      <a:pt x="428" y="371"/>
                      <a:pt x="422" y="371"/>
                      <a:pt x="416" y="371"/>
                    </a:cubicBezTo>
                    <a:cubicBezTo>
                      <a:pt x="412" y="389"/>
                      <a:pt x="410" y="407"/>
                      <a:pt x="404" y="422"/>
                    </a:cubicBezTo>
                    <a:cubicBezTo>
                      <a:pt x="400" y="434"/>
                      <a:pt x="398" y="438"/>
                      <a:pt x="358" y="438"/>
                    </a:cubicBezTo>
                    <a:cubicBezTo>
                      <a:pt x="339" y="438"/>
                      <a:pt x="321" y="438"/>
                      <a:pt x="303" y="438"/>
                    </a:cubicBezTo>
                    <a:cubicBezTo>
                      <a:pt x="313" y="401"/>
                      <a:pt x="334" y="368"/>
                      <a:pt x="365" y="323"/>
                    </a:cubicBezTo>
                    <a:cubicBezTo>
                      <a:pt x="396" y="274"/>
                      <a:pt x="424" y="227"/>
                      <a:pt x="424" y="172"/>
                    </a:cubicBezTo>
                    <a:cubicBezTo>
                      <a:pt x="424" y="76"/>
                      <a:pt x="332" y="0"/>
                      <a:pt x="218" y="0"/>
                    </a:cubicBezTo>
                    <a:cubicBezTo>
                      <a:pt x="99" y="0"/>
                      <a:pt x="8" y="78"/>
                      <a:pt x="8" y="172"/>
                    </a:cubicBezTo>
                    <a:cubicBezTo>
                      <a:pt x="8" y="227"/>
                      <a:pt x="37" y="274"/>
                      <a:pt x="68" y="323"/>
                    </a:cubicBezTo>
                    <a:cubicBezTo>
                      <a:pt x="99" y="368"/>
                      <a:pt x="121" y="401"/>
                      <a:pt x="130" y="438"/>
                    </a:cubicBezTo>
                    <a:cubicBezTo>
                      <a:pt x="112" y="438"/>
                      <a:pt x="94" y="438"/>
                      <a:pt x="76" y="438"/>
                    </a:cubicBezTo>
                    <a:cubicBezTo>
                      <a:pt x="35" y="438"/>
                      <a:pt x="33" y="434"/>
                      <a:pt x="29" y="422"/>
                    </a:cubicBezTo>
                    <a:cubicBezTo>
                      <a:pt x="25" y="407"/>
                      <a:pt x="21" y="389"/>
                      <a:pt x="17" y="371"/>
                    </a:cubicBezTo>
                    <a:cubicBezTo>
                      <a:pt x="12" y="371"/>
                      <a:pt x="6" y="371"/>
                      <a:pt x="0" y="371"/>
                    </a:cubicBezTo>
                    <a:cubicBezTo>
                      <a:pt x="8" y="409"/>
                      <a:pt x="16" y="446"/>
                      <a:pt x="23" y="483"/>
                    </a:cubicBezTo>
                    <a:cubicBezTo>
                      <a:pt x="60" y="483"/>
                      <a:pt x="96" y="483"/>
                      <a:pt x="132" y="483"/>
                    </a:cubicBezTo>
                    <a:cubicBezTo>
                      <a:pt x="148" y="483"/>
                      <a:pt x="150" y="483"/>
                      <a:pt x="150" y="469"/>
                    </a:cubicBezTo>
                    <a:cubicBezTo>
                      <a:pt x="150" y="420"/>
                      <a:pt x="128" y="360"/>
                      <a:pt x="113" y="317"/>
                    </a:cubicBezTo>
                    <a:cubicBezTo>
                      <a:pt x="97" y="278"/>
                      <a:pt x="80" y="223"/>
                      <a:pt x="80" y="172"/>
                    </a:cubicBezTo>
                    <a:cubicBezTo>
                      <a:pt x="80" y="63"/>
                      <a:pt x="154" y="16"/>
                      <a:pt x="216" y="16"/>
                    </a:cubicBezTo>
                    <a:cubicBezTo>
                      <a:pt x="282" y="16"/>
                      <a:pt x="354" y="65"/>
                      <a:pt x="354" y="172"/>
                    </a:cubicBezTo>
                    <a:cubicBezTo>
                      <a:pt x="354" y="223"/>
                      <a:pt x="336" y="276"/>
                      <a:pt x="317" y="330"/>
                    </a:cubicBezTo>
                    <a:cubicBezTo>
                      <a:pt x="305" y="360"/>
                      <a:pt x="284" y="422"/>
                      <a:pt x="284" y="469"/>
                    </a:cubicBezTo>
                    <a:cubicBezTo>
                      <a:pt x="284" y="483"/>
                      <a:pt x="286" y="483"/>
                      <a:pt x="301" y="483"/>
                    </a:cubicBezTo>
                    <a:cubicBezTo>
                      <a:pt x="338" y="483"/>
                      <a:pt x="374" y="483"/>
                      <a:pt x="410" y="483"/>
                    </a:cubicBezTo>
                    <a:cubicBezTo>
                      <a:pt x="418" y="446"/>
                      <a:pt x="426" y="409"/>
                      <a:pt x="433" y="3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6" name=""/>
              <p:cNvSpPr/>
              <p:nvPr/>
            </p:nvSpPr>
            <p:spPr>
              <a:xfrm>
                <a:off x="1321560" y="3256200"/>
                <a:ext cx="73440" cy="77400"/>
              </a:xfrm>
              <a:custGeom>
                <a:avLst/>
                <a:gdLst/>
                <a:ahLst/>
                <a:rect l="0" t="0" r="r" b="b"/>
                <a:pathLst>
                  <a:path w="204" h="215">
                    <a:moveTo>
                      <a:pt x="76" y="102"/>
                    </a:moveTo>
                    <a:cubicBezTo>
                      <a:pt x="89" y="102"/>
                      <a:pt x="126" y="100"/>
                      <a:pt x="152" y="92"/>
                    </a:cubicBezTo>
                    <a:cubicBezTo>
                      <a:pt x="187" y="78"/>
                      <a:pt x="194" y="55"/>
                      <a:pt x="194" y="41"/>
                    </a:cubicBezTo>
                    <a:cubicBezTo>
                      <a:pt x="194" y="16"/>
                      <a:pt x="167" y="0"/>
                      <a:pt x="134" y="0"/>
                    </a:cubicBezTo>
                    <a:cubicBezTo>
                      <a:pt x="78" y="0"/>
                      <a:pt x="0" y="43"/>
                      <a:pt x="0" y="125"/>
                    </a:cubicBezTo>
                    <a:cubicBezTo>
                      <a:pt x="0" y="174"/>
                      <a:pt x="31" y="215"/>
                      <a:pt x="86" y="215"/>
                    </a:cubicBezTo>
                    <a:cubicBezTo>
                      <a:pt x="167" y="215"/>
                      <a:pt x="204" y="168"/>
                      <a:pt x="204" y="160"/>
                    </a:cubicBezTo>
                    <a:cubicBezTo>
                      <a:pt x="204" y="158"/>
                      <a:pt x="200" y="152"/>
                      <a:pt x="196" y="152"/>
                    </a:cubicBezTo>
                    <a:cubicBezTo>
                      <a:pt x="194" y="152"/>
                      <a:pt x="192" y="154"/>
                      <a:pt x="189" y="158"/>
                    </a:cubicBezTo>
                    <a:cubicBezTo>
                      <a:pt x="152" y="201"/>
                      <a:pt x="95" y="201"/>
                      <a:pt x="87" y="201"/>
                    </a:cubicBezTo>
                    <a:cubicBezTo>
                      <a:pt x="58" y="201"/>
                      <a:pt x="39" y="184"/>
                      <a:pt x="39" y="145"/>
                    </a:cubicBezTo>
                    <a:cubicBezTo>
                      <a:pt x="39" y="137"/>
                      <a:pt x="39" y="127"/>
                      <a:pt x="45" y="102"/>
                    </a:cubicBezTo>
                    <a:cubicBezTo>
                      <a:pt x="55" y="102"/>
                      <a:pt x="65" y="102"/>
                      <a:pt x="76" y="102"/>
                    </a:cubicBezTo>
                    <a:moveTo>
                      <a:pt x="49" y="88"/>
                    </a:moveTo>
                    <a:cubicBezTo>
                      <a:pt x="68" y="18"/>
                      <a:pt x="122" y="12"/>
                      <a:pt x="134" y="12"/>
                    </a:cubicBezTo>
                    <a:cubicBezTo>
                      <a:pt x="155" y="12"/>
                      <a:pt x="173" y="23"/>
                      <a:pt x="173" y="41"/>
                    </a:cubicBezTo>
                    <a:cubicBezTo>
                      <a:pt x="173" y="88"/>
                      <a:pt x="93" y="88"/>
                      <a:pt x="72" y="88"/>
                    </a:cubicBezTo>
                    <a:cubicBezTo>
                      <a:pt x="64" y="88"/>
                      <a:pt x="56" y="88"/>
                      <a:pt x="49" y="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400" bIns="32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7" name=""/>
              <p:cNvSpPr/>
              <p:nvPr/>
            </p:nvSpPr>
            <p:spPr>
              <a:xfrm>
                <a:off x="1439640" y="3109680"/>
                <a:ext cx="57240" cy="246960"/>
              </a:xfrm>
              <a:custGeom>
                <a:avLst/>
                <a:gdLst/>
                <a:ahLst/>
                <a:rect l="0" t="0" r="r" b="b"/>
                <a:pathLst>
                  <a:path w="159" h="686">
                    <a:moveTo>
                      <a:pt x="159" y="678"/>
                    </a:moveTo>
                    <a:cubicBezTo>
                      <a:pt x="159" y="676"/>
                      <a:pt x="159" y="676"/>
                      <a:pt x="148" y="665"/>
                    </a:cubicBezTo>
                    <a:cubicBezTo>
                      <a:pt x="62" y="577"/>
                      <a:pt x="41" y="448"/>
                      <a:pt x="41" y="342"/>
                    </a:cubicBezTo>
                    <a:cubicBezTo>
                      <a:pt x="41" y="223"/>
                      <a:pt x="66" y="104"/>
                      <a:pt x="150" y="20"/>
                    </a:cubicBezTo>
                    <a:cubicBezTo>
                      <a:pt x="159" y="10"/>
                      <a:pt x="159" y="10"/>
                      <a:pt x="159" y="8"/>
                    </a:cubicBezTo>
                    <a:cubicBezTo>
                      <a:pt x="159" y="2"/>
                      <a:pt x="155" y="0"/>
                      <a:pt x="152" y="0"/>
                    </a:cubicBezTo>
                    <a:cubicBezTo>
                      <a:pt x="146" y="0"/>
                      <a:pt x="84" y="47"/>
                      <a:pt x="43" y="135"/>
                    </a:cubicBezTo>
                    <a:cubicBezTo>
                      <a:pt x="8" y="209"/>
                      <a:pt x="0" y="285"/>
                      <a:pt x="0" y="342"/>
                    </a:cubicBezTo>
                    <a:cubicBezTo>
                      <a:pt x="0" y="397"/>
                      <a:pt x="8" y="479"/>
                      <a:pt x="45" y="557"/>
                    </a:cubicBezTo>
                    <a:cubicBezTo>
                      <a:pt x="87" y="641"/>
                      <a:pt x="146" y="686"/>
                      <a:pt x="152" y="686"/>
                    </a:cubicBezTo>
                    <a:cubicBezTo>
                      <a:pt x="155" y="686"/>
                      <a:pt x="159" y="684"/>
                      <a:pt x="159" y="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8" name=""/>
              <p:cNvSpPr/>
              <p:nvPr/>
            </p:nvSpPr>
            <p:spPr>
              <a:xfrm>
                <a:off x="1521360" y="3126600"/>
                <a:ext cx="175680" cy="168120"/>
              </a:xfrm>
              <a:custGeom>
                <a:avLst/>
                <a:gdLst/>
                <a:ahLst/>
                <a:rect l="0" t="0" r="r" b="b"/>
                <a:pathLst>
                  <a:path w="488" h="467">
                    <a:moveTo>
                      <a:pt x="80" y="414"/>
                    </a:moveTo>
                    <a:cubicBezTo>
                      <a:pt x="74" y="440"/>
                      <a:pt x="72" y="446"/>
                      <a:pt x="17" y="446"/>
                    </a:cubicBezTo>
                    <a:cubicBezTo>
                      <a:pt x="6" y="446"/>
                      <a:pt x="0" y="446"/>
                      <a:pt x="0" y="459"/>
                    </a:cubicBezTo>
                    <a:cubicBezTo>
                      <a:pt x="0" y="467"/>
                      <a:pt x="6" y="467"/>
                      <a:pt x="17" y="467"/>
                    </a:cubicBezTo>
                    <a:cubicBezTo>
                      <a:pt x="99" y="467"/>
                      <a:pt x="181" y="467"/>
                      <a:pt x="262" y="467"/>
                    </a:cubicBezTo>
                    <a:cubicBezTo>
                      <a:pt x="369" y="467"/>
                      <a:pt x="451" y="387"/>
                      <a:pt x="451" y="319"/>
                    </a:cubicBezTo>
                    <a:cubicBezTo>
                      <a:pt x="451" y="270"/>
                      <a:pt x="410" y="231"/>
                      <a:pt x="344" y="223"/>
                    </a:cubicBezTo>
                    <a:cubicBezTo>
                      <a:pt x="416" y="209"/>
                      <a:pt x="488" y="158"/>
                      <a:pt x="488" y="94"/>
                    </a:cubicBezTo>
                    <a:cubicBezTo>
                      <a:pt x="488" y="43"/>
                      <a:pt x="443" y="0"/>
                      <a:pt x="360" y="0"/>
                    </a:cubicBezTo>
                    <a:cubicBezTo>
                      <a:pt x="283" y="0"/>
                      <a:pt x="207" y="0"/>
                      <a:pt x="130" y="0"/>
                    </a:cubicBezTo>
                    <a:cubicBezTo>
                      <a:pt x="119" y="0"/>
                      <a:pt x="111" y="0"/>
                      <a:pt x="111" y="14"/>
                    </a:cubicBezTo>
                    <a:cubicBezTo>
                      <a:pt x="111" y="22"/>
                      <a:pt x="117" y="22"/>
                      <a:pt x="130" y="22"/>
                    </a:cubicBezTo>
                    <a:cubicBezTo>
                      <a:pt x="132" y="22"/>
                      <a:pt x="144" y="22"/>
                      <a:pt x="155" y="22"/>
                    </a:cubicBezTo>
                    <a:cubicBezTo>
                      <a:pt x="169" y="23"/>
                      <a:pt x="175" y="23"/>
                      <a:pt x="175" y="33"/>
                    </a:cubicBezTo>
                    <a:cubicBezTo>
                      <a:pt x="175" y="35"/>
                      <a:pt x="173" y="37"/>
                      <a:pt x="171" y="47"/>
                    </a:cubicBezTo>
                    <a:cubicBezTo>
                      <a:pt x="141" y="169"/>
                      <a:pt x="110" y="292"/>
                      <a:pt x="80" y="414"/>
                    </a:cubicBezTo>
                    <a:moveTo>
                      <a:pt x="183" y="217"/>
                    </a:moveTo>
                    <a:cubicBezTo>
                      <a:pt x="197" y="160"/>
                      <a:pt x="211" y="104"/>
                      <a:pt x="225" y="47"/>
                    </a:cubicBezTo>
                    <a:cubicBezTo>
                      <a:pt x="231" y="23"/>
                      <a:pt x="233" y="22"/>
                      <a:pt x="262" y="22"/>
                    </a:cubicBezTo>
                    <a:cubicBezTo>
                      <a:pt x="292" y="22"/>
                      <a:pt x="321" y="22"/>
                      <a:pt x="350" y="22"/>
                    </a:cubicBezTo>
                    <a:cubicBezTo>
                      <a:pt x="410" y="22"/>
                      <a:pt x="426" y="61"/>
                      <a:pt x="426" y="92"/>
                    </a:cubicBezTo>
                    <a:cubicBezTo>
                      <a:pt x="426" y="152"/>
                      <a:pt x="367" y="217"/>
                      <a:pt x="284" y="217"/>
                    </a:cubicBezTo>
                    <a:cubicBezTo>
                      <a:pt x="250" y="217"/>
                      <a:pt x="216" y="217"/>
                      <a:pt x="183" y="217"/>
                    </a:cubicBezTo>
                    <a:moveTo>
                      <a:pt x="154" y="446"/>
                    </a:moveTo>
                    <a:cubicBezTo>
                      <a:pt x="144" y="446"/>
                      <a:pt x="142" y="446"/>
                      <a:pt x="138" y="446"/>
                    </a:cubicBezTo>
                    <a:cubicBezTo>
                      <a:pt x="130" y="446"/>
                      <a:pt x="128" y="444"/>
                      <a:pt x="128" y="438"/>
                    </a:cubicBezTo>
                    <a:cubicBezTo>
                      <a:pt x="128" y="436"/>
                      <a:pt x="128" y="436"/>
                      <a:pt x="132" y="422"/>
                    </a:cubicBezTo>
                    <a:cubicBezTo>
                      <a:pt x="148" y="359"/>
                      <a:pt x="163" y="296"/>
                      <a:pt x="179" y="233"/>
                    </a:cubicBezTo>
                    <a:cubicBezTo>
                      <a:pt x="222" y="233"/>
                      <a:pt x="266" y="233"/>
                      <a:pt x="309" y="233"/>
                    </a:cubicBezTo>
                    <a:cubicBezTo>
                      <a:pt x="373" y="233"/>
                      <a:pt x="387" y="281"/>
                      <a:pt x="387" y="313"/>
                    </a:cubicBezTo>
                    <a:cubicBezTo>
                      <a:pt x="387" y="379"/>
                      <a:pt x="327" y="446"/>
                      <a:pt x="245" y="446"/>
                    </a:cubicBezTo>
                    <a:cubicBezTo>
                      <a:pt x="214" y="446"/>
                      <a:pt x="184" y="446"/>
                      <a:pt x="154" y="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9" name=""/>
              <p:cNvSpPr/>
              <p:nvPr/>
            </p:nvSpPr>
            <p:spPr>
              <a:xfrm>
                <a:off x="1730880" y="3268800"/>
                <a:ext cx="29520" cy="73800"/>
              </a:xfrm>
              <a:custGeom>
                <a:avLst/>
                <a:gdLst/>
                <a:ahLst/>
                <a:rect l="0" t="0" r="r" b="b"/>
                <a:pathLst>
                  <a:path w="82" h="205">
                    <a:moveTo>
                      <a:pt x="82" y="72"/>
                    </a:moveTo>
                    <a:cubicBezTo>
                      <a:pt x="82" y="27"/>
                      <a:pt x="64" y="0"/>
                      <a:pt x="37" y="0"/>
                    </a:cubicBezTo>
                    <a:cubicBezTo>
                      <a:pt x="16" y="0"/>
                      <a:pt x="0" y="18"/>
                      <a:pt x="0" y="37"/>
                    </a:cubicBezTo>
                    <a:cubicBezTo>
                      <a:pt x="0" y="55"/>
                      <a:pt x="16" y="72"/>
                      <a:pt x="37" y="72"/>
                    </a:cubicBezTo>
                    <a:cubicBezTo>
                      <a:pt x="45" y="72"/>
                      <a:pt x="54" y="70"/>
                      <a:pt x="60" y="65"/>
                    </a:cubicBezTo>
                    <a:cubicBezTo>
                      <a:pt x="62" y="63"/>
                      <a:pt x="63" y="63"/>
                      <a:pt x="64" y="63"/>
                    </a:cubicBezTo>
                    <a:cubicBezTo>
                      <a:pt x="66" y="63"/>
                      <a:pt x="66" y="63"/>
                      <a:pt x="66" y="72"/>
                    </a:cubicBezTo>
                    <a:cubicBezTo>
                      <a:pt x="66" y="123"/>
                      <a:pt x="43" y="164"/>
                      <a:pt x="19" y="186"/>
                    </a:cubicBezTo>
                    <a:cubicBezTo>
                      <a:pt x="11" y="193"/>
                      <a:pt x="12" y="195"/>
                      <a:pt x="12" y="197"/>
                    </a:cubicBezTo>
                    <a:cubicBezTo>
                      <a:pt x="12" y="201"/>
                      <a:pt x="16" y="205"/>
                      <a:pt x="19" y="205"/>
                    </a:cubicBezTo>
                    <a:cubicBezTo>
                      <a:pt x="25" y="205"/>
                      <a:pt x="82" y="152"/>
                      <a:pt x="82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8800" bIns="288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0" name=""/>
              <p:cNvSpPr/>
              <p:nvPr/>
            </p:nvSpPr>
            <p:spPr>
              <a:xfrm>
                <a:off x="1826640" y="3185640"/>
                <a:ext cx="132840" cy="162720"/>
              </a:xfrm>
              <a:custGeom>
                <a:avLst/>
                <a:gdLst/>
                <a:ahLst/>
                <a:rect l="0" t="0" r="r" b="b"/>
                <a:pathLst>
                  <a:path w="369" h="452">
                    <a:moveTo>
                      <a:pt x="138" y="63"/>
                    </a:moveTo>
                    <a:cubicBezTo>
                      <a:pt x="140" y="49"/>
                      <a:pt x="148" y="22"/>
                      <a:pt x="148" y="20"/>
                    </a:cubicBezTo>
                    <a:cubicBezTo>
                      <a:pt x="148" y="8"/>
                      <a:pt x="140" y="0"/>
                      <a:pt x="128" y="0"/>
                    </a:cubicBezTo>
                    <a:cubicBezTo>
                      <a:pt x="126" y="0"/>
                      <a:pt x="107" y="2"/>
                      <a:pt x="101" y="25"/>
                    </a:cubicBezTo>
                    <a:cubicBezTo>
                      <a:pt x="68" y="158"/>
                      <a:pt x="35" y="290"/>
                      <a:pt x="2" y="422"/>
                    </a:cubicBezTo>
                    <a:cubicBezTo>
                      <a:pt x="0" y="430"/>
                      <a:pt x="1" y="429"/>
                      <a:pt x="0" y="432"/>
                    </a:cubicBezTo>
                    <a:cubicBezTo>
                      <a:pt x="0" y="444"/>
                      <a:pt x="8" y="452"/>
                      <a:pt x="19" y="452"/>
                    </a:cubicBezTo>
                    <a:cubicBezTo>
                      <a:pt x="33" y="452"/>
                      <a:pt x="41" y="440"/>
                      <a:pt x="43" y="438"/>
                    </a:cubicBezTo>
                    <a:cubicBezTo>
                      <a:pt x="47" y="430"/>
                      <a:pt x="54" y="395"/>
                      <a:pt x="80" y="289"/>
                    </a:cubicBezTo>
                    <a:cubicBezTo>
                      <a:pt x="103" y="309"/>
                      <a:pt x="134" y="311"/>
                      <a:pt x="148" y="311"/>
                    </a:cubicBezTo>
                    <a:cubicBezTo>
                      <a:pt x="194" y="311"/>
                      <a:pt x="222" y="280"/>
                      <a:pt x="237" y="260"/>
                    </a:cubicBezTo>
                    <a:cubicBezTo>
                      <a:pt x="243" y="291"/>
                      <a:pt x="268" y="311"/>
                      <a:pt x="299" y="311"/>
                    </a:cubicBezTo>
                    <a:cubicBezTo>
                      <a:pt x="323" y="311"/>
                      <a:pt x="338" y="295"/>
                      <a:pt x="350" y="274"/>
                    </a:cubicBezTo>
                    <a:cubicBezTo>
                      <a:pt x="362" y="248"/>
                      <a:pt x="369" y="207"/>
                      <a:pt x="369" y="205"/>
                    </a:cubicBezTo>
                    <a:cubicBezTo>
                      <a:pt x="369" y="199"/>
                      <a:pt x="363" y="199"/>
                      <a:pt x="362" y="199"/>
                    </a:cubicBezTo>
                    <a:cubicBezTo>
                      <a:pt x="356" y="199"/>
                      <a:pt x="354" y="201"/>
                      <a:pt x="352" y="211"/>
                    </a:cubicBezTo>
                    <a:cubicBezTo>
                      <a:pt x="340" y="256"/>
                      <a:pt x="328" y="295"/>
                      <a:pt x="301" y="295"/>
                    </a:cubicBezTo>
                    <a:cubicBezTo>
                      <a:pt x="282" y="295"/>
                      <a:pt x="280" y="278"/>
                      <a:pt x="280" y="264"/>
                    </a:cubicBezTo>
                    <a:cubicBezTo>
                      <a:pt x="280" y="248"/>
                      <a:pt x="288" y="217"/>
                      <a:pt x="293" y="194"/>
                    </a:cubicBezTo>
                    <a:cubicBezTo>
                      <a:pt x="300" y="169"/>
                      <a:pt x="306" y="144"/>
                      <a:pt x="313" y="119"/>
                    </a:cubicBezTo>
                    <a:cubicBezTo>
                      <a:pt x="315" y="109"/>
                      <a:pt x="321" y="82"/>
                      <a:pt x="325" y="72"/>
                    </a:cubicBezTo>
                    <a:cubicBezTo>
                      <a:pt x="328" y="57"/>
                      <a:pt x="334" y="31"/>
                      <a:pt x="334" y="27"/>
                    </a:cubicBezTo>
                    <a:cubicBezTo>
                      <a:pt x="334" y="14"/>
                      <a:pt x="325" y="8"/>
                      <a:pt x="315" y="8"/>
                    </a:cubicBezTo>
                    <a:cubicBezTo>
                      <a:pt x="311" y="8"/>
                      <a:pt x="293" y="8"/>
                      <a:pt x="288" y="31"/>
                    </a:cubicBezTo>
                    <a:cubicBezTo>
                      <a:pt x="277" y="74"/>
                      <a:pt x="267" y="117"/>
                      <a:pt x="257" y="160"/>
                    </a:cubicBezTo>
                    <a:cubicBezTo>
                      <a:pt x="249" y="194"/>
                      <a:pt x="241" y="223"/>
                      <a:pt x="239" y="231"/>
                    </a:cubicBezTo>
                    <a:cubicBezTo>
                      <a:pt x="237" y="233"/>
                      <a:pt x="204" y="295"/>
                      <a:pt x="150" y="295"/>
                    </a:cubicBezTo>
                    <a:cubicBezTo>
                      <a:pt x="115" y="295"/>
                      <a:pt x="99" y="274"/>
                      <a:pt x="99" y="237"/>
                    </a:cubicBezTo>
                    <a:cubicBezTo>
                      <a:pt x="99" y="217"/>
                      <a:pt x="103" y="197"/>
                      <a:pt x="109" y="178"/>
                    </a:cubicBezTo>
                    <a:cubicBezTo>
                      <a:pt x="119" y="139"/>
                      <a:pt x="128" y="101"/>
                      <a:pt x="138" y="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1" name=""/>
              <p:cNvSpPr/>
              <p:nvPr/>
            </p:nvSpPr>
            <p:spPr>
              <a:xfrm>
                <a:off x="1979280" y="3256200"/>
                <a:ext cx="73440" cy="77400"/>
              </a:xfrm>
              <a:custGeom>
                <a:avLst/>
                <a:gdLst/>
                <a:ahLst/>
                <a:rect l="0" t="0" r="r" b="b"/>
                <a:pathLst>
                  <a:path w="204" h="215">
                    <a:moveTo>
                      <a:pt x="74" y="102"/>
                    </a:moveTo>
                    <a:cubicBezTo>
                      <a:pt x="87" y="102"/>
                      <a:pt x="126" y="100"/>
                      <a:pt x="152" y="92"/>
                    </a:cubicBezTo>
                    <a:cubicBezTo>
                      <a:pt x="187" y="78"/>
                      <a:pt x="194" y="55"/>
                      <a:pt x="194" y="41"/>
                    </a:cubicBezTo>
                    <a:cubicBezTo>
                      <a:pt x="194" y="16"/>
                      <a:pt x="167" y="0"/>
                      <a:pt x="134" y="0"/>
                    </a:cubicBezTo>
                    <a:cubicBezTo>
                      <a:pt x="78" y="0"/>
                      <a:pt x="0" y="43"/>
                      <a:pt x="0" y="125"/>
                    </a:cubicBezTo>
                    <a:cubicBezTo>
                      <a:pt x="0" y="174"/>
                      <a:pt x="29" y="215"/>
                      <a:pt x="86" y="215"/>
                    </a:cubicBezTo>
                    <a:cubicBezTo>
                      <a:pt x="165" y="215"/>
                      <a:pt x="204" y="168"/>
                      <a:pt x="204" y="160"/>
                    </a:cubicBezTo>
                    <a:cubicBezTo>
                      <a:pt x="204" y="158"/>
                      <a:pt x="200" y="152"/>
                      <a:pt x="196" y="152"/>
                    </a:cubicBezTo>
                    <a:cubicBezTo>
                      <a:pt x="192" y="152"/>
                      <a:pt x="192" y="154"/>
                      <a:pt x="189" y="158"/>
                    </a:cubicBezTo>
                    <a:cubicBezTo>
                      <a:pt x="152" y="201"/>
                      <a:pt x="95" y="201"/>
                      <a:pt x="86" y="201"/>
                    </a:cubicBezTo>
                    <a:cubicBezTo>
                      <a:pt x="58" y="201"/>
                      <a:pt x="39" y="184"/>
                      <a:pt x="39" y="145"/>
                    </a:cubicBezTo>
                    <a:cubicBezTo>
                      <a:pt x="39" y="137"/>
                      <a:pt x="39" y="127"/>
                      <a:pt x="45" y="102"/>
                    </a:cubicBezTo>
                    <a:cubicBezTo>
                      <a:pt x="54" y="102"/>
                      <a:pt x="64" y="102"/>
                      <a:pt x="74" y="102"/>
                    </a:cubicBezTo>
                    <a:moveTo>
                      <a:pt x="49" y="88"/>
                    </a:moveTo>
                    <a:cubicBezTo>
                      <a:pt x="68" y="18"/>
                      <a:pt x="121" y="12"/>
                      <a:pt x="134" y="12"/>
                    </a:cubicBezTo>
                    <a:cubicBezTo>
                      <a:pt x="155" y="12"/>
                      <a:pt x="173" y="23"/>
                      <a:pt x="173" y="41"/>
                    </a:cubicBezTo>
                    <a:cubicBezTo>
                      <a:pt x="173" y="88"/>
                      <a:pt x="91" y="88"/>
                      <a:pt x="72" y="88"/>
                    </a:cubicBezTo>
                    <a:cubicBezTo>
                      <a:pt x="64" y="88"/>
                      <a:pt x="56" y="88"/>
                      <a:pt x="49" y="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400" bIns="32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2" name=""/>
              <p:cNvSpPr/>
              <p:nvPr/>
            </p:nvSpPr>
            <p:spPr>
              <a:xfrm>
                <a:off x="2093760" y="3268800"/>
                <a:ext cx="28800" cy="73800"/>
              </a:xfrm>
              <a:custGeom>
                <a:avLst/>
                <a:gdLst/>
                <a:ahLst/>
                <a:rect l="0" t="0" r="r" b="b"/>
                <a:pathLst>
                  <a:path w="80" h="205">
                    <a:moveTo>
                      <a:pt x="80" y="72"/>
                    </a:moveTo>
                    <a:cubicBezTo>
                      <a:pt x="80" y="27"/>
                      <a:pt x="64" y="0"/>
                      <a:pt x="37" y="0"/>
                    </a:cubicBezTo>
                    <a:cubicBezTo>
                      <a:pt x="14" y="0"/>
                      <a:pt x="0" y="18"/>
                      <a:pt x="0" y="37"/>
                    </a:cubicBezTo>
                    <a:cubicBezTo>
                      <a:pt x="0" y="55"/>
                      <a:pt x="14" y="72"/>
                      <a:pt x="37" y="72"/>
                    </a:cubicBezTo>
                    <a:cubicBezTo>
                      <a:pt x="45" y="72"/>
                      <a:pt x="54" y="70"/>
                      <a:pt x="60" y="65"/>
                    </a:cubicBezTo>
                    <a:cubicBezTo>
                      <a:pt x="62" y="63"/>
                      <a:pt x="63" y="63"/>
                      <a:pt x="64" y="63"/>
                    </a:cubicBezTo>
                    <a:cubicBezTo>
                      <a:pt x="65" y="66"/>
                      <a:pt x="66" y="63"/>
                      <a:pt x="66" y="72"/>
                    </a:cubicBezTo>
                    <a:cubicBezTo>
                      <a:pt x="66" y="123"/>
                      <a:pt x="41" y="164"/>
                      <a:pt x="19" y="186"/>
                    </a:cubicBezTo>
                    <a:cubicBezTo>
                      <a:pt x="12" y="194"/>
                      <a:pt x="12" y="195"/>
                      <a:pt x="12" y="197"/>
                    </a:cubicBezTo>
                    <a:cubicBezTo>
                      <a:pt x="12" y="201"/>
                      <a:pt x="16" y="205"/>
                      <a:pt x="17" y="205"/>
                    </a:cubicBezTo>
                    <a:cubicBezTo>
                      <a:pt x="25" y="205"/>
                      <a:pt x="80" y="152"/>
                      <a:pt x="80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8800" bIns="288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3" name=""/>
              <p:cNvSpPr/>
              <p:nvPr/>
            </p:nvSpPr>
            <p:spPr>
              <a:xfrm>
                <a:off x="2188440" y="3128040"/>
                <a:ext cx="167400" cy="166680"/>
              </a:xfrm>
              <a:custGeom>
                <a:avLst/>
                <a:gdLst/>
                <a:ahLst/>
                <a:rect l="0" t="0" r="r" b="b"/>
                <a:pathLst>
                  <a:path w="465" h="463">
                    <a:moveTo>
                      <a:pt x="274" y="47"/>
                    </a:moveTo>
                    <a:cubicBezTo>
                      <a:pt x="280" y="29"/>
                      <a:pt x="282" y="23"/>
                      <a:pt x="290" y="22"/>
                    </a:cubicBezTo>
                    <a:cubicBezTo>
                      <a:pt x="297" y="22"/>
                      <a:pt x="319" y="22"/>
                      <a:pt x="334" y="22"/>
                    </a:cubicBezTo>
                    <a:cubicBezTo>
                      <a:pt x="402" y="22"/>
                      <a:pt x="433" y="23"/>
                      <a:pt x="433" y="76"/>
                    </a:cubicBezTo>
                    <a:cubicBezTo>
                      <a:pt x="433" y="88"/>
                      <a:pt x="430" y="113"/>
                      <a:pt x="428" y="131"/>
                    </a:cubicBezTo>
                    <a:cubicBezTo>
                      <a:pt x="428" y="135"/>
                      <a:pt x="426" y="143"/>
                      <a:pt x="426" y="145"/>
                    </a:cubicBezTo>
                    <a:cubicBezTo>
                      <a:pt x="426" y="149"/>
                      <a:pt x="428" y="154"/>
                      <a:pt x="433" y="154"/>
                    </a:cubicBezTo>
                    <a:cubicBezTo>
                      <a:pt x="441" y="154"/>
                      <a:pt x="443" y="149"/>
                      <a:pt x="443" y="139"/>
                    </a:cubicBezTo>
                    <a:cubicBezTo>
                      <a:pt x="450" y="99"/>
                      <a:pt x="456" y="59"/>
                      <a:pt x="463" y="20"/>
                    </a:cubicBezTo>
                    <a:cubicBezTo>
                      <a:pt x="463" y="16"/>
                      <a:pt x="465" y="10"/>
                      <a:pt x="465" y="8"/>
                    </a:cubicBezTo>
                    <a:cubicBezTo>
                      <a:pt x="465" y="0"/>
                      <a:pt x="457" y="0"/>
                      <a:pt x="445" y="0"/>
                    </a:cubicBezTo>
                    <a:cubicBezTo>
                      <a:pt x="319" y="0"/>
                      <a:pt x="192" y="0"/>
                      <a:pt x="66" y="0"/>
                    </a:cubicBezTo>
                    <a:cubicBezTo>
                      <a:pt x="51" y="0"/>
                      <a:pt x="49" y="0"/>
                      <a:pt x="45" y="14"/>
                    </a:cubicBezTo>
                    <a:cubicBezTo>
                      <a:pt x="31" y="54"/>
                      <a:pt x="17" y="94"/>
                      <a:pt x="4" y="135"/>
                    </a:cubicBezTo>
                    <a:cubicBezTo>
                      <a:pt x="2" y="135"/>
                      <a:pt x="0" y="145"/>
                      <a:pt x="0" y="147"/>
                    </a:cubicBezTo>
                    <a:cubicBezTo>
                      <a:pt x="0" y="151"/>
                      <a:pt x="2" y="154"/>
                      <a:pt x="8" y="154"/>
                    </a:cubicBezTo>
                    <a:cubicBezTo>
                      <a:pt x="14" y="154"/>
                      <a:pt x="16" y="151"/>
                      <a:pt x="19" y="139"/>
                    </a:cubicBezTo>
                    <a:cubicBezTo>
                      <a:pt x="56" y="33"/>
                      <a:pt x="74" y="22"/>
                      <a:pt x="175" y="22"/>
                    </a:cubicBezTo>
                    <a:cubicBezTo>
                      <a:pt x="184" y="22"/>
                      <a:pt x="193" y="22"/>
                      <a:pt x="202" y="22"/>
                    </a:cubicBezTo>
                    <a:cubicBezTo>
                      <a:pt x="222" y="22"/>
                      <a:pt x="222" y="23"/>
                      <a:pt x="222" y="29"/>
                    </a:cubicBezTo>
                    <a:cubicBezTo>
                      <a:pt x="222" y="33"/>
                      <a:pt x="218" y="41"/>
                      <a:pt x="218" y="43"/>
                    </a:cubicBezTo>
                    <a:cubicBezTo>
                      <a:pt x="187" y="165"/>
                      <a:pt x="157" y="287"/>
                      <a:pt x="126" y="409"/>
                    </a:cubicBezTo>
                    <a:cubicBezTo>
                      <a:pt x="121" y="434"/>
                      <a:pt x="119" y="442"/>
                      <a:pt x="45" y="442"/>
                    </a:cubicBezTo>
                    <a:cubicBezTo>
                      <a:pt x="21" y="442"/>
                      <a:pt x="16" y="442"/>
                      <a:pt x="16" y="455"/>
                    </a:cubicBezTo>
                    <a:cubicBezTo>
                      <a:pt x="16" y="463"/>
                      <a:pt x="23" y="463"/>
                      <a:pt x="27" y="463"/>
                    </a:cubicBezTo>
                    <a:cubicBezTo>
                      <a:pt x="47" y="463"/>
                      <a:pt x="66" y="461"/>
                      <a:pt x="84" y="461"/>
                    </a:cubicBezTo>
                    <a:cubicBezTo>
                      <a:pt x="103" y="461"/>
                      <a:pt x="122" y="461"/>
                      <a:pt x="142" y="461"/>
                    </a:cubicBezTo>
                    <a:cubicBezTo>
                      <a:pt x="161" y="461"/>
                      <a:pt x="181" y="461"/>
                      <a:pt x="198" y="461"/>
                    </a:cubicBezTo>
                    <a:cubicBezTo>
                      <a:pt x="218" y="461"/>
                      <a:pt x="239" y="463"/>
                      <a:pt x="258" y="463"/>
                    </a:cubicBezTo>
                    <a:cubicBezTo>
                      <a:pt x="264" y="463"/>
                      <a:pt x="274" y="463"/>
                      <a:pt x="274" y="450"/>
                    </a:cubicBezTo>
                    <a:cubicBezTo>
                      <a:pt x="274" y="442"/>
                      <a:pt x="268" y="442"/>
                      <a:pt x="251" y="442"/>
                    </a:cubicBezTo>
                    <a:cubicBezTo>
                      <a:pt x="233" y="442"/>
                      <a:pt x="224" y="442"/>
                      <a:pt x="206" y="442"/>
                    </a:cubicBezTo>
                    <a:cubicBezTo>
                      <a:pt x="187" y="440"/>
                      <a:pt x="181" y="436"/>
                      <a:pt x="181" y="426"/>
                    </a:cubicBezTo>
                    <a:cubicBezTo>
                      <a:pt x="182" y="422"/>
                      <a:pt x="181" y="422"/>
                      <a:pt x="185" y="412"/>
                    </a:cubicBezTo>
                    <a:cubicBezTo>
                      <a:pt x="214" y="291"/>
                      <a:pt x="244" y="169"/>
                      <a:pt x="274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4" name=""/>
              <p:cNvSpPr/>
              <p:nvPr/>
            </p:nvSpPr>
            <p:spPr>
              <a:xfrm>
                <a:off x="2373840" y="3109680"/>
                <a:ext cx="57240" cy="246960"/>
              </a:xfrm>
              <a:custGeom>
                <a:avLst/>
                <a:gdLst/>
                <a:ahLst/>
                <a:rect l="0" t="0" r="r" b="b"/>
                <a:pathLst>
                  <a:path w="159" h="686">
                    <a:moveTo>
                      <a:pt x="159" y="342"/>
                    </a:moveTo>
                    <a:cubicBezTo>
                      <a:pt x="159" y="289"/>
                      <a:pt x="152" y="207"/>
                      <a:pt x="115" y="129"/>
                    </a:cubicBezTo>
                    <a:cubicBezTo>
                      <a:pt x="74" y="45"/>
                      <a:pt x="14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0"/>
                      <a:pt x="0" y="10"/>
                      <a:pt x="14" y="23"/>
                    </a:cubicBezTo>
                    <a:cubicBezTo>
                      <a:pt x="82" y="90"/>
                      <a:pt x="121" y="199"/>
                      <a:pt x="121" y="342"/>
                    </a:cubicBezTo>
                    <a:cubicBezTo>
                      <a:pt x="121" y="459"/>
                      <a:pt x="95" y="581"/>
                      <a:pt x="10" y="667"/>
                    </a:cubicBezTo>
                    <a:cubicBezTo>
                      <a:pt x="0" y="676"/>
                      <a:pt x="0" y="676"/>
                      <a:pt x="0" y="678"/>
                    </a:cubicBezTo>
                    <a:cubicBezTo>
                      <a:pt x="0" y="682"/>
                      <a:pt x="4" y="686"/>
                      <a:pt x="8" y="686"/>
                    </a:cubicBezTo>
                    <a:cubicBezTo>
                      <a:pt x="14" y="686"/>
                      <a:pt x="76" y="639"/>
                      <a:pt x="117" y="551"/>
                    </a:cubicBezTo>
                    <a:cubicBezTo>
                      <a:pt x="152" y="477"/>
                      <a:pt x="159" y="401"/>
                      <a:pt x="159" y="3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5" name=""/>
              <p:cNvSpPr/>
              <p:nvPr/>
            </p:nvSpPr>
            <p:spPr>
              <a:xfrm>
                <a:off x="2537640" y="3204000"/>
                <a:ext cx="163800" cy="58320"/>
              </a:xfrm>
              <a:custGeom>
                <a:avLst/>
                <a:gdLst/>
                <a:ahLst/>
                <a:rect l="0" t="0" r="r" b="b"/>
                <a:pathLst>
                  <a:path w="455" h="162">
                    <a:moveTo>
                      <a:pt x="431" y="29"/>
                    </a:moveTo>
                    <a:cubicBezTo>
                      <a:pt x="441" y="29"/>
                      <a:pt x="455" y="28"/>
                      <a:pt x="455" y="14"/>
                    </a:cubicBezTo>
                    <a:cubicBezTo>
                      <a:pt x="455" y="-1"/>
                      <a:pt x="441" y="0"/>
                      <a:pt x="431" y="0"/>
                    </a:cubicBezTo>
                    <a:cubicBezTo>
                      <a:pt x="295" y="0"/>
                      <a:pt x="159" y="0"/>
                      <a:pt x="23" y="0"/>
                    </a:cubicBezTo>
                    <a:cubicBezTo>
                      <a:pt x="14" y="0"/>
                      <a:pt x="0" y="-1"/>
                      <a:pt x="0" y="14"/>
                    </a:cubicBezTo>
                    <a:cubicBezTo>
                      <a:pt x="0" y="28"/>
                      <a:pt x="14" y="29"/>
                      <a:pt x="23" y="29"/>
                    </a:cubicBezTo>
                    <a:cubicBezTo>
                      <a:pt x="159" y="29"/>
                      <a:pt x="295" y="29"/>
                      <a:pt x="431" y="29"/>
                    </a:cubicBezTo>
                    <a:moveTo>
                      <a:pt x="431" y="162"/>
                    </a:moveTo>
                    <a:cubicBezTo>
                      <a:pt x="441" y="162"/>
                      <a:pt x="455" y="163"/>
                      <a:pt x="455" y="149"/>
                    </a:cubicBezTo>
                    <a:cubicBezTo>
                      <a:pt x="455" y="134"/>
                      <a:pt x="441" y="133"/>
                      <a:pt x="431" y="133"/>
                    </a:cubicBezTo>
                    <a:cubicBezTo>
                      <a:pt x="295" y="133"/>
                      <a:pt x="159" y="133"/>
                      <a:pt x="23" y="133"/>
                    </a:cubicBezTo>
                    <a:cubicBezTo>
                      <a:pt x="14" y="133"/>
                      <a:pt x="0" y="134"/>
                      <a:pt x="0" y="149"/>
                    </a:cubicBezTo>
                    <a:cubicBezTo>
                      <a:pt x="0" y="163"/>
                      <a:pt x="14" y="162"/>
                      <a:pt x="23" y="162"/>
                    </a:cubicBezTo>
                    <a:cubicBezTo>
                      <a:pt x="159" y="162"/>
                      <a:pt x="295" y="162"/>
                      <a:pt x="431" y="1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3320" bIns="13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6" name=""/>
              <p:cNvSpPr/>
              <p:nvPr/>
            </p:nvSpPr>
            <p:spPr>
              <a:xfrm>
                <a:off x="2804040" y="3227760"/>
                <a:ext cx="149760" cy="10440"/>
              </a:xfrm>
              <a:custGeom>
                <a:avLst/>
                <a:gdLst/>
                <a:ahLst/>
                <a:rect l="0" t="0" r="r" b="b"/>
                <a:pathLst>
                  <a:path w="416" h="29">
                    <a:moveTo>
                      <a:pt x="393" y="29"/>
                    </a:moveTo>
                    <a:cubicBezTo>
                      <a:pt x="404" y="29"/>
                      <a:pt x="416" y="28"/>
                      <a:pt x="416" y="14"/>
                    </a:cubicBezTo>
                    <a:cubicBezTo>
                      <a:pt x="416" y="-1"/>
                      <a:pt x="404" y="0"/>
                      <a:pt x="393" y="0"/>
                    </a:cubicBezTo>
                    <a:cubicBezTo>
                      <a:pt x="270" y="0"/>
                      <a:pt x="146" y="0"/>
                      <a:pt x="23" y="0"/>
                    </a:cubicBezTo>
                    <a:cubicBezTo>
                      <a:pt x="12" y="0"/>
                      <a:pt x="0" y="-1"/>
                      <a:pt x="0" y="14"/>
                    </a:cubicBezTo>
                    <a:cubicBezTo>
                      <a:pt x="0" y="28"/>
                      <a:pt x="12" y="29"/>
                      <a:pt x="23" y="29"/>
                    </a:cubicBezTo>
                    <a:cubicBezTo>
                      <a:pt x="146" y="29"/>
                      <a:pt x="270" y="29"/>
                      <a:pt x="393" y="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560" bIns="-34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7" name=""/>
              <p:cNvSpPr/>
              <p:nvPr/>
            </p:nvSpPr>
            <p:spPr>
              <a:xfrm>
                <a:off x="2984400" y="3126600"/>
                <a:ext cx="175680" cy="168120"/>
              </a:xfrm>
              <a:custGeom>
                <a:avLst/>
                <a:gdLst/>
                <a:ahLst/>
                <a:rect l="0" t="0" r="r" b="b"/>
                <a:pathLst>
                  <a:path w="488" h="467">
                    <a:moveTo>
                      <a:pt x="179" y="250"/>
                    </a:moveTo>
                    <a:cubicBezTo>
                      <a:pt x="218" y="250"/>
                      <a:pt x="257" y="250"/>
                      <a:pt x="295" y="250"/>
                    </a:cubicBezTo>
                    <a:cubicBezTo>
                      <a:pt x="393" y="250"/>
                      <a:pt x="488" y="180"/>
                      <a:pt x="488" y="104"/>
                    </a:cubicBezTo>
                    <a:cubicBezTo>
                      <a:pt x="488" y="51"/>
                      <a:pt x="443" y="0"/>
                      <a:pt x="354" y="0"/>
                    </a:cubicBezTo>
                    <a:cubicBezTo>
                      <a:pt x="280" y="0"/>
                      <a:pt x="206" y="0"/>
                      <a:pt x="132" y="0"/>
                    </a:cubicBezTo>
                    <a:cubicBezTo>
                      <a:pt x="119" y="0"/>
                      <a:pt x="111" y="0"/>
                      <a:pt x="111" y="12"/>
                    </a:cubicBezTo>
                    <a:cubicBezTo>
                      <a:pt x="111" y="22"/>
                      <a:pt x="117" y="22"/>
                      <a:pt x="130" y="22"/>
                    </a:cubicBezTo>
                    <a:cubicBezTo>
                      <a:pt x="140" y="22"/>
                      <a:pt x="152" y="22"/>
                      <a:pt x="161" y="22"/>
                    </a:cubicBezTo>
                    <a:cubicBezTo>
                      <a:pt x="171" y="23"/>
                      <a:pt x="175" y="25"/>
                      <a:pt x="175" y="33"/>
                    </a:cubicBezTo>
                    <a:cubicBezTo>
                      <a:pt x="175" y="35"/>
                      <a:pt x="175" y="37"/>
                      <a:pt x="173" y="47"/>
                    </a:cubicBezTo>
                    <a:cubicBezTo>
                      <a:pt x="143" y="169"/>
                      <a:pt x="112" y="292"/>
                      <a:pt x="82" y="414"/>
                    </a:cubicBezTo>
                    <a:cubicBezTo>
                      <a:pt x="74" y="440"/>
                      <a:pt x="74" y="446"/>
                      <a:pt x="19" y="446"/>
                    </a:cubicBezTo>
                    <a:cubicBezTo>
                      <a:pt x="8" y="446"/>
                      <a:pt x="0" y="446"/>
                      <a:pt x="0" y="459"/>
                    </a:cubicBezTo>
                    <a:cubicBezTo>
                      <a:pt x="0" y="467"/>
                      <a:pt x="8" y="467"/>
                      <a:pt x="10" y="467"/>
                    </a:cubicBezTo>
                    <a:cubicBezTo>
                      <a:pt x="29" y="467"/>
                      <a:pt x="78" y="465"/>
                      <a:pt x="97" y="465"/>
                    </a:cubicBezTo>
                    <a:cubicBezTo>
                      <a:pt x="111" y="465"/>
                      <a:pt x="126" y="465"/>
                      <a:pt x="140" y="465"/>
                    </a:cubicBezTo>
                    <a:cubicBezTo>
                      <a:pt x="155" y="465"/>
                      <a:pt x="171" y="467"/>
                      <a:pt x="185" y="467"/>
                    </a:cubicBezTo>
                    <a:cubicBezTo>
                      <a:pt x="190" y="467"/>
                      <a:pt x="198" y="467"/>
                      <a:pt x="198" y="454"/>
                    </a:cubicBezTo>
                    <a:cubicBezTo>
                      <a:pt x="198" y="446"/>
                      <a:pt x="192" y="446"/>
                      <a:pt x="179" y="446"/>
                    </a:cubicBezTo>
                    <a:cubicBezTo>
                      <a:pt x="154" y="446"/>
                      <a:pt x="136" y="446"/>
                      <a:pt x="136" y="434"/>
                    </a:cubicBezTo>
                    <a:cubicBezTo>
                      <a:pt x="136" y="430"/>
                      <a:pt x="136" y="426"/>
                      <a:pt x="138" y="422"/>
                    </a:cubicBezTo>
                    <a:cubicBezTo>
                      <a:pt x="152" y="365"/>
                      <a:pt x="165" y="308"/>
                      <a:pt x="179" y="250"/>
                    </a:cubicBezTo>
                    <a:moveTo>
                      <a:pt x="229" y="47"/>
                    </a:moveTo>
                    <a:cubicBezTo>
                      <a:pt x="235" y="23"/>
                      <a:pt x="237" y="22"/>
                      <a:pt x="266" y="22"/>
                    </a:cubicBezTo>
                    <a:cubicBezTo>
                      <a:pt x="288" y="22"/>
                      <a:pt x="309" y="22"/>
                      <a:pt x="330" y="22"/>
                    </a:cubicBezTo>
                    <a:cubicBezTo>
                      <a:pt x="389" y="22"/>
                      <a:pt x="424" y="39"/>
                      <a:pt x="424" y="86"/>
                    </a:cubicBezTo>
                    <a:cubicBezTo>
                      <a:pt x="424" y="113"/>
                      <a:pt x="410" y="172"/>
                      <a:pt x="383" y="197"/>
                    </a:cubicBezTo>
                    <a:cubicBezTo>
                      <a:pt x="350" y="227"/>
                      <a:pt x="309" y="233"/>
                      <a:pt x="278" y="233"/>
                    </a:cubicBezTo>
                    <a:cubicBezTo>
                      <a:pt x="246" y="233"/>
                      <a:pt x="214" y="233"/>
                      <a:pt x="183" y="233"/>
                    </a:cubicBezTo>
                    <a:cubicBezTo>
                      <a:pt x="198" y="171"/>
                      <a:pt x="214" y="109"/>
                      <a:pt x="229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8" name=""/>
              <p:cNvSpPr/>
              <p:nvPr/>
            </p:nvSpPr>
            <p:spPr>
              <a:xfrm>
                <a:off x="3140640" y="3256200"/>
                <a:ext cx="158040" cy="77400"/>
              </a:xfrm>
              <a:custGeom>
                <a:avLst/>
                <a:gdLst/>
                <a:ahLst/>
                <a:rect l="0" t="0" r="r" b="b"/>
                <a:pathLst>
                  <a:path w="439" h="215">
                    <a:moveTo>
                      <a:pt x="185" y="172"/>
                    </a:moveTo>
                    <a:cubicBezTo>
                      <a:pt x="183" y="182"/>
                      <a:pt x="179" y="197"/>
                      <a:pt x="179" y="199"/>
                    </a:cubicBezTo>
                    <a:cubicBezTo>
                      <a:pt x="179" y="211"/>
                      <a:pt x="187" y="215"/>
                      <a:pt x="194" y="215"/>
                    </a:cubicBezTo>
                    <a:cubicBezTo>
                      <a:pt x="204" y="215"/>
                      <a:pt x="212" y="209"/>
                      <a:pt x="214" y="205"/>
                    </a:cubicBezTo>
                    <a:cubicBezTo>
                      <a:pt x="216" y="201"/>
                      <a:pt x="220" y="186"/>
                      <a:pt x="222" y="176"/>
                    </a:cubicBezTo>
                    <a:cubicBezTo>
                      <a:pt x="224" y="166"/>
                      <a:pt x="229" y="145"/>
                      <a:pt x="233" y="131"/>
                    </a:cubicBezTo>
                    <a:cubicBezTo>
                      <a:pt x="235" y="121"/>
                      <a:pt x="239" y="111"/>
                      <a:pt x="241" y="100"/>
                    </a:cubicBezTo>
                    <a:cubicBezTo>
                      <a:pt x="245" y="78"/>
                      <a:pt x="245" y="78"/>
                      <a:pt x="255" y="63"/>
                    </a:cubicBezTo>
                    <a:cubicBezTo>
                      <a:pt x="270" y="39"/>
                      <a:pt x="295" y="12"/>
                      <a:pt x="332" y="12"/>
                    </a:cubicBezTo>
                    <a:cubicBezTo>
                      <a:pt x="360" y="12"/>
                      <a:pt x="360" y="35"/>
                      <a:pt x="360" y="47"/>
                    </a:cubicBezTo>
                    <a:cubicBezTo>
                      <a:pt x="360" y="74"/>
                      <a:pt x="340" y="129"/>
                      <a:pt x="332" y="149"/>
                    </a:cubicBezTo>
                    <a:cubicBezTo>
                      <a:pt x="327" y="162"/>
                      <a:pt x="325" y="166"/>
                      <a:pt x="325" y="174"/>
                    </a:cubicBezTo>
                    <a:cubicBezTo>
                      <a:pt x="325" y="199"/>
                      <a:pt x="346" y="215"/>
                      <a:pt x="369" y="215"/>
                    </a:cubicBezTo>
                    <a:cubicBezTo>
                      <a:pt x="418" y="215"/>
                      <a:pt x="439" y="149"/>
                      <a:pt x="439" y="143"/>
                    </a:cubicBezTo>
                    <a:cubicBezTo>
                      <a:pt x="439" y="135"/>
                      <a:pt x="433" y="135"/>
                      <a:pt x="431" y="135"/>
                    </a:cubicBezTo>
                    <a:cubicBezTo>
                      <a:pt x="424" y="135"/>
                      <a:pt x="424" y="139"/>
                      <a:pt x="422" y="145"/>
                    </a:cubicBezTo>
                    <a:cubicBezTo>
                      <a:pt x="412" y="182"/>
                      <a:pt x="391" y="201"/>
                      <a:pt x="371" y="201"/>
                    </a:cubicBezTo>
                    <a:cubicBezTo>
                      <a:pt x="362" y="201"/>
                      <a:pt x="360" y="195"/>
                      <a:pt x="360" y="186"/>
                    </a:cubicBezTo>
                    <a:cubicBezTo>
                      <a:pt x="360" y="174"/>
                      <a:pt x="362" y="168"/>
                      <a:pt x="371" y="147"/>
                    </a:cubicBezTo>
                    <a:cubicBezTo>
                      <a:pt x="377" y="131"/>
                      <a:pt x="396" y="80"/>
                      <a:pt x="396" y="53"/>
                    </a:cubicBezTo>
                    <a:cubicBezTo>
                      <a:pt x="396" y="47"/>
                      <a:pt x="396" y="25"/>
                      <a:pt x="379" y="12"/>
                    </a:cubicBezTo>
                    <a:cubicBezTo>
                      <a:pt x="369" y="6"/>
                      <a:pt x="356" y="0"/>
                      <a:pt x="334" y="0"/>
                    </a:cubicBezTo>
                    <a:cubicBezTo>
                      <a:pt x="292" y="0"/>
                      <a:pt x="264" y="27"/>
                      <a:pt x="249" y="47"/>
                    </a:cubicBezTo>
                    <a:cubicBezTo>
                      <a:pt x="245" y="6"/>
                      <a:pt x="212" y="0"/>
                      <a:pt x="187" y="0"/>
                    </a:cubicBezTo>
                    <a:cubicBezTo>
                      <a:pt x="148" y="0"/>
                      <a:pt x="121" y="23"/>
                      <a:pt x="107" y="43"/>
                    </a:cubicBezTo>
                    <a:cubicBezTo>
                      <a:pt x="103" y="10"/>
                      <a:pt x="74" y="0"/>
                      <a:pt x="54" y="0"/>
                    </a:cubicBezTo>
                    <a:cubicBezTo>
                      <a:pt x="35" y="0"/>
                      <a:pt x="23" y="14"/>
                      <a:pt x="17" y="25"/>
                    </a:cubicBezTo>
                    <a:cubicBezTo>
                      <a:pt x="6" y="43"/>
                      <a:pt x="0" y="70"/>
                      <a:pt x="0" y="72"/>
                    </a:cubicBezTo>
                    <a:cubicBezTo>
                      <a:pt x="0" y="78"/>
                      <a:pt x="6" y="78"/>
                      <a:pt x="8" y="78"/>
                    </a:cubicBezTo>
                    <a:cubicBezTo>
                      <a:pt x="16" y="78"/>
                      <a:pt x="16" y="78"/>
                      <a:pt x="19" y="65"/>
                    </a:cubicBezTo>
                    <a:cubicBezTo>
                      <a:pt x="25" y="35"/>
                      <a:pt x="35" y="12"/>
                      <a:pt x="54" y="12"/>
                    </a:cubicBezTo>
                    <a:cubicBezTo>
                      <a:pt x="66" y="12"/>
                      <a:pt x="70" y="23"/>
                      <a:pt x="70" y="35"/>
                    </a:cubicBezTo>
                    <a:cubicBezTo>
                      <a:pt x="70" y="45"/>
                      <a:pt x="65" y="63"/>
                      <a:pt x="62" y="76"/>
                    </a:cubicBezTo>
                    <a:cubicBezTo>
                      <a:pt x="59" y="89"/>
                      <a:pt x="54" y="108"/>
                      <a:pt x="51" y="119"/>
                    </a:cubicBezTo>
                    <a:cubicBezTo>
                      <a:pt x="45" y="139"/>
                      <a:pt x="40" y="160"/>
                      <a:pt x="35" y="180"/>
                    </a:cubicBezTo>
                    <a:cubicBezTo>
                      <a:pt x="35" y="186"/>
                      <a:pt x="32" y="193"/>
                      <a:pt x="31" y="199"/>
                    </a:cubicBezTo>
                    <a:cubicBezTo>
                      <a:pt x="31" y="211"/>
                      <a:pt x="39" y="215"/>
                      <a:pt x="47" y="215"/>
                    </a:cubicBezTo>
                    <a:cubicBezTo>
                      <a:pt x="56" y="215"/>
                      <a:pt x="64" y="209"/>
                      <a:pt x="66" y="205"/>
                    </a:cubicBezTo>
                    <a:cubicBezTo>
                      <a:pt x="68" y="201"/>
                      <a:pt x="72" y="186"/>
                      <a:pt x="74" y="176"/>
                    </a:cubicBezTo>
                    <a:cubicBezTo>
                      <a:pt x="78" y="166"/>
                      <a:pt x="82" y="145"/>
                      <a:pt x="86" y="131"/>
                    </a:cubicBezTo>
                    <a:cubicBezTo>
                      <a:pt x="87" y="121"/>
                      <a:pt x="91" y="111"/>
                      <a:pt x="93" y="100"/>
                    </a:cubicBezTo>
                    <a:cubicBezTo>
                      <a:pt x="99" y="80"/>
                      <a:pt x="99" y="76"/>
                      <a:pt x="113" y="57"/>
                    </a:cubicBezTo>
                    <a:cubicBezTo>
                      <a:pt x="126" y="37"/>
                      <a:pt x="150" y="12"/>
                      <a:pt x="185" y="12"/>
                    </a:cubicBezTo>
                    <a:cubicBezTo>
                      <a:pt x="212" y="12"/>
                      <a:pt x="214" y="37"/>
                      <a:pt x="214" y="47"/>
                    </a:cubicBezTo>
                    <a:cubicBezTo>
                      <a:pt x="214" y="59"/>
                      <a:pt x="212" y="65"/>
                      <a:pt x="206" y="92"/>
                    </a:cubicBezTo>
                    <a:cubicBezTo>
                      <a:pt x="199" y="119"/>
                      <a:pt x="192" y="145"/>
                      <a:pt x="185" y="1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400" bIns="32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9" name=""/>
              <p:cNvSpPr/>
              <p:nvPr/>
            </p:nvSpPr>
            <p:spPr>
              <a:xfrm>
                <a:off x="3343680" y="3109680"/>
                <a:ext cx="57240" cy="246960"/>
              </a:xfrm>
              <a:custGeom>
                <a:avLst/>
                <a:gdLst/>
                <a:ahLst/>
                <a:rect l="0" t="0" r="r" b="b"/>
                <a:pathLst>
                  <a:path w="159" h="686">
                    <a:moveTo>
                      <a:pt x="159" y="678"/>
                    </a:moveTo>
                    <a:cubicBezTo>
                      <a:pt x="159" y="676"/>
                      <a:pt x="159" y="676"/>
                      <a:pt x="148" y="665"/>
                    </a:cubicBezTo>
                    <a:cubicBezTo>
                      <a:pt x="62" y="577"/>
                      <a:pt x="41" y="448"/>
                      <a:pt x="41" y="342"/>
                    </a:cubicBezTo>
                    <a:cubicBezTo>
                      <a:pt x="41" y="223"/>
                      <a:pt x="66" y="104"/>
                      <a:pt x="150" y="20"/>
                    </a:cubicBezTo>
                    <a:cubicBezTo>
                      <a:pt x="159" y="10"/>
                      <a:pt x="159" y="10"/>
                      <a:pt x="159" y="8"/>
                    </a:cubicBezTo>
                    <a:cubicBezTo>
                      <a:pt x="159" y="2"/>
                      <a:pt x="155" y="0"/>
                      <a:pt x="152" y="0"/>
                    </a:cubicBezTo>
                    <a:cubicBezTo>
                      <a:pt x="146" y="0"/>
                      <a:pt x="84" y="47"/>
                      <a:pt x="43" y="135"/>
                    </a:cubicBezTo>
                    <a:cubicBezTo>
                      <a:pt x="8" y="209"/>
                      <a:pt x="0" y="285"/>
                      <a:pt x="0" y="342"/>
                    </a:cubicBezTo>
                    <a:cubicBezTo>
                      <a:pt x="0" y="397"/>
                      <a:pt x="8" y="479"/>
                      <a:pt x="45" y="557"/>
                    </a:cubicBezTo>
                    <a:cubicBezTo>
                      <a:pt x="86" y="641"/>
                      <a:pt x="146" y="686"/>
                      <a:pt x="152" y="686"/>
                    </a:cubicBezTo>
                    <a:cubicBezTo>
                      <a:pt x="155" y="686"/>
                      <a:pt x="159" y="684"/>
                      <a:pt x="159" y="6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80" name=""/>
              <p:cNvSpPr/>
              <p:nvPr/>
            </p:nvSpPr>
            <p:spPr>
              <a:xfrm>
                <a:off x="3425400" y="3126600"/>
                <a:ext cx="175680" cy="168120"/>
              </a:xfrm>
              <a:custGeom>
                <a:avLst/>
                <a:gdLst/>
                <a:ahLst/>
                <a:rect l="0" t="0" r="r" b="b"/>
                <a:pathLst>
                  <a:path w="488" h="467">
                    <a:moveTo>
                      <a:pt x="80" y="414"/>
                    </a:moveTo>
                    <a:cubicBezTo>
                      <a:pt x="74" y="440"/>
                      <a:pt x="72" y="446"/>
                      <a:pt x="17" y="446"/>
                    </a:cubicBezTo>
                    <a:cubicBezTo>
                      <a:pt x="6" y="446"/>
                      <a:pt x="0" y="446"/>
                      <a:pt x="0" y="459"/>
                    </a:cubicBezTo>
                    <a:cubicBezTo>
                      <a:pt x="0" y="467"/>
                      <a:pt x="6" y="467"/>
                      <a:pt x="17" y="467"/>
                    </a:cubicBezTo>
                    <a:cubicBezTo>
                      <a:pt x="99" y="467"/>
                      <a:pt x="181" y="467"/>
                      <a:pt x="262" y="467"/>
                    </a:cubicBezTo>
                    <a:cubicBezTo>
                      <a:pt x="369" y="467"/>
                      <a:pt x="451" y="387"/>
                      <a:pt x="451" y="319"/>
                    </a:cubicBezTo>
                    <a:cubicBezTo>
                      <a:pt x="451" y="270"/>
                      <a:pt x="410" y="231"/>
                      <a:pt x="344" y="223"/>
                    </a:cubicBezTo>
                    <a:cubicBezTo>
                      <a:pt x="416" y="209"/>
                      <a:pt x="488" y="158"/>
                      <a:pt x="488" y="94"/>
                    </a:cubicBezTo>
                    <a:cubicBezTo>
                      <a:pt x="488" y="43"/>
                      <a:pt x="443" y="0"/>
                      <a:pt x="360" y="0"/>
                    </a:cubicBezTo>
                    <a:cubicBezTo>
                      <a:pt x="283" y="0"/>
                      <a:pt x="207" y="0"/>
                      <a:pt x="130" y="0"/>
                    </a:cubicBezTo>
                    <a:cubicBezTo>
                      <a:pt x="119" y="0"/>
                      <a:pt x="111" y="0"/>
                      <a:pt x="111" y="14"/>
                    </a:cubicBezTo>
                    <a:cubicBezTo>
                      <a:pt x="111" y="22"/>
                      <a:pt x="117" y="22"/>
                      <a:pt x="130" y="22"/>
                    </a:cubicBezTo>
                    <a:cubicBezTo>
                      <a:pt x="132" y="22"/>
                      <a:pt x="144" y="22"/>
                      <a:pt x="155" y="22"/>
                    </a:cubicBezTo>
                    <a:cubicBezTo>
                      <a:pt x="169" y="23"/>
                      <a:pt x="175" y="23"/>
                      <a:pt x="175" y="33"/>
                    </a:cubicBezTo>
                    <a:cubicBezTo>
                      <a:pt x="175" y="35"/>
                      <a:pt x="173" y="37"/>
                      <a:pt x="171" y="47"/>
                    </a:cubicBezTo>
                    <a:cubicBezTo>
                      <a:pt x="141" y="169"/>
                      <a:pt x="110" y="292"/>
                      <a:pt x="80" y="414"/>
                    </a:cubicBezTo>
                    <a:moveTo>
                      <a:pt x="183" y="217"/>
                    </a:moveTo>
                    <a:cubicBezTo>
                      <a:pt x="197" y="160"/>
                      <a:pt x="211" y="104"/>
                      <a:pt x="225" y="47"/>
                    </a:cubicBezTo>
                    <a:cubicBezTo>
                      <a:pt x="231" y="23"/>
                      <a:pt x="233" y="22"/>
                      <a:pt x="262" y="22"/>
                    </a:cubicBezTo>
                    <a:cubicBezTo>
                      <a:pt x="292" y="22"/>
                      <a:pt x="321" y="22"/>
                      <a:pt x="350" y="22"/>
                    </a:cubicBezTo>
                    <a:cubicBezTo>
                      <a:pt x="410" y="22"/>
                      <a:pt x="426" y="61"/>
                      <a:pt x="426" y="92"/>
                    </a:cubicBezTo>
                    <a:cubicBezTo>
                      <a:pt x="426" y="152"/>
                      <a:pt x="367" y="217"/>
                      <a:pt x="284" y="217"/>
                    </a:cubicBezTo>
                    <a:cubicBezTo>
                      <a:pt x="250" y="217"/>
                      <a:pt x="216" y="217"/>
                      <a:pt x="183" y="217"/>
                    </a:cubicBezTo>
                    <a:moveTo>
                      <a:pt x="154" y="446"/>
                    </a:moveTo>
                    <a:cubicBezTo>
                      <a:pt x="144" y="446"/>
                      <a:pt x="142" y="446"/>
                      <a:pt x="138" y="446"/>
                    </a:cubicBezTo>
                    <a:cubicBezTo>
                      <a:pt x="130" y="446"/>
                      <a:pt x="128" y="444"/>
                      <a:pt x="128" y="438"/>
                    </a:cubicBezTo>
                    <a:cubicBezTo>
                      <a:pt x="128" y="436"/>
                      <a:pt x="128" y="436"/>
                      <a:pt x="132" y="422"/>
                    </a:cubicBezTo>
                    <a:cubicBezTo>
                      <a:pt x="148" y="359"/>
                      <a:pt x="163" y="296"/>
                      <a:pt x="179" y="233"/>
                    </a:cubicBezTo>
                    <a:cubicBezTo>
                      <a:pt x="222" y="233"/>
                      <a:pt x="266" y="233"/>
                      <a:pt x="309" y="233"/>
                    </a:cubicBezTo>
                    <a:cubicBezTo>
                      <a:pt x="373" y="233"/>
                      <a:pt x="387" y="281"/>
                      <a:pt x="387" y="313"/>
                    </a:cubicBezTo>
                    <a:cubicBezTo>
                      <a:pt x="387" y="379"/>
                      <a:pt x="327" y="446"/>
                      <a:pt x="245" y="446"/>
                    </a:cubicBezTo>
                    <a:cubicBezTo>
                      <a:pt x="214" y="446"/>
                      <a:pt x="184" y="446"/>
                      <a:pt x="154" y="4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81" name=""/>
              <p:cNvSpPr/>
              <p:nvPr/>
            </p:nvSpPr>
            <p:spPr>
              <a:xfrm>
                <a:off x="3627720" y="3109680"/>
                <a:ext cx="57240" cy="246960"/>
              </a:xfrm>
              <a:custGeom>
                <a:avLst/>
                <a:gdLst/>
                <a:ahLst/>
                <a:rect l="0" t="0" r="r" b="b"/>
                <a:pathLst>
                  <a:path w="159" h="686">
                    <a:moveTo>
                      <a:pt x="159" y="342"/>
                    </a:moveTo>
                    <a:cubicBezTo>
                      <a:pt x="159" y="289"/>
                      <a:pt x="152" y="207"/>
                      <a:pt x="115" y="129"/>
                    </a:cubicBezTo>
                    <a:cubicBezTo>
                      <a:pt x="72" y="45"/>
                      <a:pt x="14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0"/>
                      <a:pt x="0" y="10"/>
                      <a:pt x="14" y="23"/>
                    </a:cubicBezTo>
                    <a:cubicBezTo>
                      <a:pt x="80" y="90"/>
                      <a:pt x="119" y="199"/>
                      <a:pt x="119" y="342"/>
                    </a:cubicBezTo>
                    <a:cubicBezTo>
                      <a:pt x="119" y="459"/>
                      <a:pt x="93" y="581"/>
                      <a:pt x="10" y="667"/>
                    </a:cubicBezTo>
                    <a:cubicBezTo>
                      <a:pt x="0" y="676"/>
                      <a:pt x="0" y="676"/>
                      <a:pt x="0" y="678"/>
                    </a:cubicBezTo>
                    <a:cubicBezTo>
                      <a:pt x="0" y="682"/>
                      <a:pt x="4" y="686"/>
                      <a:pt x="8" y="686"/>
                    </a:cubicBezTo>
                    <a:cubicBezTo>
                      <a:pt x="14" y="686"/>
                      <a:pt x="76" y="639"/>
                      <a:pt x="117" y="551"/>
                    </a:cubicBezTo>
                    <a:cubicBezTo>
                      <a:pt x="152" y="477"/>
                      <a:pt x="159" y="401"/>
                      <a:pt x="159" y="3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pic>
        <p:nvPicPr>
          <p:cNvPr id="782" name="" descr=""/>
          <p:cNvPicPr/>
          <p:nvPr/>
        </p:nvPicPr>
        <p:blipFill>
          <a:blip r:embed="rId1"/>
          <a:stretch/>
        </p:blipFill>
        <p:spPr>
          <a:xfrm>
            <a:off x="4728600" y="1136520"/>
            <a:ext cx="4872600" cy="3994560"/>
          </a:xfrm>
          <a:prstGeom prst="rect">
            <a:avLst/>
          </a:prstGeom>
          <a:ln w="0">
            <a:noFill/>
          </a:ln>
        </p:spPr>
      </p:pic>
      <p:sp>
        <p:nvSpPr>
          <p:cNvPr id="783" name=""/>
          <p:cNvSpPr txBox="1"/>
          <p:nvPr/>
        </p:nvSpPr>
        <p:spPr>
          <a:xfrm>
            <a:off x="4343400" y="5131080"/>
            <a:ext cx="3657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Amplitude of dHvA oscillations of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4" name=""/>
          <p:cNvGrpSpPr/>
          <p:nvPr/>
        </p:nvGrpSpPr>
        <p:grpSpPr>
          <a:xfrm>
            <a:off x="7809120" y="5203080"/>
            <a:ext cx="1334880" cy="228600"/>
            <a:chOff x="7809120" y="5203080"/>
            <a:chExt cx="1334880" cy="228600"/>
          </a:xfrm>
        </p:grpSpPr>
        <p:grpSp>
          <p:nvGrpSpPr>
            <p:cNvPr id="785" name=""/>
            <p:cNvGrpSpPr/>
            <p:nvPr/>
          </p:nvGrpSpPr>
          <p:grpSpPr>
            <a:xfrm>
              <a:off x="7809120" y="5203080"/>
              <a:ext cx="1334880" cy="228600"/>
              <a:chOff x="7809120" y="5203080"/>
              <a:chExt cx="1334880" cy="228600"/>
            </a:xfrm>
          </p:grpSpPr>
          <p:sp>
            <p:nvSpPr>
              <p:cNvPr id="786" name=""/>
              <p:cNvSpPr/>
              <p:nvPr/>
            </p:nvSpPr>
            <p:spPr>
              <a:xfrm>
                <a:off x="7820640" y="5214600"/>
                <a:ext cx="1311840" cy="205200"/>
              </a:xfrm>
              <a:custGeom>
                <a:avLst/>
                <a:gdLst/>
                <a:ahLst/>
                <a:rect l="0" t="0" r="r" b="b"/>
                <a:pathLst>
                  <a:path w="3644" h="570">
                    <a:moveTo>
                      <a:pt x="0" y="0"/>
                    </a:moveTo>
                    <a:cubicBezTo>
                      <a:pt x="1214" y="0"/>
                      <a:pt x="2429" y="0"/>
                      <a:pt x="3644" y="0"/>
                    </a:cubicBezTo>
                    <a:cubicBezTo>
                      <a:pt x="3644" y="190"/>
                      <a:pt x="3644" y="380"/>
                      <a:pt x="3644" y="570"/>
                    </a:cubicBezTo>
                    <a:cubicBezTo>
                      <a:pt x="2429" y="570"/>
                      <a:pt x="1214" y="570"/>
                      <a:pt x="0" y="570"/>
                    </a:cubicBezTo>
                    <a:cubicBezTo>
                      <a:pt x="0" y="380"/>
                      <a:pt x="0" y="19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7" name=""/>
              <p:cNvSpPr/>
              <p:nvPr/>
            </p:nvSpPr>
            <p:spPr>
              <a:xfrm>
                <a:off x="7809120" y="5262480"/>
                <a:ext cx="127440" cy="147600"/>
              </a:xfrm>
              <a:custGeom>
                <a:avLst/>
                <a:gdLst/>
                <a:ahLst/>
                <a:rect l="0" t="0" r="r" b="b"/>
                <a:pathLst>
                  <a:path w="354" h="410">
                    <a:moveTo>
                      <a:pt x="346" y="25"/>
                    </a:moveTo>
                    <a:cubicBezTo>
                      <a:pt x="354" y="18"/>
                      <a:pt x="354" y="18"/>
                      <a:pt x="354" y="16"/>
                    </a:cubicBezTo>
                    <a:cubicBezTo>
                      <a:pt x="354" y="10"/>
                      <a:pt x="351" y="7"/>
                      <a:pt x="346" y="7"/>
                    </a:cubicBezTo>
                    <a:cubicBezTo>
                      <a:pt x="342" y="7"/>
                      <a:pt x="339" y="10"/>
                      <a:pt x="335" y="16"/>
                    </a:cubicBezTo>
                    <a:cubicBezTo>
                      <a:pt x="288" y="69"/>
                      <a:pt x="241" y="123"/>
                      <a:pt x="192" y="177"/>
                    </a:cubicBezTo>
                    <a:cubicBezTo>
                      <a:pt x="168" y="95"/>
                      <a:pt x="163" y="81"/>
                      <a:pt x="148" y="47"/>
                    </a:cubicBezTo>
                    <a:cubicBezTo>
                      <a:pt x="141" y="32"/>
                      <a:pt x="127" y="0"/>
                      <a:pt x="71" y="0"/>
                    </a:cubicBezTo>
                    <a:cubicBezTo>
                      <a:pt x="36" y="0"/>
                      <a:pt x="19" y="34"/>
                      <a:pt x="19" y="44"/>
                    </a:cubicBezTo>
                    <a:cubicBezTo>
                      <a:pt x="22" y="45"/>
                      <a:pt x="19" y="48"/>
                      <a:pt x="26" y="48"/>
                    </a:cubicBezTo>
                    <a:cubicBezTo>
                      <a:pt x="32" y="48"/>
                      <a:pt x="34" y="45"/>
                      <a:pt x="36" y="41"/>
                    </a:cubicBezTo>
                    <a:cubicBezTo>
                      <a:pt x="45" y="18"/>
                      <a:pt x="64" y="15"/>
                      <a:pt x="68" y="15"/>
                    </a:cubicBezTo>
                    <a:cubicBezTo>
                      <a:pt x="87" y="15"/>
                      <a:pt x="105" y="63"/>
                      <a:pt x="116" y="90"/>
                    </a:cubicBezTo>
                    <a:cubicBezTo>
                      <a:pt x="136" y="140"/>
                      <a:pt x="157" y="214"/>
                      <a:pt x="157" y="216"/>
                    </a:cubicBezTo>
                    <a:cubicBezTo>
                      <a:pt x="156" y="219"/>
                      <a:pt x="157" y="218"/>
                      <a:pt x="152" y="224"/>
                    </a:cubicBezTo>
                    <a:cubicBezTo>
                      <a:pt x="103" y="277"/>
                      <a:pt x="55" y="331"/>
                      <a:pt x="7" y="385"/>
                    </a:cubicBezTo>
                    <a:cubicBezTo>
                      <a:pt x="0" y="392"/>
                      <a:pt x="0" y="392"/>
                      <a:pt x="0" y="394"/>
                    </a:cubicBezTo>
                    <a:cubicBezTo>
                      <a:pt x="0" y="399"/>
                      <a:pt x="3" y="403"/>
                      <a:pt x="7" y="403"/>
                    </a:cubicBezTo>
                    <a:cubicBezTo>
                      <a:pt x="13" y="403"/>
                      <a:pt x="16" y="398"/>
                      <a:pt x="18" y="396"/>
                    </a:cubicBezTo>
                    <a:cubicBezTo>
                      <a:pt x="66" y="342"/>
                      <a:pt x="113" y="288"/>
                      <a:pt x="160" y="234"/>
                    </a:cubicBezTo>
                    <a:cubicBezTo>
                      <a:pt x="182" y="299"/>
                      <a:pt x="189" y="324"/>
                      <a:pt x="204" y="358"/>
                    </a:cubicBezTo>
                    <a:cubicBezTo>
                      <a:pt x="213" y="378"/>
                      <a:pt x="227" y="410"/>
                      <a:pt x="282" y="410"/>
                    </a:cubicBezTo>
                    <a:cubicBezTo>
                      <a:pt x="318" y="410"/>
                      <a:pt x="335" y="376"/>
                      <a:pt x="335" y="369"/>
                    </a:cubicBezTo>
                    <a:cubicBezTo>
                      <a:pt x="335" y="366"/>
                      <a:pt x="334" y="361"/>
                      <a:pt x="329" y="361"/>
                    </a:cubicBezTo>
                    <a:cubicBezTo>
                      <a:pt x="322" y="361"/>
                      <a:pt x="322" y="363"/>
                      <a:pt x="319" y="370"/>
                    </a:cubicBezTo>
                    <a:cubicBezTo>
                      <a:pt x="313" y="385"/>
                      <a:pt x="298" y="396"/>
                      <a:pt x="286" y="396"/>
                    </a:cubicBezTo>
                    <a:cubicBezTo>
                      <a:pt x="253" y="396"/>
                      <a:pt x="211" y="243"/>
                      <a:pt x="198" y="194"/>
                    </a:cubicBezTo>
                    <a:cubicBezTo>
                      <a:pt x="248" y="138"/>
                      <a:pt x="297" y="81"/>
                      <a:pt x="346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88" name=""/>
              <p:cNvSpPr/>
              <p:nvPr/>
            </p:nvSpPr>
            <p:spPr>
              <a:xfrm>
                <a:off x="7951320" y="5327280"/>
                <a:ext cx="94320" cy="104400"/>
              </a:xfrm>
              <a:custGeom>
                <a:avLst/>
                <a:gdLst/>
                <a:ahLst/>
                <a:rect l="0" t="0" r="r" b="b"/>
                <a:pathLst>
                  <a:path w="262" h="290">
                    <a:moveTo>
                      <a:pt x="2" y="266"/>
                    </a:moveTo>
                    <a:cubicBezTo>
                      <a:pt x="0" y="272"/>
                      <a:pt x="1" y="272"/>
                      <a:pt x="0" y="275"/>
                    </a:cubicBezTo>
                    <a:cubicBezTo>
                      <a:pt x="0" y="284"/>
                      <a:pt x="9" y="290"/>
                      <a:pt x="16" y="290"/>
                    </a:cubicBezTo>
                    <a:cubicBezTo>
                      <a:pt x="32" y="290"/>
                      <a:pt x="36" y="275"/>
                      <a:pt x="38" y="268"/>
                    </a:cubicBezTo>
                    <a:cubicBezTo>
                      <a:pt x="38" y="265"/>
                      <a:pt x="47" y="230"/>
                      <a:pt x="57" y="187"/>
                    </a:cubicBezTo>
                    <a:cubicBezTo>
                      <a:pt x="70" y="196"/>
                      <a:pt x="87" y="200"/>
                      <a:pt x="103" y="200"/>
                    </a:cubicBezTo>
                    <a:cubicBezTo>
                      <a:pt x="141" y="200"/>
                      <a:pt x="166" y="167"/>
                      <a:pt x="168" y="167"/>
                    </a:cubicBezTo>
                    <a:cubicBezTo>
                      <a:pt x="175" y="198"/>
                      <a:pt x="205" y="200"/>
                      <a:pt x="213" y="200"/>
                    </a:cubicBezTo>
                    <a:cubicBezTo>
                      <a:pt x="229" y="200"/>
                      <a:pt x="239" y="189"/>
                      <a:pt x="246" y="177"/>
                    </a:cubicBezTo>
                    <a:cubicBezTo>
                      <a:pt x="257" y="158"/>
                      <a:pt x="262" y="133"/>
                      <a:pt x="262" y="132"/>
                    </a:cubicBezTo>
                    <a:cubicBezTo>
                      <a:pt x="262" y="126"/>
                      <a:pt x="257" y="126"/>
                      <a:pt x="255" y="126"/>
                    </a:cubicBezTo>
                    <a:cubicBezTo>
                      <a:pt x="250" y="126"/>
                      <a:pt x="248" y="127"/>
                      <a:pt x="246" y="140"/>
                    </a:cubicBezTo>
                    <a:cubicBezTo>
                      <a:pt x="241" y="160"/>
                      <a:pt x="232" y="187"/>
                      <a:pt x="214" y="187"/>
                    </a:cubicBezTo>
                    <a:cubicBezTo>
                      <a:pt x="202" y="187"/>
                      <a:pt x="200" y="177"/>
                      <a:pt x="200" y="165"/>
                    </a:cubicBezTo>
                    <a:cubicBezTo>
                      <a:pt x="200" y="158"/>
                      <a:pt x="202" y="142"/>
                      <a:pt x="205" y="130"/>
                    </a:cubicBezTo>
                    <a:cubicBezTo>
                      <a:pt x="209" y="119"/>
                      <a:pt x="213" y="101"/>
                      <a:pt x="216" y="90"/>
                    </a:cubicBezTo>
                    <a:cubicBezTo>
                      <a:pt x="219" y="77"/>
                      <a:pt x="222" y="64"/>
                      <a:pt x="225" y="50"/>
                    </a:cubicBezTo>
                    <a:cubicBezTo>
                      <a:pt x="229" y="40"/>
                      <a:pt x="232" y="20"/>
                      <a:pt x="232" y="18"/>
                    </a:cubicBezTo>
                    <a:cubicBezTo>
                      <a:pt x="232" y="9"/>
                      <a:pt x="227" y="3"/>
                      <a:pt x="218" y="3"/>
                    </a:cubicBezTo>
                    <a:cubicBezTo>
                      <a:pt x="214" y="3"/>
                      <a:pt x="205" y="7"/>
                      <a:pt x="200" y="15"/>
                    </a:cubicBezTo>
                    <a:cubicBezTo>
                      <a:pt x="200" y="18"/>
                      <a:pt x="197" y="32"/>
                      <a:pt x="192" y="41"/>
                    </a:cubicBezTo>
                    <a:cubicBezTo>
                      <a:pt x="190" y="53"/>
                      <a:pt x="187" y="65"/>
                      <a:pt x="184" y="77"/>
                    </a:cubicBezTo>
                    <a:cubicBezTo>
                      <a:pt x="180" y="96"/>
                      <a:pt x="176" y="115"/>
                      <a:pt x="172" y="133"/>
                    </a:cubicBezTo>
                    <a:cubicBezTo>
                      <a:pt x="168" y="144"/>
                      <a:pt x="168" y="144"/>
                      <a:pt x="164" y="149"/>
                    </a:cubicBezTo>
                    <a:cubicBezTo>
                      <a:pt x="150" y="169"/>
                      <a:pt x="130" y="187"/>
                      <a:pt x="105" y="187"/>
                    </a:cubicBezTo>
                    <a:cubicBezTo>
                      <a:pt x="70" y="187"/>
                      <a:pt x="70" y="155"/>
                      <a:pt x="70" y="148"/>
                    </a:cubicBezTo>
                    <a:cubicBezTo>
                      <a:pt x="70" y="136"/>
                      <a:pt x="71" y="130"/>
                      <a:pt x="77" y="107"/>
                    </a:cubicBezTo>
                    <a:cubicBezTo>
                      <a:pt x="82" y="86"/>
                      <a:pt x="82" y="85"/>
                      <a:pt x="87" y="67"/>
                    </a:cubicBezTo>
                    <a:cubicBezTo>
                      <a:pt x="89" y="58"/>
                      <a:pt x="91" y="50"/>
                      <a:pt x="93" y="41"/>
                    </a:cubicBezTo>
                    <a:cubicBezTo>
                      <a:pt x="95" y="32"/>
                      <a:pt x="100" y="16"/>
                      <a:pt x="100" y="15"/>
                    </a:cubicBezTo>
                    <a:cubicBezTo>
                      <a:pt x="100" y="6"/>
                      <a:pt x="93" y="0"/>
                      <a:pt x="84" y="0"/>
                    </a:cubicBezTo>
                    <a:cubicBezTo>
                      <a:pt x="70" y="0"/>
                      <a:pt x="64" y="16"/>
                      <a:pt x="64" y="20"/>
                    </a:cubicBezTo>
                    <a:cubicBezTo>
                      <a:pt x="43" y="102"/>
                      <a:pt x="22" y="184"/>
                      <a:pt x="2" y="2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89" name=""/>
              <p:cNvSpPr/>
              <p:nvPr/>
            </p:nvSpPr>
            <p:spPr>
              <a:xfrm>
                <a:off x="8084160" y="5339160"/>
                <a:ext cx="26280" cy="68040"/>
              </a:xfrm>
              <a:custGeom>
                <a:avLst/>
                <a:gdLst/>
                <a:ahLst/>
                <a:rect l="0" t="0" r="r" b="b"/>
                <a:pathLst>
                  <a:path w="73" h="189">
                    <a:moveTo>
                      <a:pt x="73" y="67"/>
                    </a:moveTo>
                    <a:cubicBezTo>
                      <a:pt x="73" y="25"/>
                      <a:pt x="57" y="0"/>
                      <a:pt x="32" y="0"/>
                    </a:cubicBezTo>
                    <a:cubicBezTo>
                      <a:pt x="13" y="0"/>
                      <a:pt x="0" y="16"/>
                      <a:pt x="0" y="34"/>
                    </a:cubicBezTo>
                    <a:cubicBezTo>
                      <a:pt x="0" y="50"/>
                      <a:pt x="13" y="69"/>
                      <a:pt x="32" y="69"/>
                    </a:cubicBezTo>
                    <a:cubicBezTo>
                      <a:pt x="39" y="69"/>
                      <a:pt x="48" y="65"/>
                      <a:pt x="55" y="60"/>
                    </a:cubicBezTo>
                    <a:cubicBezTo>
                      <a:pt x="57" y="57"/>
                      <a:pt x="56" y="58"/>
                      <a:pt x="57" y="57"/>
                    </a:cubicBezTo>
                    <a:cubicBezTo>
                      <a:pt x="59" y="57"/>
                      <a:pt x="59" y="57"/>
                      <a:pt x="59" y="67"/>
                    </a:cubicBezTo>
                    <a:cubicBezTo>
                      <a:pt x="59" y="113"/>
                      <a:pt x="38" y="151"/>
                      <a:pt x="16" y="173"/>
                    </a:cubicBezTo>
                    <a:cubicBezTo>
                      <a:pt x="9" y="180"/>
                      <a:pt x="9" y="180"/>
                      <a:pt x="9" y="182"/>
                    </a:cubicBezTo>
                    <a:cubicBezTo>
                      <a:pt x="9" y="187"/>
                      <a:pt x="13" y="189"/>
                      <a:pt x="16" y="189"/>
                    </a:cubicBezTo>
                    <a:cubicBezTo>
                      <a:pt x="23" y="189"/>
                      <a:pt x="73" y="140"/>
                      <a:pt x="73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3040" bIns="230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0" name=""/>
              <p:cNvSpPr/>
              <p:nvPr/>
            </p:nvSpPr>
            <p:spPr>
              <a:xfrm>
                <a:off x="8170920" y="5203080"/>
                <a:ext cx="245880" cy="171720"/>
              </a:xfrm>
              <a:custGeom>
                <a:avLst/>
                <a:gdLst/>
                <a:ahLst/>
                <a:rect l="0" t="0" r="r" b="b"/>
                <a:pathLst>
                  <a:path w="683" h="477">
                    <a:moveTo>
                      <a:pt x="225" y="92"/>
                    </a:moveTo>
                    <a:cubicBezTo>
                      <a:pt x="241" y="174"/>
                      <a:pt x="269" y="310"/>
                      <a:pt x="306" y="383"/>
                    </a:cubicBezTo>
                    <a:cubicBezTo>
                      <a:pt x="318" y="410"/>
                      <a:pt x="325" y="424"/>
                      <a:pt x="332" y="424"/>
                    </a:cubicBezTo>
                    <a:cubicBezTo>
                      <a:pt x="334" y="424"/>
                      <a:pt x="335" y="424"/>
                      <a:pt x="346" y="412"/>
                    </a:cubicBezTo>
                    <a:cubicBezTo>
                      <a:pt x="395" y="367"/>
                      <a:pt x="427" y="329"/>
                      <a:pt x="472" y="279"/>
                    </a:cubicBezTo>
                    <a:cubicBezTo>
                      <a:pt x="517" y="225"/>
                      <a:pt x="563" y="172"/>
                      <a:pt x="609" y="119"/>
                    </a:cubicBezTo>
                    <a:cubicBezTo>
                      <a:pt x="600" y="173"/>
                      <a:pt x="577" y="315"/>
                      <a:pt x="577" y="389"/>
                    </a:cubicBezTo>
                    <a:cubicBezTo>
                      <a:pt x="577" y="405"/>
                      <a:pt x="578" y="421"/>
                      <a:pt x="580" y="439"/>
                    </a:cubicBezTo>
                    <a:cubicBezTo>
                      <a:pt x="580" y="446"/>
                      <a:pt x="582" y="464"/>
                      <a:pt x="609" y="464"/>
                    </a:cubicBezTo>
                    <a:cubicBezTo>
                      <a:pt x="635" y="464"/>
                      <a:pt x="683" y="436"/>
                      <a:pt x="683" y="423"/>
                    </a:cubicBezTo>
                    <a:cubicBezTo>
                      <a:pt x="683" y="420"/>
                      <a:pt x="679" y="420"/>
                      <a:pt x="677" y="420"/>
                    </a:cubicBezTo>
                    <a:cubicBezTo>
                      <a:pt x="670" y="420"/>
                      <a:pt x="657" y="424"/>
                      <a:pt x="650" y="428"/>
                    </a:cubicBezTo>
                    <a:cubicBezTo>
                      <a:pt x="634" y="426"/>
                      <a:pt x="634" y="417"/>
                      <a:pt x="632" y="403"/>
                    </a:cubicBezTo>
                    <a:cubicBezTo>
                      <a:pt x="630" y="383"/>
                      <a:pt x="630" y="363"/>
                      <a:pt x="630" y="361"/>
                    </a:cubicBezTo>
                    <a:cubicBezTo>
                      <a:pt x="630" y="291"/>
                      <a:pt x="657" y="99"/>
                      <a:pt x="677" y="22"/>
                    </a:cubicBezTo>
                    <a:cubicBezTo>
                      <a:pt x="677" y="16"/>
                      <a:pt x="677" y="16"/>
                      <a:pt x="677" y="10"/>
                    </a:cubicBezTo>
                    <a:cubicBezTo>
                      <a:pt x="677" y="7"/>
                      <a:pt x="677" y="2"/>
                      <a:pt x="673" y="2"/>
                    </a:cubicBezTo>
                    <a:cubicBezTo>
                      <a:pt x="670" y="2"/>
                      <a:pt x="670" y="2"/>
                      <a:pt x="657" y="16"/>
                    </a:cubicBezTo>
                    <a:cubicBezTo>
                      <a:pt x="598" y="88"/>
                      <a:pt x="416" y="307"/>
                      <a:pt x="354" y="361"/>
                    </a:cubicBezTo>
                    <a:cubicBezTo>
                      <a:pt x="338" y="328"/>
                      <a:pt x="326" y="304"/>
                      <a:pt x="303" y="216"/>
                    </a:cubicBezTo>
                    <a:cubicBezTo>
                      <a:pt x="286" y="144"/>
                      <a:pt x="275" y="92"/>
                      <a:pt x="264" y="31"/>
                    </a:cubicBezTo>
                    <a:cubicBezTo>
                      <a:pt x="262" y="22"/>
                      <a:pt x="259" y="6"/>
                      <a:pt x="259" y="3"/>
                    </a:cubicBezTo>
                    <a:cubicBezTo>
                      <a:pt x="257" y="0"/>
                      <a:pt x="255" y="0"/>
                      <a:pt x="253" y="0"/>
                    </a:cubicBezTo>
                    <a:cubicBezTo>
                      <a:pt x="241" y="0"/>
                      <a:pt x="216" y="15"/>
                      <a:pt x="213" y="27"/>
                    </a:cubicBezTo>
                    <a:cubicBezTo>
                      <a:pt x="205" y="81"/>
                      <a:pt x="192" y="164"/>
                      <a:pt x="150" y="284"/>
                    </a:cubicBezTo>
                    <a:cubicBezTo>
                      <a:pt x="100" y="420"/>
                      <a:pt x="86" y="420"/>
                      <a:pt x="73" y="420"/>
                    </a:cubicBezTo>
                    <a:cubicBezTo>
                      <a:pt x="66" y="420"/>
                      <a:pt x="43" y="414"/>
                      <a:pt x="29" y="401"/>
                    </a:cubicBezTo>
                    <a:cubicBezTo>
                      <a:pt x="25" y="398"/>
                      <a:pt x="25" y="399"/>
                      <a:pt x="23" y="398"/>
                    </a:cubicBezTo>
                    <a:cubicBezTo>
                      <a:pt x="14" y="398"/>
                      <a:pt x="0" y="426"/>
                      <a:pt x="0" y="445"/>
                    </a:cubicBezTo>
                    <a:cubicBezTo>
                      <a:pt x="0" y="449"/>
                      <a:pt x="0" y="457"/>
                      <a:pt x="19" y="468"/>
                    </a:cubicBezTo>
                    <a:cubicBezTo>
                      <a:pt x="36" y="477"/>
                      <a:pt x="50" y="477"/>
                      <a:pt x="54" y="477"/>
                    </a:cubicBezTo>
                    <a:cubicBezTo>
                      <a:pt x="93" y="477"/>
                      <a:pt x="130" y="386"/>
                      <a:pt x="143" y="354"/>
                    </a:cubicBezTo>
                    <a:cubicBezTo>
                      <a:pt x="172" y="282"/>
                      <a:pt x="207" y="183"/>
                      <a:pt x="225" y="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1" name=""/>
              <p:cNvSpPr/>
              <p:nvPr/>
            </p:nvSpPr>
            <p:spPr>
              <a:xfrm>
                <a:off x="8444160" y="5327280"/>
                <a:ext cx="93960" cy="104400"/>
              </a:xfrm>
              <a:custGeom>
                <a:avLst/>
                <a:gdLst/>
                <a:ahLst/>
                <a:rect l="0" t="0" r="r" b="b"/>
                <a:pathLst>
                  <a:path w="261" h="290">
                    <a:moveTo>
                      <a:pt x="2" y="266"/>
                    </a:moveTo>
                    <a:cubicBezTo>
                      <a:pt x="0" y="272"/>
                      <a:pt x="1" y="272"/>
                      <a:pt x="0" y="275"/>
                    </a:cubicBezTo>
                    <a:cubicBezTo>
                      <a:pt x="0" y="284"/>
                      <a:pt x="7" y="290"/>
                      <a:pt x="14" y="290"/>
                    </a:cubicBezTo>
                    <a:cubicBezTo>
                      <a:pt x="30" y="290"/>
                      <a:pt x="34" y="275"/>
                      <a:pt x="36" y="268"/>
                    </a:cubicBezTo>
                    <a:cubicBezTo>
                      <a:pt x="36" y="265"/>
                      <a:pt x="45" y="230"/>
                      <a:pt x="55" y="187"/>
                    </a:cubicBezTo>
                    <a:cubicBezTo>
                      <a:pt x="70" y="196"/>
                      <a:pt x="87" y="200"/>
                      <a:pt x="102" y="200"/>
                    </a:cubicBezTo>
                    <a:cubicBezTo>
                      <a:pt x="141" y="200"/>
                      <a:pt x="164" y="167"/>
                      <a:pt x="166" y="167"/>
                    </a:cubicBezTo>
                    <a:cubicBezTo>
                      <a:pt x="175" y="198"/>
                      <a:pt x="204" y="200"/>
                      <a:pt x="211" y="200"/>
                    </a:cubicBezTo>
                    <a:cubicBezTo>
                      <a:pt x="227" y="200"/>
                      <a:pt x="237" y="189"/>
                      <a:pt x="246" y="177"/>
                    </a:cubicBezTo>
                    <a:cubicBezTo>
                      <a:pt x="255" y="158"/>
                      <a:pt x="261" y="133"/>
                      <a:pt x="261" y="132"/>
                    </a:cubicBezTo>
                    <a:cubicBezTo>
                      <a:pt x="261" y="126"/>
                      <a:pt x="255" y="126"/>
                      <a:pt x="253" y="126"/>
                    </a:cubicBezTo>
                    <a:cubicBezTo>
                      <a:pt x="248" y="126"/>
                      <a:pt x="248" y="127"/>
                      <a:pt x="245" y="140"/>
                    </a:cubicBezTo>
                    <a:cubicBezTo>
                      <a:pt x="239" y="160"/>
                      <a:pt x="230" y="187"/>
                      <a:pt x="213" y="187"/>
                    </a:cubicBezTo>
                    <a:cubicBezTo>
                      <a:pt x="202" y="187"/>
                      <a:pt x="198" y="177"/>
                      <a:pt x="198" y="165"/>
                    </a:cubicBezTo>
                    <a:cubicBezTo>
                      <a:pt x="198" y="158"/>
                      <a:pt x="202" y="142"/>
                      <a:pt x="204" y="130"/>
                    </a:cubicBezTo>
                    <a:cubicBezTo>
                      <a:pt x="207" y="119"/>
                      <a:pt x="213" y="101"/>
                      <a:pt x="214" y="90"/>
                    </a:cubicBezTo>
                    <a:cubicBezTo>
                      <a:pt x="218" y="77"/>
                      <a:pt x="221" y="64"/>
                      <a:pt x="225" y="50"/>
                    </a:cubicBezTo>
                    <a:cubicBezTo>
                      <a:pt x="227" y="40"/>
                      <a:pt x="232" y="20"/>
                      <a:pt x="232" y="18"/>
                    </a:cubicBezTo>
                    <a:cubicBezTo>
                      <a:pt x="232" y="9"/>
                      <a:pt x="225" y="3"/>
                      <a:pt x="218" y="3"/>
                    </a:cubicBezTo>
                    <a:cubicBezTo>
                      <a:pt x="213" y="3"/>
                      <a:pt x="204" y="7"/>
                      <a:pt x="200" y="15"/>
                    </a:cubicBezTo>
                    <a:cubicBezTo>
                      <a:pt x="198" y="18"/>
                      <a:pt x="195" y="32"/>
                      <a:pt x="192" y="41"/>
                    </a:cubicBezTo>
                    <a:cubicBezTo>
                      <a:pt x="189" y="53"/>
                      <a:pt x="185" y="65"/>
                      <a:pt x="182" y="77"/>
                    </a:cubicBezTo>
                    <a:cubicBezTo>
                      <a:pt x="178" y="96"/>
                      <a:pt x="174" y="115"/>
                      <a:pt x="169" y="133"/>
                    </a:cubicBezTo>
                    <a:cubicBezTo>
                      <a:pt x="166" y="144"/>
                      <a:pt x="166" y="144"/>
                      <a:pt x="163" y="149"/>
                    </a:cubicBezTo>
                    <a:cubicBezTo>
                      <a:pt x="148" y="169"/>
                      <a:pt x="128" y="187"/>
                      <a:pt x="103" y="187"/>
                    </a:cubicBezTo>
                    <a:cubicBezTo>
                      <a:pt x="68" y="187"/>
                      <a:pt x="68" y="155"/>
                      <a:pt x="68" y="148"/>
                    </a:cubicBezTo>
                    <a:cubicBezTo>
                      <a:pt x="68" y="136"/>
                      <a:pt x="70" y="130"/>
                      <a:pt x="75" y="107"/>
                    </a:cubicBezTo>
                    <a:cubicBezTo>
                      <a:pt x="80" y="86"/>
                      <a:pt x="80" y="85"/>
                      <a:pt x="86" y="67"/>
                    </a:cubicBezTo>
                    <a:cubicBezTo>
                      <a:pt x="87" y="58"/>
                      <a:pt x="89" y="50"/>
                      <a:pt x="91" y="41"/>
                    </a:cubicBezTo>
                    <a:cubicBezTo>
                      <a:pt x="95" y="32"/>
                      <a:pt x="98" y="16"/>
                      <a:pt x="98" y="15"/>
                    </a:cubicBezTo>
                    <a:cubicBezTo>
                      <a:pt x="98" y="6"/>
                      <a:pt x="93" y="0"/>
                      <a:pt x="84" y="0"/>
                    </a:cubicBezTo>
                    <a:cubicBezTo>
                      <a:pt x="68" y="0"/>
                      <a:pt x="64" y="16"/>
                      <a:pt x="63" y="20"/>
                    </a:cubicBezTo>
                    <a:cubicBezTo>
                      <a:pt x="43" y="102"/>
                      <a:pt x="22" y="184"/>
                      <a:pt x="2" y="2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2" name=""/>
              <p:cNvSpPr/>
              <p:nvPr/>
            </p:nvSpPr>
            <p:spPr>
              <a:xfrm>
                <a:off x="8632440" y="5234760"/>
                <a:ext cx="200520" cy="143640"/>
              </a:xfrm>
              <a:custGeom>
                <a:avLst/>
                <a:gdLst/>
                <a:ahLst/>
                <a:rect l="0" t="0" r="r" b="b"/>
                <a:pathLst>
                  <a:path w="557" h="399">
                    <a:moveTo>
                      <a:pt x="354" y="214"/>
                    </a:moveTo>
                    <a:cubicBezTo>
                      <a:pt x="361" y="209"/>
                      <a:pt x="366" y="207"/>
                      <a:pt x="366" y="200"/>
                    </a:cubicBezTo>
                    <a:cubicBezTo>
                      <a:pt x="366" y="193"/>
                      <a:pt x="361" y="190"/>
                      <a:pt x="354" y="186"/>
                    </a:cubicBezTo>
                    <a:cubicBezTo>
                      <a:pt x="243" y="125"/>
                      <a:pt x="133" y="65"/>
                      <a:pt x="23" y="3"/>
                    </a:cubicBezTo>
                    <a:cubicBezTo>
                      <a:pt x="22" y="2"/>
                      <a:pt x="16" y="0"/>
                      <a:pt x="13" y="0"/>
                    </a:cubicBezTo>
                    <a:cubicBezTo>
                      <a:pt x="6" y="0"/>
                      <a:pt x="0" y="3"/>
                      <a:pt x="0" y="13"/>
                    </a:cubicBezTo>
                    <a:cubicBezTo>
                      <a:pt x="0" y="20"/>
                      <a:pt x="3" y="22"/>
                      <a:pt x="13" y="27"/>
                    </a:cubicBezTo>
                    <a:cubicBezTo>
                      <a:pt x="117" y="85"/>
                      <a:pt x="222" y="142"/>
                      <a:pt x="326" y="200"/>
                    </a:cubicBezTo>
                    <a:cubicBezTo>
                      <a:pt x="222" y="257"/>
                      <a:pt x="117" y="315"/>
                      <a:pt x="13" y="373"/>
                    </a:cubicBezTo>
                    <a:cubicBezTo>
                      <a:pt x="3" y="376"/>
                      <a:pt x="0" y="380"/>
                      <a:pt x="0" y="386"/>
                    </a:cubicBezTo>
                    <a:cubicBezTo>
                      <a:pt x="0" y="399"/>
                      <a:pt x="10" y="399"/>
                      <a:pt x="16" y="399"/>
                    </a:cubicBezTo>
                    <a:cubicBezTo>
                      <a:pt x="128" y="337"/>
                      <a:pt x="241" y="276"/>
                      <a:pt x="354" y="214"/>
                    </a:cubicBezTo>
                    <a:moveTo>
                      <a:pt x="545" y="214"/>
                    </a:moveTo>
                    <a:cubicBezTo>
                      <a:pt x="552" y="209"/>
                      <a:pt x="557" y="207"/>
                      <a:pt x="557" y="200"/>
                    </a:cubicBezTo>
                    <a:cubicBezTo>
                      <a:pt x="557" y="193"/>
                      <a:pt x="552" y="190"/>
                      <a:pt x="545" y="186"/>
                    </a:cubicBezTo>
                    <a:cubicBezTo>
                      <a:pt x="435" y="125"/>
                      <a:pt x="324" y="65"/>
                      <a:pt x="214" y="3"/>
                    </a:cubicBezTo>
                    <a:cubicBezTo>
                      <a:pt x="213" y="2"/>
                      <a:pt x="207" y="0"/>
                      <a:pt x="204" y="0"/>
                    </a:cubicBezTo>
                    <a:cubicBezTo>
                      <a:pt x="198" y="0"/>
                      <a:pt x="191" y="3"/>
                      <a:pt x="191" y="13"/>
                    </a:cubicBezTo>
                    <a:cubicBezTo>
                      <a:pt x="191" y="20"/>
                      <a:pt x="197" y="22"/>
                      <a:pt x="204" y="27"/>
                    </a:cubicBezTo>
                    <a:cubicBezTo>
                      <a:pt x="308" y="85"/>
                      <a:pt x="413" y="142"/>
                      <a:pt x="517" y="200"/>
                    </a:cubicBezTo>
                    <a:cubicBezTo>
                      <a:pt x="413" y="257"/>
                      <a:pt x="308" y="315"/>
                      <a:pt x="204" y="373"/>
                    </a:cubicBezTo>
                    <a:cubicBezTo>
                      <a:pt x="197" y="376"/>
                      <a:pt x="191" y="380"/>
                      <a:pt x="191" y="386"/>
                    </a:cubicBezTo>
                    <a:cubicBezTo>
                      <a:pt x="191" y="399"/>
                      <a:pt x="202" y="399"/>
                      <a:pt x="207" y="399"/>
                    </a:cubicBezTo>
                    <a:cubicBezTo>
                      <a:pt x="319" y="337"/>
                      <a:pt x="432" y="276"/>
                      <a:pt x="545" y="2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3" name=""/>
              <p:cNvSpPr/>
              <p:nvPr/>
            </p:nvSpPr>
            <p:spPr>
              <a:xfrm>
                <a:off x="8917920" y="5208480"/>
                <a:ext cx="226080" cy="155520"/>
              </a:xfrm>
              <a:custGeom>
                <a:avLst/>
                <a:gdLst/>
                <a:ahLst/>
                <a:rect l="0" t="0" r="r" b="b"/>
                <a:pathLst>
                  <a:path w="628" h="432">
                    <a:moveTo>
                      <a:pt x="553" y="48"/>
                    </a:moveTo>
                    <a:cubicBezTo>
                      <a:pt x="559" y="25"/>
                      <a:pt x="561" y="20"/>
                      <a:pt x="609" y="20"/>
                    </a:cubicBezTo>
                    <a:cubicBezTo>
                      <a:pt x="623" y="20"/>
                      <a:pt x="628" y="20"/>
                      <a:pt x="628" y="7"/>
                    </a:cubicBezTo>
                    <a:cubicBezTo>
                      <a:pt x="628" y="0"/>
                      <a:pt x="622" y="0"/>
                      <a:pt x="610" y="0"/>
                    </a:cubicBezTo>
                    <a:cubicBezTo>
                      <a:pt x="583" y="0"/>
                      <a:pt x="556" y="0"/>
                      <a:pt x="529" y="0"/>
                    </a:cubicBezTo>
                    <a:cubicBezTo>
                      <a:pt x="513" y="0"/>
                      <a:pt x="511" y="0"/>
                      <a:pt x="504" y="13"/>
                    </a:cubicBezTo>
                    <a:cubicBezTo>
                      <a:pt x="428" y="132"/>
                      <a:pt x="351" y="253"/>
                      <a:pt x="275" y="373"/>
                    </a:cubicBezTo>
                    <a:cubicBezTo>
                      <a:pt x="259" y="253"/>
                      <a:pt x="243" y="134"/>
                      <a:pt x="227" y="15"/>
                    </a:cubicBezTo>
                    <a:cubicBezTo>
                      <a:pt x="225" y="0"/>
                      <a:pt x="223" y="0"/>
                      <a:pt x="207" y="0"/>
                    </a:cubicBezTo>
                    <a:cubicBezTo>
                      <a:pt x="179" y="0"/>
                      <a:pt x="150" y="0"/>
                      <a:pt x="121" y="0"/>
                    </a:cubicBezTo>
                    <a:cubicBezTo>
                      <a:pt x="109" y="0"/>
                      <a:pt x="102" y="0"/>
                      <a:pt x="102" y="13"/>
                    </a:cubicBezTo>
                    <a:cubicBezTo>
                      <a:pt x="102" y="20"/>
                      <a:pt x="107" y="20"/>
                      <a:pt x="120" y="20"/>
                    </a:cubicBezTo>
                    <a:cubicBezTo>
                      <a:pt x="128" y="20"/>
                      <a:pt x="140" y="20"/>
                      <a:pt x="147" y="22"/>
                    </a:cubicBezTo>
                    <a:cubicBezTo>
                      <a:pt x="157" y="22"/>
                      <a:pt x="160" y="23"/>
                      <a:pt x="160" y="31"/>
                    </a:cubicBezTo>
                    <a:cubicBezTo>
                      <a:pt x="160" y="34"/>
                      <a:pt x="160" y="36"/>
                      <a:pt x="159" y="44"/>
                    </a:cubicBezTo>
                    <a:cubicBezTo>
                      <a:pt x="132" y="150"/>
                      <a:pt x="105" y="257"/>
                      <a:pt x="79" y="363"/>
                    </a:cubicBezTo>
                    <a:cubicBezTo>
                      <a:pt x="73" y="389"/>
                      <a:pt x="63" y="410"/>
                      <a:pt x="10" y="412"/>
                    </a:cubicBezTo>
                    <a:cubicBezTo>
                      <a:pt x="7" y="412"/>
                      <a:pt x="0" y="412"/>
                      <a:pt x="0" y="423"/>
                    </a:cubicBezTo>
                    <a:cubicBezTo>
                      <a:pt x="0" y="430"/>
                      <a:pt x="3" y="432"/>
                      <a:pt x="9" y="432"/>
                    </a:cubicBezTo>
                    <a:cubicBezTo>
                      <a:pt x="29" y="432"/>
                      <a:pt x="50" y="430"/>
                      <a:pt x="71" y="430"/>
                    </a:cubicBezTo>
                    <a:cubicBezTo>
                      <a:pt x="93" y="430"/>
                      <a:pt x="114" y="432"/>
                      <a:pt x="136" y="432"/>
                    </a:cubicBezTo>
                    <a:cubicBezTo>
                      <a:pt x="140" y="432"/>
                      <a:pt x="147" y="432"/>
                      <a:pt x="147" y="420"/>
                    </a:cubicBezTo>
                    <a:cubicBezTo>
                      <a:pt x="147" y="412"/>
                      <a:pt x="141" y="412"/>
                      <a:pt x="136" y="412"/>
                    </a:cubicBezTo>
                    <a:cubicBezTo>
                      <a:pt x="100" y="410"/>
                      <a:pt x="93" y="398"/>
                      <a:pt x="93" y="383"/>
                    </a:cubicBezTo>
                    <a:cubicBezTo>
                      <a:pt x="93" y="380"/>
                      <a:pt x="95" y="376"/>
                      <a:pt x="96" y="369"/>
                    </a:cubicBezTo>
                    <a:cubicBezTo>
                      <a:pt x="124" y="254"/>
                      <a:pt x="152" y="140"/>
                      <a:pt x="180" y="25"/>
                    </a:cubicBezTo>
                    <a:cubicBezTo>
                      <a:pt x="181" y="25"/>
                      <a:pt x="181" y="25"/>
                      <a:pt x="182" y="25"/>
                    </a:cubicBezTo>
                    <a:cubicBezTo>
                      <a:pt x="200" y="156"/>
                      <a:pt x="218" y="286"/>
                      <a:pt x="236" y="417"/>
                    </a:cubicBezTo>
                    <a:cubicBezTo>
                      <a:pt x="237" y="424"/>
                      <a:pt x="237" y="432"/>
                      <a:pt x="245" y="432"/>
                    </a:cubicBezTo>
                    <a:cubicBezTo>
                      <a:pt x="252" y="432"/>
                      <a:pt x="255" y="424"/>
                      <a:pt x="259" y="420"/>
                    </a:cubicBezTo>
                    <a:cubicBezTo>
                      <a:pt x="343" y="286"/>
                      <a:pt x="428" y="153"/>
                      <a:pt x="513" y="20"/>
                    </a:cubicBezTo>
                    <a:cubicBezTo>
                      <a:pt x="483" y="140"/>
                      <a:pt x="453" y="261"/>
                      <a:pt x="423" y="382"/>
                    </a:cubicBezTo>
                    <a:cubicBezTo>
                      <a:pt x="416" y="407"/>
                      <a:pt x="416" y="412"/>
                      <a:pt x="366" y="412"/>
                    </a:cubicBezTo>
                    <a:cubicBezTo>
                      <a:pt x="355" y="412"/>
                      <a:pt x="348" y="412"/>
                      <a:pt x="348" y="423"/>
                    </a:cubicBezTo>
                    <a:cubicBezTo>
                      <a:pt x="348" y="432"/>
                      <a:pt x="355" y="432"/>
                      <a:pt x="357" y="432"/>
                    </a:cubicBezTo>
                    <a:cubicBezTo>
                      <a:pt x="375" y="432"/>
                      <a:pt x="418" y="430"/>
                      <a:pt x="436" y="430"/>
                    </a:cubicBezTo>
                    <a:cubicBezTo>
                      <a:pt x="460" y="430"/>
                      <a:pt x="488" y="432"/>
                      <a:pt x="514" y="432"/>
                    </a:cubicBezTo>
                    <a:cubicBezTo>
                      <a:pt x="517" y="432"/>
                      <a:pt x="527" y="432"/>
                      <a:pt x="527" y="420"/>
                    </a:cubicBezTo>
                    <a:cubicBezTo>
                      <a:pt x="527" y="412"/>
                      <a:pt x="520" y="412"/>
                      <a:pt x="509" y="412"/>
                    </a:cubicBezTo>
                    <a:cubicBezTo>
                      <a:pt x="485" y="412"/>
                      <a:pt x="468" y="412"/>
                      <a:pt x="468" y="399"/>
                    </a:cubicBezTo>
                    <a:cubicBezTo>
                      <a:pt x="468" y="398"/>
                      <a:pt x="468" y="396"/>
                      <a:pt x="472" y="385"/>
                    </a:cubicBezTo>
                    <a:cubicBezTo>
                      <a:pt x="499" y="273"/>
                      <a:pt x="526" y="161"/>
                      <a:pt x="553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6527137-9BED-4FF4-9FD0-D920DE6F6AA6}" type="slidenum">
              <a:t>31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"/>
          <p:cNvGrpSpPr/>
          <p:nvPr/>
        </p:nvGrpSpPr>
        <p:grpSpPr>
          <a:xfrm>
            <a:off x="480600" y="1013040"/>
            <a:ext cx="8650080" cy="1435680"/>
            <a:chOff x="480600" y="1013040"/>
            <a:chExt cx="8650080" cy="1435680"/>
          </a:xfrm>
        </p:grpSpPr>
        <p:grpSp>
          <p:nvGrpSpPr>
            <p:cNvPr id="795" name=""/>
            <p:cNvGrpSpPr/>
            <p:nvPr/>
          </p:nvGrpSpPr>
          <p:grpSpPr>
            <a:xfrm>
              <a:off x="480600" y="1013040"/>
              <a:ext cx="8650080" cy="1435680"/>
              <a:chOff x="480600" y="1013040"/>
              <a:chExt cx="8650080" cy="1435680"/>
            </a:xfrm>
          </p:grpSpPr>
          <p:sp>
            <p:nvSpPr>
              <p:cNvPr id="796" name=""/>
              <p:cNvSpPr/>
              <p:nvPr/>
            </p:nvSpPr>
            <p:spPr>
              <a:xfrm>
                <a:off x="493560" y="1026000"/>
                <a:ext cx="8623800" cy="1409400"/>
              </a:xfrm>
              <a:custGeom>
                <a:avLst/>
                <a:gdLst/>
                <a:ahLst/>
                <a:rect l="0" t="0" r="r" b="b"/>
                <a:pathLst>
                  <a:path w="23955" h="3915">
                    <a:moveTo>
                      <a:pt x="0" y="0"/>
                    </a:moveTo>
                    <a:cubicBezTo>
                      <a:pt x="7985" y="0"/>
                      <a:pt x="15970" y="0"/>
                      <a:pt x="23955" y="0"/>
                    </a:cubicBezTo>
                    <a:cubicBezTo>
                      <a:pt x="23955" y="1305"/>
                      <a:pt x="23955" y="2610"/>
                      <a:pt x="23955" y="3915"/>
                    </a:cubicBezTo>
                    <a:cubicBezTo>
                      <a:pt x="15970" y="3915"/>
                      <a:pt x="7985" y="3915"/>
                      <a:pt x="0" y="3915"/>
                    </a:cubicBezTo>
                    <a:cubicBezTo>
                      <a:pt x="0" y="2610"/>
                      <a:pt x="0" y="130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97" name=""/>
              <p:cNvSpPr/>
              <p:nvPr/>
            </p:nvSpPr>
            <p:spPr>
              <a:xfrm>
                <a:off x="480600" y="1223640"/>
                <a:ext cx="255960" cy="174960"/>
              </a:xfrm>
              <a:custGeom>
                <a:avLst/>
                <a:gdLst/>
                <a:ahLst/>
                <a:rect l="0" t="0" r="r" b="b"/>
                <a:pathLst>
                  <a:path w="711" h="486">
                    <a:moveTo>
                      <a:pt x="629" y="55"/>
                    </a:moveTo>
                    <a:cubicBezTo>
                      <a:pt x="635" y="28"/>
                      <a:pt x="637" y="22"/>
                      <a:pt x="689" y="22"/>
                    </a:cubicBezTo>
                    <a:cubicBezTo>
                      <a:pt x="705" y="22"/>
                      <a:pt x="711" y="22"/>
                      <a:pt x="711" y="6"/>
                    </a:cubicBezTo>
                    <a:cubicBezTo>
                      <a:pt x="711" y="0"/>
                      <a:pt x="705" y="0"/>
                      <a:pt x="693" y="0"/>
                    </a:cubicBezTo>
                    <a:cubicBezTo>
                      <a:pt x="662" y="0"/>
                      <a:pt x="630" y="0"/>
                      <a:pt x="598" y="0"/>
                    </a:cubicBezTo>
                    <a:cubicBezTo>
                      <a:pt x="580" y="0"/>
                      <a:pt x="580" y="0"/>
                      <a:pt x="572" y="12"/>
                    </a:cubicBezTo>
                    <a:cubicBezTo>
                      <a:pt x="486" y="147"/>
                      <a:pt x="399" y="282"/>
                      <a:pt x="313" y="417"/>
                    </a:cubicBezTo>
                    <a:cubicBezTo>
                      <a:pt x="294" y="283"/>
                      <a:pt x="276" y="150"/>
                      <a:pt x="257" y="16"/>
                    </a:cubicBezTo>
                    <a:cubicBezTo>
                      <a:pt x="255" y="0"/>
                      <a:pt x="253" y="0"/>
                      <a:pt x="234" y="0"/>
                    </a:cubicBezTo>
                    <a:cubicBezTo>
                      <a:pt x="202" y="0"/>
                      <a:pt x="170" y="0"/>
                      <a:pt x="137" y="0"/>
                    </a:cubicBezTo>
                    <a:cubicBezTo>
                      <a:pt x="123" y="0"/>
                      <a:pt x="117" y="0"/>
                      <a:pt x="117" y="12"/>
                    </a:cubicBezTo>
                    <a:cubicBezTo>
                      <a:pt x="117" y="22"/>
                      <a:pt x="123" y="22"/>
                      <a:pt x="137" y="22"/>
                    </a:cubicBezTo>
                    <a:cubicBezTo>
                      <a:pt x="146" y="22"/>
                      <a:pt x="160" y="22"/>
                      <a:pt x="168" y="22"/>
                    </a:cubicBezTo>
                    <a:cubicBezTo>
                      <a:pt x="178" y="24"/>
                      <a:pt x="184" y="26"/>
                      <a:pt x="184" y="34"/>
                    </a:cubicBezTo>
                    <a:cubicBezTo>
                      <a:pt x="184" y="36"/>
                      <a:pt x="182" y="38"/>
                      <a:pt x="180" y="49"/>
                    </a:cubicBezTo>
                    <a:cubicBezTo>
                      <a:pt x="150" y="169"/>
                      <a:pt x="121" y="289"/>
                      <a:pt x="91" y="409"/>
                    </a:cubicBezTo>
                    <a:cubicBezTo>
                      <a:pt x="83" y="437"/>
                      <a:pt x="71" y="461"/>
                      <a:pt x="14" y="463"/>
                    </a:cubicBezTo>
                    <a:cubicBezTo>
                      <a:pt x="10" y="463"/>
                      <a:pt x="0" y="463"/>
                      <a:pt x="0" y="475"/>
                    </a:cubicBezTo>
                    <a:cubicBezTo>
                      <a:pt x="0" y="482"/>
                      <a:pt x="4" y="486"/>
                      <a:pt x="10" y="486"/>
                    </a:cubicBezTo>
                    <a:cubicBezTo>
                      <a:pt x="32" y="486"/>
                      <a:pt x="59" y="482"/>
                      <a:pt x="81" y="482"/>
                    </a:cubicBezTo>
                    <a:cubicBezTo>
                      <a:pt x="105" y="482"/>
                      <a:pt x="131" y="486"/>
                      <a:pt x="154" y="486"/>
                    </a:cubicBezTo>
                    <a:cubicBezTo>
                      <a:pt x="158" y="486"/>
                      <a:pt x="168" y="486"/>
                      <a:pt x="168" y="469"/>
                    </a:cubicBezTo>
                    <a:cubicBezTo>
                      <a:pt x="168" y="463"/>
                      <a:pt x="160" y="463"/>
                      <a:pt x="154" y="463"/>
                    </a:cubicBezTo>
                    <a:cubicBezTo>
                      <a:pt x="113" y="461"/>
                      <a:pt x="107" y="447"/>
                      <a:pt x="107" y="431"/>
                    </a:cubicBezTo>
                    <a:cubicBezTo>
                      <a:pt x="107" y="427"/>
                      <a:pt x="107" y="423"/>
                      <a:pt x="109" y="415"/>
                    </a:cubicBezTo>
                    <a:cubicBezTo>
                      <a:pt x="141" y="286"/>
                      <a:pt x="174" y="157"/>
                      <a:pt x="206" y="28"/>
                    </a:cubicBezTo>
                    <a:cubicBezTo>
                      <a:pt x="226" y="175"/>
                      <a:pt x="247" y="321"/>
                      <a:pt x="267" y="467"/>
                    </a:cubicBezTo>
                    <a:cubicBezTo>
                      <a:pt x="269" y="478"/>
                      <a:pt x="269" y="486"/>
                      <a:pt x="279" y="486"/>
                    </a:cubicBezTo>
                    <a:cubicBezTo>
                      <a:pt x="287" y="486"/>
                      <a:pt x="291" y="478"/>
                      <a:pt x="293" y="471"/>
                    </a:cubicBezTo>
                    <a:cubicBezTo>
                      <a:pt x="389" y="322"/>
                      <a:pt x="484" y="172"/>
                      <a:pt x="580" y="22"/>
                    </a:cubicBezTo>
                    <a:cubicBezTo>
                      <a:pt x="581" y="22"/>
                      <a:pt x="581" y="22"/>
                      <a:pt x="582" y="22"/>
                    </a:cubicBezTo>
                    <a:cubicBezTo>
                      <a:pt x="548" y="158"/>
                      <a:pt x="513" y="293"/>
                      <a:pt x="479" y="429"/>
                    </a:cubicBezTo>
                    <a:cubicBezTo>
                      <a:pt x="473" y="457"/>
                      <a:pt x="471" y="463"/>
                      <a:pt x="414" y="463"/>
                    </a:cubicBezTo>
                    <a:cubicBezTo>
                      <a:pt x="402" y="463"/>
                      <a:pt x="396" y="463"/>
                      <a:pt x="396" y="475"/>
                    </a:cubicBezTo>
                    <a:cubicBezTo>
                      <a:pt x="396" y="486"/>
                      <a:pt x="404" y="486"/>
                      <a:pt x="406" y="486"/>
                    </a:cubicBezTo>
                    <a:cubicBezTo>
                      <a:pt x="426" y="486"/>
                      <a:pt x="475" y="482"/>
                      <a:pt x="493" y="482"/>
                    </a:cubicBezTo>
                    <a:cubicBezTo>
                      <a:pt x="523" y="482"/>
                      <a:pt x="554" y="486"/>
                      <a:pt x="582" y="486"/>
                    </a:cubicBezTo>
                    <a:cubicBezTo>
                      <a:pt x="588" y="486"/>
                      <a:pt x="596" y="486"/>
                      <a:pt x="596" y="469"/>
                    </a:cubicBezTo>
                    <a:cubicBezTo>
                      <a:pt x="596" y="463"/>
                      <a:pt x="590" y="463"/>
                      <a:pt x="576" y="463"/>
                    </a:cubicBezTo>
                    <a:cubicBezTo>
                      <a:pt x="550" y="463"/>
                      <a:pt x="530" y="463"/>
                      <a:pt x="530" y="449"/>
                    </a:cubicBezTo>
                    <a:cubicBezTo>
                      <a:pt x="530" y="447"/>
                      <a:pt x="530" y="445"/>
                      <a:pt x="534" y="433"/>
                    </a:cubicBezTo>
                    <a:cubicBezTo>
                      <a:pt x="565" y="307"/>
                      <a:pt x="597" y="181"/>
                      <a:pt x="629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8" name=""/>
              <p:cNvSpPr/>
              <p:nvPr/>
            </p:nvSpPr>
            <p:spPr>
              <a:xfrm>
                <a:off x="831240" y="1274400"/>
                <a:ext cx="170280" cy="109440"/>
              </a:xfrm>
              <a:custGeom>
                <a:avLst/>
                <a:gdLst/>
                <a:ahLst/>
                <a:rect l="0" t="0" r="r" b="b"/>
                <a:pathLst>
                  <a:path w="473" h="304">
                    <a:moveTo>
                      <a:pt x="473" y="22"/>
                    </a:moveTo>
                    <a:cubicBezTo>
                      <a:pt x="473" y="6"/>
                      <a:pt x="469" y="0"/>
                      <a:pt x="463" y="0"/>
                    </a:cubicBezTo>
                    <a:cubicBezTo>
                      <a:pt x="461" y="0"/>
                      <a:pt x="455" y="4"/>
                      <a:pt x="453" y="20"/>
                    </a:cubicBezTo>
                    <a:cubicBezTo>
                      <a:pt x="451" y="69"/>
                      <a:pt x="400" y="97"/>
                      <a:pt x="354" y="97"/>
                    </a:cubicBezTo>
                    <a:cubicBezTo>
                      <a:pt x="313" y="97"/>
                      <a:pt x="277" y="75"/>
                      <a:pt x="241" y="51"/>
                    </a:cubicBezTo>
                    <a:cubicBezTo>
                      <a:pt x="202" y="26"/>
                      <a:pt x="164" y="0"/>
                      <a:pt x="117" y="0"/>
                    </a:cubicBezTo>
                    <a:cubicBezTo>
                      <a:pt x="53" y="0"/>
                      <a:pt x="0" y="51"/>
                      <a:pt x="0" y="115"/>
                    </a:cubicBezTo>
                    <a:cubicBezTo>
                      <a:pt x="0" y="132"/>
                      <a:pt x="4" y="138"/>
                      <a:pt x="10" y="138"/>
                    </a:cubicBezTo>
                    <a:cubicBezTo>
                      <a:pt x="16" y="138"/>
                      <a:pt x="18" y="123"/>
                      <a:pt x="18" y="121"/>
                    </a:cubicBezTo>
                    <a:cubicBezTo>
                      <a:pt x="22" y="61"/>
                      <a:pt x="81" y="40"/>
                      <a:pt x="117" y="40"/>
                    </a:cubicBezTo>
                    <a:cubicBezTo>
                      <a:pt x="160" y="40"/>
                      <a:pt x="194" y="61"/>
                      <a:pt x="232" y="87"/>
                    </a:cubicBezTo>
                    <a:cubicBezTo>
                      <a:pt x="271" y="111"/>
                      <a:pt x="309" y="138"/>
                      <a:pt x="354" y="138"/>
                    </a:cubicBezTo>
                    <a:cubicBezTo>
                      <a:pt x="420" y="138"/>
                      <a:pt x="473" y="87"/>
                      <a:pt x="473" y="22"/>
                    </a:cubicBezTo>
                    <a:moveTo>
                      <a:pt x="473" y="188"/>
                    </a:moveTo>
                    <a:cubicBezTo>
                      <a:pt x="473" y="168"/>
                      <a:pt x="465" y="166"/>
                      <a:pt x="463" y="166"/>
                    </a:cubicBezTo>
                    <a:cubicBezTo>
                      <a:pt x="461" y="166"/>
                      <a:pt x="455" y="170"/>
                      <a:pt x="453" y="186"/>
                    </a:cubicBezTo>
                    <a:cubicBezTo>
                      <a:pt x="451" y="235"/>
                      <a:pt x="400" y="263"/>
                      <a:pt x="354" y="263"/>
                    </a:cubicBezTo>
                    <a:cubicBezTo>
                      <a:pt x="313" y="263"/>
                      <a:pt x="277" y="241"/>
                      <a:pt x="241" y="216"/>
                    </a:cubicBezTo>
                    <a:cubicBezTo>
                      <a:pt x="202" y="190"/>
                      <a:pt x="164" y="166"/>
                      <a:pt x="117" y="166"/>
                    </a:cubicBezTo>
                    <a:cubicBezTo>
                      <a:pt x="53" y="166"/>
                      <a:pt x="0" y="216"/>
                      <a:pt x="0" y="281"/>
                    </a:cubicBezTo>
                    <a:cubicBezTo>
                      <a:pt x="0" y="297"/>
                      <a:pt x="4" y="301"/>
                      <a:pt x="10" y="301"/>
                    </a:cubicBezTo>
                    <a:cubicBezTo>
                      <a:pt x="16" y="301"/>
                      <a:pt x="18" y="289"/>
                      <a:pt x="18" y="285"/>
                    </a:cubicBezTo>
                    <a:cubicBezTo>
                      <a:pt x="22" y="227"/>
                      <a:pt x="81" y="204"/>
                      <a:pt x="117" y="204"/>
                    </a:cubicBezTo>
                    <a:cubicBezTo>
                      <a:pt x="160" y="204"/>
                      <a:pt x="194" y="227"/>
                      <a:pt x="232" y="253"/>
                    </a:cubicBezTo>
                    <a:cubicBezTo>
                      <a:pt x="271" y="277"/>
                      <a:pt x="309" y="304"/>
                      <a:pt x="354" y="304"/>
                    </a:cubicBezTo>
                    <a:cubicBezTo>
                      <a:pt x="422" y="304"/>
                      <a:pt x="473" y="251"/>
                      <a:pt x="473" y="1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9" name=""/>
              <p:cNvSpPr/>
              <p:nvPr/>
            </p:nvSpPr>
            <p:spPr>
              <a:xfrm>
                <a:off x="1129680" y="1112040"/>
                <a:ext cx="98280" cy="115920"/>
              </a:xfrm>
              <a:custGeom>
                <a:avLst/>
                <a:gdLst/>
                <a:ahLst/>
                <a:rect l="0" t="0" r="r" b="b"/>
                <a:pathLst>
                  <a:path w="273" h="322">
                    <a:moveTo>
                      <a:pt x="99" y="150"/>
                    </a:moveTo>
                    <a:cubicBezTo>
                      <a:pt x="119" y="150"/>
                      <a:pt x="172" y="148"/>
                      <a:pt x="208" y="134"/>
                    </a:cubicBezTo>
                    <a:cubicBezTo>
                      <a:pt x="259" y="111"/>
                      <a:pt x="261" y="69"/>
                      <a:pt x="261" y="61"/>
                    </a:cubicBezTo>
                    <a:cubicBezTo>
                      <a:pt x="261" y="28"/>
                      <a:pt x="234" y="0"/>
                      <a:pt x="186" y="0"/>
                    </a:cubicBezTo>
                    <a:cubicBezTo>
                      <a:pt x="107" y="0"/>
                      <a:pt x="0" y="69"/>
                      <a:pt x="0" y="192"/>
                    </a:cubicBezTo>
                    <a:cubicBezTo>
                      <a:pt x="0" y="265"/>
                      <a:pt x="40" y="322"/>
                      <a:pt x="111" y="322"/>
                    </a:cubicBezTo>
                    <a:cubicBezTo>
                      <a:pt x="212" y="322"/>
                      <a:pt x="273" y="247"/>
                      <a:pt x="273" y="237"/>
                    </a:cubicBezTo>
                    <a:cubicBezTo>
                      <a:pt x="273" y="233"/>
                      <a:pt x="267" y="229"/>
                      <a:pt x="263" y="229"/>
                    </a:cubicBezTo>
                    <a:cubicBezTo>
                      <a:pt x="261" y="229"/>
                      <a:pt x="259" y="229"/>
                      <a:pt x="255" y="235"/>
                    </a:cubicBezTo>
                    <a:cubicBezTo>
                      <a:pt x="198" y="306"/>
                      <a:pt x="121" y="306"/>
                      <a:pt x="111" y="306"/>
                    </a:cubicBezTo>
                    <a:cubicBezTo>
                      <a:pt x="57" y="306"/>
                      <a:pt x="51" y="247"/>
                      <a:pt x="51" y="223"/>
                    </a:cubicBezTo>
                    <a:cubicBezTo>
                      <a:pt x="51" y="214"/>
                      <a:pt x="51" y="192"/>
                      <a:pt x="63" y="150"/>
                    </a:cubicBezTo>
                    <a:cubicBezTo>
                      <a:pt x="75" y="150"/>
                      <a:pt x="87" y="150"/>
                      <a:pt x="99" y="150"/>
                    </a:cubicBezTo>
                    <a:moveTo>
                      <a:pt x="67" y="134"/>
                    </a:moveTo>
                    <a:cubicBezTo>
                      <a:pt x="93" y="26"/>
                      <a:pt x="168" y="14"/>
                      <a:pt x="186" y="14"/>
                    </a:cubicBezTo>
                    <a:cubicBezTo>
                      <a:pt x="218" y="14"/>
                      <a:pt x="238" y="36"/>
                      <a:pt x="238" y="61"/>
                    </a:cubicBezTo>
                    <a:cubicBezTo>
                      <a:pt x="238" y="134"/>
                      <a:pt x="123" y="134"/>
                      <a:pt x="95" y="134"/>
                    </a:cubicBezTo>
                    <a:cubicBezTo>
                      <a:pt x="86" y="134"/>
                      <a:pt x="76" y="134"/>
                      <a:pt x="67" y="1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0" name=""/>
              <p:cNvSpPr/>
              <p:nvPr/>
            </p:nvSpPr>
            <p:spPr>
              <a:xfrm>
                <a:off x="1248120" y="1013040"/>
                <a:ext cx="78480" cy="118800"/>
              </a:xfrm>
              <a:custGeom>
                <a:avLst/>
                <a:gdLst/>
                <a:ahLst/>
                <a:rect l="0" t="0" r="r" b="b"/>
                <a:pathLst>
                  <a:path w="218" h="330">
                    <a:moveTo>
                      <a:pt x="218" y="241"/>
                    </a:moveTo>
                    <a:cubicBezTo>
                      <a:pt x="213" y="241"/>
                      <a:pt x="207" y="241"/>
                      <a:pt x="202" y="241"/>
                    </a:cubicBezTo>
                    <a:cubicBezTo>
                      <a:pt x="200" y="251"/>
                      <a:pt x="196" y="281"/>
                      <a:pt x="190" y="285"/>
                    </a:cubicBezTo>
                    <a:cubicBezTo>
                      <a:pt x="186" y="289"/>
                      <a:pt x="148" y="289"/>
                      <a:pt x="139" y="289"/>
                    </a:cubicBezTo>
                    <a:cubicBezTo>
                      <a:pt x="109" y="289"/>
                      <a:pt x="79" y="289"/>
                      <a:pt x="49" y="289"/>
                    </a:cubicBezTo>
                    <a:cubicBezTo>
                      <a:pt x="101" y="243"/>
                      <a:pt x="117" y="229"/>
                      <a:pt x="148" y="204"/>
                    </a:cubicBezTo>
                    <a:cubicBezTo>
                      <a:pt x="184" y="176"/>
                      <a:pt x="218" y="146"/>
                      <a:pt x="218" y="97"/>
                    </a:cubicBezTo>
                    <a:cubicBezTo>
                      <a:pt x="218" y="36"/>
                      <a:pt x="166" y="0"/>
                      <a:pt x="103" y="0"/>
                    </a:cubicBezTo>
                    <a:cubicBezTo>
                      <a:pt x="40" y="0"/>
                      <a:pt x="0" y="45"/>
                      <a:pt x="0" y="89"/>
                    </a:cubicBezTo>
                    <a:cubicBezTo>
                      <a:pt x="0" y="115"/>
                      <a:pt x="20" y="117"/>
                      <a:pt x="26" y="117"/>
                    </a:cubicBezTo>
                    <a:cubicBezTo>
                      <a:pt x="38" y="117"/>
                      <a:pt x="53" y="109"/>
                      <a:pt x="53" y="91"/>
                    </a:cubicBezTo>
                    <a:cubicBezTo>
                      <a:pt x="53" y="83"/>
                      <a:pt x="49" y="65"/>
                      <a:pt x="22" y="65"/>
                    </a:cubicBezTo>
                    <a:cubicBezTo>
                      <a:pt x="38" y="28"/>
                      <a:pt x="71" y="18"/>
                      <a:pt x="95" y="18"/>
                    </a:cubicBezTo>
                    <a:cubicBezTo>
                      <a:pt x="146" y="18"/>
                      <a:pt x="170" y="57"/>
                      <a:pt x="170" y="97"/>
                    </a:cubicBezTo>
                    <a:cubicBezTo>
                      <a:pt x="170" y="142"/>
                      <a:pt x="139" y="176"/>
                      <a:pt x="123" y="192"/>
                    </a:cubicBezTo>
                    <a:cubicBezTo>
                      <a:pt x="84" y="232"/>
                      <a:pt x="44" y="272"/>
                      <a:pt x="4" y="312"/>
                    </a:cubicBezTo>
                    <a:cubicBezTo>
                      <a:pt x="0" y="316"/>
                      <a:pt x="0" y="318"/>
                      <a:pt x="0" y="330"/>
                    </a:cubicBezTo>
                    <a:cubicBezTo>
                      <a:pt x="68" y="330"/>
                      <a:pt x="136" y="330"/>
                      <a:pt x="204" y="330"/>
                    </a:cubicBezTo>
                    <a:cubicBezTo>
                      <a:pt x="209" y="300"/>
                      <a:pt x="214" y="270"/>
                      <a:pt x="218" y="2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1" name=""/>
              <p:cNvSpPr/>
              <p:nvPr/>
            </p:nvSpPr>
            <p:spPr>
              <a:xfrm>
                <a:off x="1361880" y="1050120"/>
                <a:ext cx="182520" cy="174960"/>
              </a:xfrm>
              <a:custGeom>
                <a:avLst/>
                <a:gdLst/>
                <a:ahLst/>
                <a:rect l="0" t="0" r="r" b="b"/>
                <a:pathLst>
                  <a:path w="507" h="486">
                    <a:moveTo>
                      <a:pt x="85" y="431"/>
                    </a:moveTo>
                    <a:cubicBezTo>
                      <a:pt x="77" y="457"/>
                      <a:pt x="77" y="463"/>
                      <a:pt x="20" y="463"/>
                    </a:cubicBezTo>
                    <a:cubicBezTo>
                      <a:pt x="8" y="463"/>
                      <a:pt x="0" y="463"/>
                      <a:pt x="0" y="478"/>
                    </a:cubicBezTo>
                    <a:cubicBezTo>
                      <a:pt x="0" y="486"/>
                      <a:pt x="8" y="486"/>
                      <a:pt x="20" y="486"/>
                    </a:cubicBezTo>
                    <a:cubicBezTo>
                      <a:pt x="104" y="486"/>
                      <a:pt x="189" y="486"/>
                      <a:pt x="273" y="486"/>
                    </a:cubicBezTo>
                    <a:cubicBezTo>
                      <a:pt x="386" y="486"/>
                      <a:pt x="469" y="401"/>
                      <a:pt x="469" y="332"/>
                    </a:cubicBezTo>
                    <a:cubicBezTo>
                      <a:pt x="469" y="281"/>
                      <a:pt x="428" y="239"/>
                      <a:pt x="360" y="233"/>
                    </a:cubicBezTo>
                    <a:cubicBezTo>
                      <a:pt x="435" y="219"/>
                      <a:pt x="507" y="166"/>
                      <a:pt x="507" y="99"/>
                    </a:cubicBezTo>
                    <a:cubicBezTo>
                      <a:pt x="507" y="47"/>
                      <a:pt x="461" y="0"/>
                      <a:pt x="376" y="0"/>
                    </a:cubicBezTo>
                    <a:cubicBezTo>
                      <a:pt x="296" y="0"/>
                      <a:pt x="217" y="0"/>
                      <a:pt x="137" y="0"/>
                    </a:cubicBezTo>
                    <a:cubicBezTo>
                      <a:pt x="123" y="0"/>
                      <a:pt x="117" y="0"/>
                      <a:pt x="117" y="14"/>
                    </a:cubicBezTo>
                    <a:cubicBezTo>
                      <a:pt x="117" y="22"/>
                      <a:pt x="123" y="22"/>
                      <a:pt x="137" y="22"/>
                    </a:cubicBezTo>
                    <a:cubicBezTo>
                      <a:pt x="146" y="23"/>
                      <a:pt x="152" y="22"/>
                      <a:pt x="164" y="24"/>
                    </a:cubicBezTo>
                    <a:cubicBezTo>
                      <a:pt x="176" y="24"/>
                      <a:pt x="182" y="26"/>
                      <a:pt x="182" y="34"/>
                    </a:cubicBezTo>
                    <a:cubicBezTo>
                      <a:pt x="182" y="38"/>
                      <a:pt x="182" y="40"/>
                      <a:pt x="180" y="49"/>
                    </a:cubicBezTo>
                    <a:cubicBezTo>
                      <a:pt x="148" y="176"/>
                      <a:pt x="117" y="304"/>
                      <a:pt x="85" y="431"/>
                    </a:cubicBezTo>
                    <a:moveTo>
                      <a:pt x="192" y="225"/>
                    </a:moveTo>
                    <a:cubicBezTo>
                      <a:pt x="207" y="166"/>
                      <a:pt x="222" y="107"/>
                      <a:pt x="236" y="49"/>
                    </a:cubicBezTo>
                    <a:cubicBezTo>
                      <a:pt x="243" y="24"/>
                      <a:pt x="245" y="22"/>
                      <a:pt x="275" y="22"/>
                    </a:cubicBezTo>
                    <a:cubicBezTo>
                      <a:pt x="305" y="22"/>
                      <a:pt x="335" y="22"/>
                      <a:pt x="366" y="22"/>
                    </a:cubicBezTo>
                    <a:cubicBezTo>
                      <a:pt x="428" y="22"/>
                      <a:pt x="443" y="65"/>
                      <a:pt x="443" y="95"/>
                    </a:cubicBezTo>
                    <a:cubicBezTo>
                      <a:pt x="443" y="158"/>
                      <a:pt x="382" y="225"/>
                      <a:pt x="295" y="225"/>
                    </a:cubicBezTo>
                    <a:cubicBezTo>
                      <a:pt x="261" y="225"/>
                      <a:pt x="226" y="225"/>
                      <a:pt x="192" y="225"/>
                    </a:cubicBezTo>
                    <a:moveTo>
                      <a:pt x="160" y="463"/>
                    </a:moveTo>
                    <a:cubicBezTo>
                      <a:pt x="150" y="463"/>
                      <a:pt x="150" y="463"/>
                      <a:pt x="143" y="463"/>
                    </a:cubicBezTo>
                    <a:cubicBezTo>
                      <a:pt x="137" y="461"/>
                      <a:pt x="135" y="461"/>
                      <a:pt x="135" y="455"/>
                    </a:cubicBezTo>
                    <a:cubicBezTo>
                      <a:pt x="135" y="453"/>
                      <a:pt x="135" y="451"/>
                      <a:pt x="139" y="439"/>
                    </a:cubicBezTo>
                    <a:cubicBezTo>
                      <a:pt x="156" y="373"/>
                      <a:pt x="172" y="307"/>
                      <a:pt x="188" y="241"/>
                    </a:cubicBezTo>
                    <a:cubicBezTo>
                      <a:pt x="232" y="241"/>
                      <a:pt x="277" y="241"/>
                      <a:pt x="321" y="241"/>
                    </a:cubicBezTo>
                    <a:cubicBezTo>
                      <a:pt x="390" y="241"/>
                      <a:pt x="404" y="293"/>
                      <a:pt x="404" y="324"/>
                    </a:cubicBezTo>
                    <a:cubicBezTo>
                      <a:pt x="404" y="395"/>
                      <a:pt x="340" y="463"/>
                      <a:pt x="257" y="463"/>
                    </a:cubicBezTo>
                    <a:cubicBezTo>
                      <a:pt x="224" y="463"/>
                      <a:pt x="192" y="463"/>
                      <a:pt x="160" y="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2" name=""/>
              <p:cNvSpPr/>
              <p:nvPr/>
            </p:nvSpPr>
            <p:spPr>
              <a:xfrm>
                <a:off x="1550160" y="1112040"/>
                <a:ext cx="133200" cy="162360"/>
              </a:xfrm>
              <a:custGeom>
                <a:avLst/>
                <a:gdLst/>
                <a:ahLst/>
                <a:rect l="0" t="0" r="r" b="b"/>
                <a:pathLst>
                  <a:path w="370" h="451">
                    <a:moveTo>
                      <a:pt x="55" y="401"/>
                    </a:moveTo>
                    <a:cubicBezTo>
                      <a:pt x="49" y="425"/>
                      <a:pt x="46" y="429"/>
                      <a:pt x="16" y="429"/>
                    </a:cubicBezTo>
                    <a:cubicBezTo>
                      <a:pt x="8" y="429"/>
                      <a:pt x="0" y="429"/>
                      <a:pt x="0" y="443"/>
                    </a:cubicBezTo>
                    <a:cubicBezTo>
                      <a:pt x="0" y="449"/>
                      <a:pt x="2" y="451"/>
                      <a:pt x="8" y="451"/>
                    </a:cubicBezTo>
                    <a:cubicBezTo>
                      <a:pt x="28" y="451"/>
                      <a:pt x="49" y="449"/>
                      <a:pt x="69" y="449"/>
                    </a:cubicBezTo>
                    <a:cubicBezTo>
                      <a:pt x="91" y="449"/>
                      <a:pt x="115" y="451"/>
                      <a:pt x="139" y="451"/>
                    </a:cubicBezTo>
                    <a:cubicBezTo>
                      <a:pt x="141" y="451"/>
                      <a:pt x="152" y="451"/>
                      <a:pt x="152" y="437"/>
                    </a:cubicBezTo>
                    <a:cubicBezTo>
                      <a:pt x="152" y="429"/>
                      <a:pt x="143" y="429"/>
                      <a:pt x="133" y="429"/>
                    </a:cubicBezTo>
                    <a:cubicBezTo>
                      <a:pt x="99" y="429"/>
                      <a:pt x="99" y="425"/>
                      <a:pt x="99" y="419"/>
                    </a:cubicBezTo>
                    <a:cubicBezTo>
                      <a:pt x="99" y="409"/>
                      <a:pt x="129" y="293"/>
                      <a:pt x="133" y="275"/>
                    </a:cubicBezTo>
                    <a:cubicBezTo>
                      <a:pt x="143" y="295"/>
                      <a:pt x="164" y="322"/>
                      <a:pt x="198" y="322"/>
                    </a:cubicBezTo>
                    <a:cubicBezTo>
                      <a:pt x="281" y="322"/>
                      <a:pt x="370" y="219"/>
                      <a:pt x="370" y="113"/>
                    </a:cubicBezTo>
                    <a:cubicBezTo>
                      <a:pt x="370" y="47"/>
                      <a:pt x="329" y="0"/>
                      <a:pt x="275" y="0"/>
                    </a:cubicBezTo>
                    <a:cubicBezTo>
                      <a:pt x="241" y="0"/>
                      <a:pt x="206" y="24"/>
                      <a:pt x="182" y="53"/>
                    </a:cubicBezTo>
                    <a:cubicBezTo>
                      <a:pt x="176" y="14"/>
                      <a:pt x="146" y="0"/>
                      <a:pt x="119" y="0"/>
                    </a:cubicBezTo>
                    <a:cubicBezTo>
                      <a:pt x="87" y="0"/>
                      <a:pt x="73" y="26"/>
                      <a:pt x="67" y="40"/>
                    </a:cubicBezTo>
                    <a:cubicBezTo>
                      <a:pt x="53" y="65"/>
                      <a:pt x="44" y="107"/>
                      <a:pt x="44" y="109"/>
                    </a:cubicBezTo>
                    <a:cubicBezTo>
                      <a:pt x="44" y="115"/>
                      <a:pt x="51" y="115"/>
                      <a:pt x="53" y="115"/>
                    </a:cubicBezTo>
                    <a:cubicBezTo>
                      <a:pt x="61" y="115"/>
                      <a:pt x="61" y="115"/>
                      <a:pt x="65" y="99"/>
                    </a:cubicBezTo>
                    <a:cubicBezTo>
                      <a:pt x="77" y="49"/>
                      <a:pt x="91" y="14"/>
                      <a:pt x="117" y="14"/>
                    </a:cubicBezTo>
                    <a:cubicBezTo>
                      <a:pt x="129" y="14"/>
                      <a:pt x="139" y="20"/>
                      <a:pt x="139" y="49"/>
                    </a:cubicBezTo>
                    <a:cubicBezTo>
                      <a:pt x="139" y="65"/>
                      <a:pt x="137" y="73"/>
                      <a:pt x="133" y="83"/>
                    </a:cubicBezTo>
                    <a:cubicBezTo>
                      <a:pt x="107" y="189"/>
                      <a:pt x="81" y="295"/>
                      <a:pt x="55" y="401"/>
                    </a:cubicBezTo>
                    <a:moveTo>
                      <a:pt x="180" y="91"/>
                    </a:moveTo>
                    <a:cubicBezTo>
                      <a:pt x="184" y="73"/>
                      <a:pt x="204" y="53"/>
                      <a:pt x="216" y="42"/>
                    </a:cubicBezTo>
                    <a:cubicBezTo>
                      <a:pt x="241" y="20"/>
                      <a:pt x="261" y="14"/>
                      <a:pt x="273" y="14"/>
                    </a:cubicBezTo>
                    <a:cubicBezTo>
                      <a:pt x="301" y="14"/>
                      <a:pt x="319" y="39"/>
                      <a:pt x="319" y="81"/>
                    </a:cubicBezTo>
                    <a:cubicBezTo>
                      <a:pt x="319" y="122"/>
                      <a:pt x="295" y="206"/>
                      <a:pt x="283" y="233"/>
                    </a:cubicBezTo>
                    <a:cubicBezTo>
                      <a:pt x="259" y="281"/>
                      <a:pt x="224" y="306"/>
                      <a:pt x="198" y="306"/>
                    </a:cubicBezTo>
                    <a:cubicBezTo>
                      <a:pt x="152" y="306"/>
                      <a:pt x="141" y="247"/>
                      <a:pt x="141" y="243"/>
                    </a:cubicBezTo>
                    <a:cubicBezTo>
                      <a:pt x="141" y="241"/>
                      <a:pt x="141" y="239"/>
                      <a:pt x="143" y="231"/>
                    </a:cubicBezTo>
                    <a:cubicBezTo>
                      <a:pt x="156" y="184"/>
                      <a:pt x="168" y="138"/>
                      <a:pt x="180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3" name=""/>
              <p:cNvSpPr/>
              <p:nvPr/>
            </p:nvSpPr>
            <p:spPr>
              <a:xfrm>
                <a:off x="1699200" y="1141920"/>
                <a:ext cx="135360" cy="121680"/>
              </a:xfrm>
              <a:custGeom>
                <a:avLst/>
                <a:gdLst/>
                <a:ahLst/>
                <a:rect l="0" t="0" r="r" b="b"/>
                <a:pathLst>
                  <a:path w="376" h="338">
                    <a:moveTo>
                      <a:pt x="135" y="176"/>
                    </a:moveTo>
                    <a:cubicBezTo>
                      <a:pt x="153" y="176"/>
                      <a:pt x="170" y="176"/>
                      <a:pt x="188" y="176"/>
                    </a:cubicBezTo>
                    <a:cubicBezTo>
                      <a:pt x="226" y="176"/>
                      <a:pt x="232" y="182"/>
                      <a:pt x="232" y="198"/>
                    </a:cubicBezTo>
                    <a:cubicBezTo>
                      <a:pt x="232" y="206"/>
                      <a:pt x="232" y="208"/>
                      <a:pt x="228" y="223"/>
                    </a:cubicBezTo>
                    <a:cubicBezTo>
                      <a:pt x="228" y="225"/>
                      <a:pt x="228" y="227"/>
                      <a:pt x="228" y="229"/>
                    </a:cubicBezTo>
                    <a:cubicBezTo>
                      <a:pt x="228" y="233"/>
                      <a:pt x="230" y="235"/>
                      <a:pt x="236" y="235"/>
                    </a:cubicBezTo>
                    <a:cubicBezTo>
                      <a:pt x="243" y="235"/>
                      <a:pt x="243" y="233"/>
                      <a:pt x="245" y="225"/>
                    </a:cubicBezTo>
                    <a:cubicBezTo>
                      <a:pt x="254" y="189"/>
                      <a:pt x="263" y="153"/>
                      <a:pt x="273" y="117"/>
                    </a:cubicBezTo>
                    <a:cubicBezTo>
                      <a:pt x="274" y="115"/>
                      <a:pt x="274" y="112"/>
                      <a:pt x="275" y="109"/>
                    </a:cubicBezTo>
                    <a:cubicBezTo>
                      <a:pt x="275" y="103"/>
                      <a:pt x="271" y="101"/>
                      <a:pt x="267" y="101"/>
                    </a:cubicBezTo>
                    <a:cubicBezTo>
                      <a:pt x="259" y="101"/>
                      <a:pt x="259" y="103"/>
                      <a:pt x="257" y="113"/>
                    </a:cubicBezTo>
                    <a:cubicBezTo>
                      <a:pt x="247" y="152"/>
                      <a:pt x="232" y="160"/>
                      <a:pt x="190" y="160"/>
                    </a:cubicBezTo>
                    <a:cubicBezTo>
                      <a:pt x="173" y="160"/>
                      <a:pt x="156" y="160"/>
                      <a:pt x="139" y="160"/>
                    </a:cubicBezTo>
                    <a:cubicBezTo>
                      <a:pt x="150" y="118"/>
                      <a:pt x="161" y="76"/>
                      <a:pt x="172" y="34"/>
                    </a:cubicBezTo>
                    <a:cubicBezTo>
                      <a:pt x="176" y="18"/>
                      <a:pt x="176" y="18"/>
                      <a:pt x="196" y="18"/>
                    </a:cubicBezTo>
                    <a:cubicBezTo>
                      <a:pt x="222" y="18"/>
                      <a:pt x="247" y="18"/>
                      <a:pt x="273" y="18"/>
                    </a:cubicBezTo>
                    <a:cubicBezTo>
                      <a:pt x="338" y="18"/>
                      <a:pt x="352" y="32"/>
                      <a:pt x="352" y="75"/>
                    </a:cubicBezTo>
                    <a:cubicBezTo>
                      <a:pt x="352" y="91"/>
                      <a:pt x="350" y="101"/>
                      <a:pt x="350" y="105"/>
                    </a:cubicBezTo>
                    <a:cubicBezTo>
                      <a:pt x="350" y="109"/>
                      <a:pt x="350" y="113"/>
                      <a:pt x="358" y="113"/>
                    </a:cubicBezTo>
                    <a:cubicBezTo>
                      <a:pt x="366" y="113"/>
                      <a:pt x="366" y="109"/>
                      <a:pt x="366" y="101"/>
                    </a:cubicBezTo>
                    <a:cubicBezTo>
                      <a:pt x="369" y="72"/>
                      <a:pt x="373" y="43"/>
                      <a:pt x="376" y="14"/>
                    </a:cubicBezTo>
                    <a:cubicBezTo>
                      <a:pt x="376" y="0"/>
                      <a:pt x="374" y="0"/>
                      <a:pt x="362" y="0"/>
                    </a:cubicBezTo>
                    <a:cubicBezTo>
                      <a:pt x="273" y="0"/>
                      <a:pt x="184" y="0"/>
                      <a:pt x="95" y="0"/>
                    </a:cubicBezTo>
                    <a:cubicBezTo>
                      <a:pt x="87" y="0"/>
                      <a:pt x="79" y="0"/>
                      <a:pt x="79" y="10"/>
                    </a:cubicBezTo>
                    <a:cubicBezTo>
                      <a:pt x="79" y="18"/>
                      <a:pt x="85" y="18"/>
                      <a:pt x="95" y="18"/>
                    </a:cubicBezTo>
                    <a:cubicBezTo>
                      <a:pt x="102" y="18"/>
                      <a:pt x="105" y="18"/>
                      <a:pt x="115" y="18"/>
                    </a:cubicBezTo>
                    <a:cubicBezTo>
                      <a:pt x="125" y="18"/>
                      <a:pt x="125" y="20"/>
                      <a:pt x="125" y="24"/>
                    </a:cubicBezTo>
                    <a:cubicBezTo>
                      <a:pt x="125" y="28"/>
                      <a:pt x="123" y="34"/>
                      <a:pt x="123" y="36"/>
                    </a:cubicBezTo>
                    <a:cubicBezTo>
                      <a:pt x="102" y="123"/>
                      <a:pt x="80" y="209"/>
                      <a:pt x="59" y="295"/>
                    </a:cubicBezTo>
                    <a:cubicBezTo>
                      <a:pt x="55" y="316"/>
                      <a:pt x="53" y="320"/>
                      <a:pt x="14" y="320"/>
                    </a:cubicBezTo>
                    <a:cubicBezTo>
                      <a:pt x="6" y="320"/>
                      <a:pt x="0" y="320"/>
                      <a:pt x="0" y="330"/>
                    </a:cubicBezTo>
                    <a:cubicBezTo>
                      <a:pt x="0" y="334"/>
                      <a:pt x="2" y="338"/>
                      <a:pt x="8" y="338"/>
                    </a:cubicBezTo>
                    <a:cubicBezTo>
                      <a:pt x="22" y="338"/>
                      <a:pt x="59" y="336"/>
                      <a:pt x="73" y="336"/>
                    </a:cubicBezTo>
                    <a:cubicBezTo>
                      <a:pt x="86" y="336"/>
                      <a:pt x="98" y="336"/>
                      <a:pt x="111" y="336"/>
                    </a:cubicBezTo>
                    <a:cubicBezTo>
                      <a:pt x="123" y="336"/>
                      <a:pt x="137" y="338"/>
                      <a:pt x="150" y="338"/>
                    </a:cubicBezTo>
                    <a:cubicBezTo>
                      <a:pt x="154" y="338"/>
                      <a:pt x="162" y="338"/>
                      <a:pt x="162" y="326"/>
                    </a:cubicBezTo>
                    <a:cubicBezTo>
                      <a:pt x="162" y="320"/>
                      <a:pt x="156" y="320"/>
                      <a:pt x="143" y="320"/>
                    </a:cubicBezTo>
                    <a:cubicBezTo>
                      <a:pt x="135" y="319"/>
                      <a:pt x="131" y="320"/>
                      <a:pt x="119" y="318"/>
                    </a:cubicBezTo>
                    <a:cubicBezTo>
                      <a:pt x="107" y="318"/>
                      <a:pt x="103" y="318"/>
                      <a:pt x="103" y="310"/>
                    </a:cubicBezTo>
                    <a:cubicBezTo>
                      <a:pt x="103" y="308"/>
                      <a:pt x="103" y="306"/>
                      <a:pt x="105" y="301"/>
                    </a:cubicBezTo>
                    <a:cubicBezTo>
                      <a:pt x="115" y="260"/>
                      <a:pt x="125" y="218"/>
                      <a:pt x="135" y="1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4" name=""/>
              <p:cNvSpPr/>
              <p:nvPr/>
            </p:nvSpPr>
            <p:spPr>
              <a:xfrm>
                <a:off x="1117080" y="1329120"/>
                <a:ext cx="739080" cy="10080"/>
              </a:xfrm>
              <a:custGeom>
                <a:avLst/>
                <a:gdLst/>
                <a:ahLst/>
                <a:rect l="0" t="0" r="r" b="b"/>
                <a:pathLst>
                  <a:path w="2053" h="28">
                    <a:moveTo>
                      <a:pt x="0" y="0"/>
                    </a:moveTo>
                    <a:cubicBezTo>
                      <a:pt x="684" y="0"/>
                      <a:pt x="1369" y="0"/>
                      <a:pt x="2053" y="0"/>
                    </a:cubicBezTo>
                    <a:cubicBezTo>
                      <a:pt x="2053" y="9"/>
                      <a:pt x="2053" y="19"/>
                      <a:pt x="2053" y="28"/>
                    </a:cubicBezTo>
                    <a:cubicBezTo>
                      <a:pt x="1369" y="28"/>
                      <a:pt x="684" y="28"/>
                      <a:pt x="0" y="28"/>
                    </a:cubicBezTo>
                    <a:cubicBezTo>
                      <a:pt x="0" y="19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5" name=""/>
              <p:cNvSpPr/>
              <p:nvPr/>
            </p:nvSpPr>
            <p:spPr>
              <a:xfrm>
                <a:off x="1167480" y="1403280"/>
                <a:ext cx="106200" cy="175680"/>
              </a:xfrm>
              <a:custGeom>
                <a:avLst/>
                <a:gdLst/>
                <a:ahLst/>
                <a:rect l="0" t="0" r="r" b="b"/>
                <a:pathLst>
                  <a:path w="295" h="488">
                    <a:moveTo>
                      <a:pt x="63" y="239"/>
                    </a:moveTo>
                    <a:cubicBezTo>
                      <a:pt x="63" y="233"/>
                      <a:pt x="63" y="228"/>
                      <a:pt x="63" y="223"/>
                    </a:cubicBezTo>
                    <a:cubicBezTo>
                      <a:pt x="63" y="42"/>
                      <a:pt x="152" y="16"/>
                      <a:pt x="188" y="16"/>
                    </a:cubicBezTo>
                    <a:cubicBezTo>
                      <a:pt x="204" y="16"/>
                      <a:pt x="234" y="20"/>
                      <a:pt x="251" y="45"/>
                    </a:cubicBezTo>
                    <a:cubicBezTo>
                      <a:pt x="238" y="45"/>
                      <a:pt x="210" y="45"/>
                      <a:pt x="210" y="77"/>
                    </a:cubicBezTo>
                    <a:cubicBezTo>
                      <a:pt x="210" y="99"/>
                      <a:pt x="228" y="109"/>
                      <a:pt x="245" y="109"/>
                    </a:cubicBezTo>
                    <a:cubicBezTo>
                      <a:pt x="255" y="109"/>
                      <a:pt x="277" y="103"/>
                      <a:pt x="277" y="75"/>
                    </a:cubicBezTo>
                    <a:cubicBezTo>
                      <a:pt x="277" y="32"/>
                      <a:pt x="245" y="0"/>
                      <a:pt x="186" y="0"/>
                    </a:cubicBezTo>
                    <a:cubicBezTo>
                      <a:pt x="95" y="0"/>
                      <a:pt x="0" y="91"/>
                      <a:pt x="0" y="247"/>
                    </a:cubicBezTo>
                    <a:cubicBezTo>
                      <a:pt x="0" y="437"/>
                      <a:pt x="81" y="488"/>
                      <a:pt x="148" y="488"/>
                    </a:cubicBezTo>
                    <a:cubicBezTo>
                      <a:pt x="226" y="488"/>
                      <a:pt x="295" y="421"/>
                      <a:pt x="295" y="328"/>
                    </a:cubicBezTo>
                    <a:cubicBezTo>
                      <a:pt x="295" y="237"/>
                      <a:pt x="230" y="168"/>
                      <a:pt x="152" y="168"/>
                    </a:cubicBezTo>
                    <a:cubicBezTo>
                      <a:pt x="103" y="168"/>
                      <a:pt x="77" y="204"/>
                      <a:pt x="63" y="239"/>
                    </a:cubicBezTo>
                    <a:moveTo>
                      <a:pt x="148" y="467"/>
                    </a:moveTo>
                    <a:cubicBezTo>
                      <a:pt x="103" y="467"/>
                      <a:pt x="81" y="425"/>
                      <a:pt x="77" y="415"/>
                    </a:cubicBezTo>
                    <a:cubicBezTo>
                      <a:pt x="65" y="380"/>
                      <a:pt x="65" y="324"/>
                      <a:pt x="65" y="312"/>
                    </a:cubicBezTo>
                    <a:cubicBezTo>
                      <a:pt x="65" y="257"/>
                      <a:pt x="87" y="186"/>
                      <a:pt x="152" y="186"/>
                    </a:cubicBezTo>
                    <a:cubicBezTo>
                      <a:pt x="164" y="186"/>
                      <a:pt x="196" y="186"/>
                      <a:pt x="218" y="229"/>
                    </a:cubicBezTo>
                    <a:cubicBezTo>
                      <a:pt x="230" y="255"/>
                      <a:pt x="230" y="291"/>
                      <a:pt x="230" y="326"/>
                    </a:cubicBezTo>
                    <a:cubicBezTo>
                      <a:pt x="230" y="360"/>
                      <a:pt x="230" y="397"/>
                      <a:pt x="218" y="421"/>
                    </a:cubicBezTo>
                    <a:cubicBezTo>
                      <a:pt x="196" y="465"/>
                      <a:pt x="164" y="467"/>
                      <a:pt x="148" y="4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6" name=""/>
              <p:cNvSpPr/>
              <p:nvPr/>
            </p:nvSpPr>
            <p:spPr>
              <a:xfrm>
                <a:off x="1290960" y="1463040"/>
                <a:ext cx="138240" cy="113040"/>
              </a:xfrm>
              <a:custGeom>
                <a:avLst/>
                <a:gdLst/>
                <a:ahLst/>
                <a:rect l="0" t="0" r="r" b="b"/>
                <a:pathLst>
                  <a:path w="384" h="314">
                    <a:moveTo>
                      <a:pt x="170" y="40"/>
                    </a:moveTo>
                    <a:cubicBezTo>
                      <a:pt x="196" y="40"/>
                      <a:pt x="222" y="40"/>
                      <a:pt x="249" y="40"/>
                    </a:cubicBezTo>
                    <a:cubicBezTo>
                      <a:pt x="226" y="146"/>
                      <a:pt x="220" y="178"/>
                      <a:pt x="220" y="225"/>
                    </a:cubicBezTo>
                    <a:cubicBezTo>
                      <a:pt x="220" y="235"/>
                      <a:pt x="220" y="255"/>
                      <a:pt x="226" y="279"/>
                    </a:cubicBezTo>
                    <a:cubicBezTo>
                      <a:pt x="232" y="310"/>
                      <a:pt x="241" y="314"/>
                      <a:pt x="251" y="314"/>
                    </a:cubicBezTo>
                    <a:cubicBezTo>
                      <a:pt x="265" y="314"/>
                      <a:pt x="281" y="301"/>
                      <a:pt x="281" y="287"/>
                    </a:cubicBezTo>
                    <a:cubicBezTo>
                      <a:pt x="281" y="283"/>
                      <a:pt x="281" y="281"/>
                      <a:pt x="275" y="271"/>
                    </a:cubicBezTo>
                    <a:cubicBezTo>
                      <a:pt x="255" y="221"/>
                      <a:pt x="255" y="174"/>
                      <a:pt x="255" y="154"/>
                    </a:cubicBezTo>
                    <a:cubicBezTo>
                      <a:pt x="255" y="117"/>
                      <a:pt x="261" y="79"/>
                      <a:pt x="269" y="40"/>
                    </a:cubicBezTo>
                    <a:cubicBezTo>
                      <a:pt x="296" y="40"/>
                      <a:pt x="323" y="40"/>
                      <a:pt x="350" y="40"/>
                    </a:cubicBezTo>
                    <a:cubicBezTo>
                      <a:pt x="358" y="40"/>
                      <a:pt x="384" y="40"/>
                      <a:pt x="384" y="16"/>
                    </a:cubicBezTo>
                    <a:cubicBezTo>
                      <a:pt x="384" y="0"/>
                      <a:pt x="370" y="0"/>
                      <a:pt x="356" y="0"/>
                    </a:cubicBezTo>
                    <a:cubicBezTo>
                      <a:pt x="276" y="0"/>
                      <a:pt x="197" y="0"/>
                      <a:pt x="117" y="0"/>
                    </a:cubicBezTo>
                    <a:cubicBezTo>
                      <a:pt x="101" y="0"/>
                      <a:pt x="75" y="0"/>
                      <a:pt x="44" y="34"/>
                    </a:cubicBezTo>
                    <a:cubicBezTo>
                      <a:pt x="18" y="61"/>
                      <a:pt x="0" y="93"/>
                      <a:pt x="0" y="97"/>
                    </a:cubicBezTo>
                    <a:cubicBezTo>
                      <a:pt x="0" y="99"/>
                      <a:pt x="0" y="105"/>
                      <a:pt x="8" y="105"/>
                    </a:cubicBezTo>
                    <a:cubicBezTo>
                      <a:pt x="14" y="105"/>
                      <a:pt x="16" y="101"/>
                      <a:pt x="20" y="95"/>
                    </a:cubicBezTo>
                    <a:cubicBezTo>
                      <a:pt x="55" y="40"/>
                      <a:pt x="97" y="40"/>
                      <a:pt x="111" y="40"/>
                    </a:cubicBezTo>
                    <a:cubicBezTo>
                      <a:pt x="125" y="40"/>
                      <a:pt x="138" y="40"/>
                      <a:pt x="152" y="40"/>
                    </a:cubicBezTo>
                    <a:cubicBezTo>
                      <a:pt x="127" y="127"/>
                      <a:pt x="89" y="212"/>
                      <a:pt x="61" y="277"/>
                    </a:cubicBezTo>
                    <a:cubicBezTo>
                      <a:pt x="55" y="289"/>
                      <a:pt x="55" y="289"/>
                      <a:pt x="55" y="295"/>
                    </a:cubicBezTo>
                    <a:cubicBezTo>
                      <a:pt x="55" y="308"/>
                      <a:pt x="65" y="314"/>
                      <a:pt x="75" y="314"/>
                    </a:cubicBezTo>
                    <a:cubicBezTo>
                      <a:pt x="97" y="314"/>
                      <a:pt x="101" y="293"/>
                      <a:pt x="111" y="267"/>
                    </a:cubicBezTo>
                    <a:cubicBezTo>
                      <a:pt x="121" y="235"/>
                      <a:pt x="121" y="235"/>
                      <a:pt x="129" y="198"/>
                    </a:cubicBezTo>
                    <a:cubicBezTo>
                      <a:pt x="143" y="146"/>
                      <a:pt x="156" y="93"/>
                      <a:pt x="170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7" name=""/>
              <p:cNvSpPr/>
              <p:nvPr/>
            </p:nvSpPr>
            <p:spPr>
              <a:xfrm>
                <a:off x="1450440" y="1380960"/>
                <a:ext cx="79200" cy="118800"/>
              </a:xfrm>
              <a:custGeom>
                <a:avLst/>
                <a:gdLst/>
                <a:ahLst/>
                <a:rect l="0" t="0" r="r" b="b"/>
                <a:pathLst>
                  <a:path w="220" h="330">
                    <a:moveTo>
                      <a:pt x="220" y="239"/>
                    </a:moveTo>
                    <a:cubicBezTo>
                      <a:pt x="214" y="239"/>
                      <a:pt x="208" y="239"/>
                      <a:pt x="202" y="239"/>
                    </a:cubicBezTo>
                    <a:cubicBezTo>
                      <a:pt x="202" y="251"/>
                      <a:pt x="196" y="279"/>
                      <a:pt x="190" y="285"/>
                    </a:cubicBezTo>
                    <a:cubicBezTo>
                      <a:pt x="186" y="287"/>
                      <a:pt x="148" y="287"/>
                      <a:pt x="141" y="287"/>
                    </a:cubicBezTo>
                    <a:cubicBezTo>
                      <a:pt x="110" y="287"/>
                      <a:pt x="79" y="287"/>
                      <a:pt x="49" y="287"/>
                    </a:cubicBezTo>
                    <a:cubicBezTo>
                      <a:pt x="101" y="241"/>
                      <a:pt x="119" y="227"/>
                      <a:pt x="150" y="204"/>
                    </a:cubicBezTo>
                    <a:cubicBezTo>
                      <a:pt x="186" y="174"/>
                      <a:pt x="220" y="144"/>
                      <a:pt x="220" y="97"/>
                    </a:cubicBezTo>
                    <a:cubicBezTo>
                      <a:pt x="220" y="36"/>
                      <a:pt x="168" y="0"/>
                      <a:pt x="103" y="0"/>
                    </a:cubicBezTo>
                    <a:cubicBezTo>
                      <a:pt x="42" y="0"/>
                      <a:pt x="0" y="42"/>
                      <a:pt x="0" y="89"/>
                    </a:cubicBezTo>
                    <a:cubicBezTo>
                      <a:pt x="0" y="113"/>
                      <a:pt x="22" y="115"/>
                      <a:pt x="26" y="115"/>
                    </a:cubicBezTo>
                    <a:cubicBezTo>
                      <a:pt x="38" y="115"/>
                      <a:pt x="53" y="107"/>
                      <a:pt x="53" y="89"/>
                    </a:cubicBezTo>
                    <a:cubicBezTo>
                      <a:pt x="53" y="81"/>
                      <a:pt x="49" y="63"/>
                      <a:pt x="24" y="63"/>
                    </a:cubicBezTo>
                    <a:cubicBezTo>
                      <a:pt x="38" y="28"/>
                      <a:pt x="73" y="18"/>
                      <a:pt x="97" y="18"/>
                    </a:cubicBezTo>
                    <a:cubicBezTo>
                      <a:pt x="146" y="18"/>
                      <a:pt x="172" y="57"/>
                      <a:pt x="172" y="97"/>
                    </a:cubicBezTo>
                    <a:cubicBezTo>
                      <a:pt x="172" y="140"/>
                      <a:pt x="141" y="174"/>
                      <a:pt x="125" y="192"/>
                    </a:cubicBezTo>
                    <a:cubicBezTo>
                      <a:pt x="86" y="231"/>
                      <a:pt x="46" y="270"/>
                      <a:pt x="6" y="310"/>
                    </a:cubicBezTo>
                    <a:cubicBezTo>
                      <a:pt x="0" y="316"/>
                      <a:pt x="0" y="316"/>
                      <a:pt x="0" y="330"/>
                    </a:cubicBezTo>
                    <a:cubicBezTo>
                      <a:pt x="68" y="330"/>
                      <a:pt x="136" y="330"/>
                      <a:pt x="204" y="330"/>
                    </a:cubicBezTo>
                    <a:cubicBezTo>
                      <a:pt x="210" y="299"/>
                      <a:pt x="215" y="269"/>
                      <a:pt x="220" y="2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8" name=""/>
              <p:cNvSpPr/>
              <p:nvPr/>
            </p:nvSpPr>
            <p:spPr>
              <a:xfrm>
                <a:off x="1561680" y="1460160"/>
                <a:ext cx="138240" cy="168120"/>
              </a:xfrm>
              <a:custGeom>
                <a:avLst/>
                <a:gdLst/>
                <a:ahLst/>
                <a:rect l="0" t="0" r="r" b="b"/>
                <a:pathLst>
                  <a:path w="384" h="467">
                    <a:moveTo>
                      <a:pt x="141" y="65"/>
                    </a:moveTo>
                    <a:cubicBezTo>
                      <a:pt x="146" y="51"/>
                      <a:pt x="154" y="22"/>
                      <a:pt x="154" y="20"/>
                    </a:cubicBezTo>
                    <a:cubicBezTo>
                      <a:pt x="154" y="8"/>
                      <a:pt x="143" y="0"/>
                      <a:pt x="131" y="0"/>
                    </a:cubicBezTo>
                    <a:cubicBezTo>
                      <a:pt x="129" y="0"/>
                      <a:pt x="111" y="2"/>
                      <a:pt x="103" y="26"/>
                    </a:cubicBezTo>
                    <a:cubicBezTo>
                      <a:pt x="69" y="163"/>
                      <a:pt x="36" y="300"/>
                      <a:pt x="2" y="437"/>
                    </a:cubicBezTo>
                    <a:cubicBezTo>
                      <a:pt x="0" y="445"/>
                      <a:pt x="0" y="447"/>
                      <a:pt x="0" y="449"/>
                    </a:cubicBezTo>
                    <a:cubicBezTo>
                      <a:pt x="0" y="459"/>
                      <a:pt x="8" y="467"/>
                      <a:pt x="20" y="467"/>
                    </a:cubicBezTo>
                    <a:cubicBezTo>
                      <a:pt x="34" y="467"/>
                      <a:pt x="42" y="455"/>
                      <a:pt x="44" y="453"/>
                    </a:cubicBezTo>
                    <a:cubicBezTo>
                      <a:pt x="46" y="447"/>
                      <a:pt x="57" y="409"/>
                      <a:pt x="83" y="299"/>
                    </a:cubicBezTo>
                    <a:cubicBezTo>
                      <a:pt x="105" y="320"/>
                      <a:pt x="137" y="322"/>
                      <a:pt x="152" y="322"/>
                    </a:cubicBezTo>
                    <a:cubicBezTo>
                      <a:pt x="202" y="322"/>
                      <a:pt x="230" y="289"/>
                      <a:pt x="247" y="271"/>
                    </a:cubicBezTo>
                    <a:cubicBezTo>
                      <a:pt x="253" y="301"/>
                      <a:pt x="279" y="322"/>
                      <a:pt x="311" y="322"/>
                    </a:cubicBezTo>
                    <a:cubicBezTo>
                      <a:pt x="335" y="322"/>
                      <a:pt x="352" y="306"/>
                      <a:pt x="364" y="283"/>
                    </a:cubicBezTo>
                    <a:cubicBezTo>
                      <a:pt x="376" y="257"/>
                      <a:pt x="384" y="214"/>
                      <a:pt x="384" y="212"/>
                    </a:cubicBezTo>
                    <a:cubicBezTo>
                      <a:pt x="384" y="206"/>
                      <a:pt x="378" y="206"/>
                      <a:pt x="376" y="206"/>
                    </a:cubicBezTo>
                    <a:cubicBezTo>
                      <a:pt x="370" y="206"/>
                      <a:pt x="368" y="208"/>
                      <a:pt x="366" y="219"/>
                    </a:cubicBezTo>
                    <a:cubicBezTo>
                      <a:pt x="354" y="265"/>
                      <a:pt x="342" y="308"/>
                      <a:pt x="311" y="308"/>
                    </a:cubicBezTo>
                    <a:cubicBezTo>
                      <a:pt x="293" y="308"/>
                      <a:pt x="291" y="287"/>
                      <a:pt x="291" y="273"/>
                    </a:cubicBezTo>
                    <a:cubicBezTo>
                      <a:pt x="291" y="259"/>
                      <a:pt x="299" y="225"/>
                      <a:pt x="305" y="200"/>
                    </a:cubicBezTo>
                    <a:cubicBezTo>
                      <a:pt x="312" y="175"/>
                      <a:pt x="319" y="149"/>
                      <a:pt x="325" y="123"/>
                    </a:cubicBezTo>
                    <a:cubicBezTo>
                      <a:pt x="327" y="113"/>
                      <a:pt x="333" y="85"/>
                      <a:pt x="338" y="75"/>
                    </a:cubicBezTo>
                    <a:cubicBezTo>
                      <a:pt x="340" y="59"/>
                      <a:pt x="348" y="32"/>
                      <a:pt x="348" y="28"/>
                    </a:cubicBezTo>
                    <a:cubicBezTo>
                      <a:pt x="348" y="14"/>
                      <a:pt x="338" y="8"/>
                      <a:pt x="327" y="8"/>
                    </a:cubicBezTo>
                    <a:cubicBezTo>
                      <a:pt x="323" y="8"/>
                      <a:pt x="305" y="8"/>
                      <a:pt x="299" y="32"/>
                    </a:cubicBezTo>
                    <a:cubicBezTo>
                      <a:pt x="288" y="77"/>
                      <a:pt x="278" y="121"/>
                      <a:pt x="267" y="166"/>
                    </a:cubicBezTo>
                    <a:cubicBezTo>
                      <a:pt x="257" y="202"/>
                      <a:pt x="249" y="231"/>
                      <a:pt x="247" y="239"/>
                    </a:cubicBezTo>
                    <a:cubicBezTo>
                      <a:pt x="247" y="243"/>
                      <a:pt x="212" y="308"/>
                      <a:pt x="156" y="308"/>
                    </a:cubicBezTo>
                    <a:cubicBezTo>
                      <a:pt x="119" y="308"/>
                      <a:pt x="103" y="283"/>
                      <a:pt x="103" y="245"/>
                    </a:cubicBezTo>
                    <a:cubicBezTo>
                      <a:pt x="103" y="225"/>
                      <a:pt x="107" y="204"/>
                      <a:pt x="113" y="184"/>
                    </a:cubicBezTo>
                    <a:cubicBezTo>
                      <a:pt x="123" y="144"/>
                      <a:pt x="132" y="105"/>
                      <a:pt x="141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9" name=""/>
              <p:cNvSpPr/>
              <p:nvPr/>
            </p:nvSpPr>
            <p:spPr>
              <a:xfrm>
                <a:off x="1719720" y="1533240"/>
                <a:ext cx="77040" cy="81000"/>
              </a:xfrm>
              <a:custGeom>
                <a:avLst/>
                <a:gdLst/>
                <a:ahLst/>
                <a:rect l="0" t="0" r="r" b="b"/>
                <a:pathLst>
                  <a:path w="214" h="225">
                    <a:moveTo>
                      <a:pt x="79" y="105"/>
                    </a:moveTo>
                    <a:cubicBezTo>
                      <a:pt x="93" y="105"/>
                      <a:pt x="131" y="105"/>
                      <a:pt x="160" y="95"/>
                    </a:cubicBezTo>
                    <a:cubicBezTo>
                      <a:pt x="196" y="81"/>
                      <a:pt x="202" y="59"/>
                      <a:pt x="202" y="42"/>
                    </a:cubicBezTo>
                    <a:cubicBezTo>
                      <a:pt x="202" y="16"/>
                      <a:pt x="176" y="0"/>
                      <a:pt x="141" y="0"/>
                    </a:cubicBezTo>
                    <a:cubicBezTo>
                      <a:pt x="81" y="0"/>
                      <a:pt x="0" y="45"/>
                      <a:pt x="0" y="129"/>
                    </a:cubicBezTo>
                    <a:cubicBezTo>
                      <a:pt x="0" y="180"/>
                      <a:pt x="32" y="225"/>
                      <a:pt x="91" y="225"/>
                    </a:cubicBezTo>
                    <a:cubicBezTo>
                      <a:pt x="174" y="225"/>
                      <a:pt x="214" y="174"/>
                      <a:pt x="214" y="168"/>
                    </a:cubicBezTo>
                    <a:cubicBezTo>
                      <a:pt x="214" y="164"/>
                      <a:pt x="210" y="160"/>
                      <a:pt x="206" y="160"/>
                    </a:cubicBezTo>
                    <a:cubicBezTo>
                      <a:pt x="202" y="160"/>
                      <a:pt x="202" y="160"/>
                      <a:pt x="198" y="164"/>
                    </a:cubicBezTo>
                    <a:cubicBezTo>
                      <a:pt x="158" y="210"/>
                      <a:pt x="101" y="210"/>
                      <a:pt x="91" y="210"/>
                    </a:cubicBezTo>
                    <a:cubicBezTo>
                      <a:pt x="61" y="210"/>
                      <a:pt x="42" y="190"/>
                      <a:pt x="42" y="150"/>
                    </a:cubicBezTo>
                    <a:cubicBezTo>
                      <a:pt x="42" y="142"/>
                      <a:pt x="42" y="134"/>
                      <a:pt x="49" y="105"/>
                    </a:cubicBezTo>
                    <a:cubicBezTo>
                      <a:pt x="59" y="105"/>
                      <a:pt x="69" y="105"/>
                      <a:pt x="79" y="105"/>
                    </a:cubicBezTo>
                    <a:moveTo>
                      <a:pt x="53" y="91"/>
                    </a:moveTo>
                    <a:cubicBezTo>
                      <a:pt x="73" y="20"/>
                      <a:pt x="127" y="14"/>
                      <a:pt x="141" y="14"/>
                    </a:cubicBezTo>
                    <a:cubicBezTo>
                      <a:pt x="164" y="14"/>
                      <a:pt x="182" y="24"/>
                      <a:pt x="182" y="42"/>
                    </a:cubicBezTo>
                    <a:cubicBezTo>
                      <a:pt x="182" y="91"/>
                      <a:pt x="97" y="91"/>
                      <a:pt x="77" y="91"/>
                    </a:cubicBezTo>
                    <a:cubicBezTo>
                      <a:pt x="69" y="91"/>
                      <a:pt x="61" y="91"/>
                      <a:pt x="53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6000" bIns="36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0" name=""/>
              <p:cNvSpPr/>
              <p:nvPr/>
            </p:nvSpPr>
            <p:spPr>
              <a:xfrm>
                <a:off x="1165320" y="2078640"/>
                <a:ext cx="155880" cy="10080"/>
              </a:xfrm>
              <a:custGeom>
                <a:avLst/>
                <a:gdLst/>
                <a:ahLst/>
                <a:rect l="0" t="0" r="r" b="b"/>
                <a:pathLst>
                  <a:path w="433" h="28">
                    <a:moveTo>
                      <a:pt x="408" y="28"/>
                    </a:moveTo>
                    <a:cubicBezTo>
                      <a:pt x="420" y="28"/>
                      <a:pt x="433" y="28"/>
                      <a:pt x="433" y="14"/>
                    </a:cubicBezTo>
                    <a:cubicBezTo>
                      <a:pt x="433" y="0"/>
                      <a:pt x="420" y="0"/>
                      <a:pt x="408" y="0"/>
                    </a:cubicBezTo>
                    <a:cubicBezTo>
                      <a:pt x="280" y="0"/>
                      <a:pt x="152" y="0"/>
                      <a:pt x="24" y="0"/>
                    </a:cubicBezTo>
                    <a:cubicBezTo>
                      <a:pt x="12" y="0"/>
                      <a:pt x="0" y="0"/>
                      <a:pt x="0" y="14"/>
                    </a:cubicBezTo>
                    <a:cubicBezTo>
                      <a:pt x="0" y="28"/>
                      <a:pt x="12" y="28"/>
                      <a:pt x="24" y="28"/>
                    </a:cubicBezTo>
                    <a:cubicBezTo>
                      <a:pt x="152" y="28"/>
                      <a:pt x="280" y="28"/>
                      <a:pt x="408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1" name=""/>
              <p:cNvSpPr/>
              <p:nvPr/>
            </p:nvSpPr>
            <p:spPr>
              <a:xfrm>
                <a:off x="1441800" y="1861560"/>
                <a:ext cx="98280" cy="115920"/>
              </a:xfrm>
              <a:custGeom>
                <a:avLst/>
                <a:gdLst/>
                <a:ahLst/>
                <a:rect l="0" t="0" r="r" b="b"/>
                <a:pathLst>
                  <a:path w="273" h="322">
                    <a:moveTo>
                      <a:pt x="101" y="150"/>
                    </a:moveTo>
                    <a:cubicBezTo>
                      <a:pt x="121" y="150"/>
                      <a:pt x="174" y="150"/>
                      <a:pt x="208" y="134"/>
                    </a:cubicBezTo>
                    <a:cubicBezTo>
                      <a:pt x="259" y="113"/>
                      <a:pt x="263" y="71"/>
                      <a:pt x="263" y="61"/>
                    </a:cubicBezTo>
                    <a:cubicBezTo>
                      <a:pt x="263" y="30"/>
                      <a:pt x="234" y="0"/>
                      <a:pt x="186" y="0"/>
                    </a:cubicBezTo>
                    <a:cubicBezTo>
                      <a:pt x="107" y="0"/>
                      <a:pt x="0" y="69"/>
                      <a:pt x="0" y="194"/>
                    </a:cubicBezTo>
                    <a:cubicBezTo>
                      <a:pt x="0" y="267"/>
                      <a:pt x="42" y="322"/>
                      <a:pt x="111" y="322"/>
                    </a:cubicBezTo>
                    <a:cubicBezTo>
                      <a:pt x="214" y="322"/>
                      <a:pt x="273" y="247"/>
                      <a:pt x="273" y="239"/>
                    </a:cubicBezTo>
                    <a:cubicBezTo>
                      <a:pt x="273" y="235"/>
                      <a:pt x="269" y="229"/>
                      <a:pt x="265" y="229"/>
                    </a:cubicBezTo>
                    <a:cubicBezTo>
                      <a:pt x="261" y="229"/>
                      <a:pt x="259" y="231"/>
                      <a:pt x="255" y="237"/>
                    </a:cubicBezTo>
                    <a:cubicBezTo>
                      <a:pt x="200" y="308"/>
                      <a:pt x="121" y="308"/>
                      <a:pt x="113" y="308"/>
                    </a:cubicBezTo>
                    <a:cubicBezTo>
                      <a:pt x="59" y="308"/>
                      <a:pt x="51" y="247"/>
                      <a:pt x="51" y="225"/>
                    </a:cubicBezTo>
                    <a:cubicBezTo>
                      <a:pt x="51" y="216"/>
                      <a:pt x="53" y="194"/>
                      <a:pt x="63" y="150"/>
                    </a:cubicBezTo>
                    <a:cubicBezTo>
                      <a:pt x="75" y="150"/>
                      <a:pt x="88" y="150"/>
                      <a:pt x="101" y="150"/>
                    </a:cubicBezTo>
                    <a:moveTo>
                      <a:pt x="67" y="136"/>
                    </a:moveTo>
                    <a:cubicBezTo>
                      <a:pt x="95" y="26"/>
                      <a:pt x="168" y="16"/>
                      <a:pt x="186" y="16"/>
                    </a:cubicBezTo>
                    <a:cubicBezTo>
                      <a:pt x="220" y="16"/>
                      <a:pt x="238" y="36"/>
                      <a:pt x="238" y="61"/>
                    </a:cubicBezTo>
                    <a:cubicBezTo>
                      <a:pt x="238" y="136"/>
                      <a:pt x="125" y="136"/>
                      <a:pt x="97" y="136"/>
                    </a:cubicBezTo>
                    <a:cubicBezTo>
                      <a:pt x="87" y="136"/>
                      <a:pt x="77" y="136"/>
                      <a:pt x="67" y="1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2" name=""/>
              <p:cNvSpPr/>
              <p:nvPr/>
            </p:nvSpPr>
            <p:spPr>
              <a:xfrm>
                <a:off x="1574280" y="1783080"/>
                <a:ext cx="59760" cy="255600"/>
              </a:xfrm>
              <a:custGeom>
                <a:avLst/>
                <a:gdLst/>
                <a:ahLst/>
                <a:rect l="0" t="0" r="r" b="b"/>
                <a:pathLst>
                  <a:path w="166" h="710">
                    <a:moveTo>
                      <a:pt x="166" y="704"/>
                    </a:moveTo>
                    <a:cubicBezTo>
                      <a:pt x="166" y="702"/>
                      <a:pt x="166" y="700"/>
                      <a:pt x="154" y="688"/>
                    </a:cubicBezTo>
                    <a:cubicBezTo>
                      <a:pt x="65" y="599"/>
                      <a:pt x="42" y="465"/>
                      <a:pt x="42" y="356"/>
                    </a:cubicBezTo>
                    <a:cubicBezTo>
                      <a:pt x="42" y="233"/>
                      <a:pt x="69" y="109"/>
                      <a:pt x="156" y="20"/>
                    </a:cubicBezTo>
                    <a:cubicBezTo>
                      <a:pt x="166" y="10"/>
                      <a:pt x="166" y="10"/>
                      <a:pt x="166" y="8"/>
                    </a:cubicBezTo>
                    <a:cubicBezTo>
                      <a:pt x="166" y="2"/>
                      <a:pt x="164" y="0"/>
                      <a:pt x="158" y="0"/>
                    </a:cubicBezTo>
                    <a:cubicBezTo>
                      <a:pt x="152" y="0"/>
                      <a:pt x="87" y="49"/>
                      <a:pt x="46" y="140"/>
                    </a:cubicBezTo>
                    <a:cubicBezTo>
                      <a:pt x="10" y="216"/>
                      <a:pt x="0" y="295"/>
                      <a:pt x="0" y="356"/>
                    </a:cubicBezTo>
                    <a:cubicBezTo>
                      <a:pt x="0" y="411"/>
                      <a:pt x="8" y="498"/>
                      <a:pt x="49" y="577"/>
                    </a:cubicBezTo>
                    <a:cubicBezTo>
                      <a:pt x="91" y="666"/>
                      <a:pt x="152" y="710"/>
                      <a:pt x="158" y="710"/>
                    </a:cubicBezTo>
                    <a:cubicBezTo>
                      <a:pt x="164" y="710"/>
                      <a:pt x="166" y="708"/>
                      <a:pt x="166" y="7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3" name=""/>
              <p:cNvSpPr/>
              <p:nvPr/>
            </p:nvSpPr>
            <p:spPr>
              <a:xfrm>
                <a:off x="1659960" y="1861560"/>
                <a:ext cx="98280" cy="115920"/>
              </a:xfrm>
              <a:custGeom>
                <a:avLst/>
                <a:gdLst/>
                <a:ahLst/>
                <a:rect l="0" t="0" r="r" b="b"/>
                <a:pathLst>
                  <a:path w="273" h="322">
                    <a:moveTo>
                      <a:pt x="101" y="150"/>
                    </a:moveTo>
                    <a:cubicBezTo>
                      <a:pt x="121" y="150"/>
                      <a:pt x="174" y="150"/>
                      <a:pt x="210" y="134"/>
                    </a:cubicBezTo>
                    <a:cubicBezTo>
                      <a:pt x="259" y="113"/>
                      <a:pt x="263" y="71"/>
                      <a:pt x="263" y="61"/>
                    </a:cubicBezTo>
                    <a:cubicBezTo>
                      <a:pt x="263" y="30"/>
                      <a:pt x="236" y="0"/>
                      <a:pt x="188" y="0"/>
                    </a:cubicBezTo>
                    <a:cubicBezTo>
                      <a:pt x="107" y="0"/>
                      <a:pt x="0" y="69"/>
                      <a:pt x="0" y="194"/>
                    </a:cubicBezTo>
                    <a:cubicBezTo>
                      <a:pt x="0" y="267"/>
                      <a:pt x="42" y="322"/>
                      <a:pt x="113" y="322"/>
                    </a:cubicBezTo>
                    <a:cubicBezTo>
                      <a:pt x="214" y="322"/>
                      <a:pt x="273" y="247"/>
                      <a:pt x="273" y="239"/>
                    </a:cubicBezTo>
                    <a:cubicBezTo>
                      <a:pt x="273" y="235"/>
                      <a:pt x="269" y="229"/>
                      <a:pt x="265" y="229"/>
                    </a:cubicBezTo>
                    <a:cubicBezTo>
                      <a:pt x="261" y="229"/>
                      <a:pt x="261" y="231"/>
                      <a:pt x="257" y="237"/>
                    </a:cubicBezTo>
                    <a:cubicBezTo>
                      <a:pt x="200" y="308"/>
                      <a:pt x="123" y="308"/>
                      <a:pt x="113" y="308"/>
                    </a:cubicBezTo>
                    <a:cubicBezTo>
                      <a:pt x="59" y="308"/>
                      <a:pt x="53" y="247"/>
                      <a:pt x="53" y="225"/>
                    </a:cubicBezTo>
                    <a:cubicBezTo>
                      <a:pt x="53" y="216"/>
                      <a:pt x="53" y="194"/>
                      <a:pt x="63" y="150"/>
                    </a:cubicBezTo>
                    <a:cubicBezTo>
                      <a:pt x="75" y="150"/>
                      <a:pt x="88" y="150"/>
                      <a:pt x="101" y="150"/>
                    </a:cubicBezTo>
                    <a:moveTo>
                      <a:pt x="67" y="136"/>
                    </a:moveTo>
                    <a:cubicBezTo>
                      <a:pt x="95" y="26"/>
                      <a:pt x="168" y="16"/>
                      <a:pt x="188" y="16"/>
                    </a:cubicBezTo>
                    <a:cubicBezTo>
                      <a:pt x="220" y="16"/>
                      <a:pt x="241" y="36"/>
                      <a:pt x="241" y="61"/>
                    </a:cubicBezTo>
                    <a:cubicBezTo>
                      <a:pt x="241" y="136"/>
                      <a:pt x="125" y="136"/>
                      <a:pt x="97" y="136"/>
                    </a:cubicBezTo>
                    <a:cubicBezTo>
                      <a:pt x="87" y="136"/>
                      <a:pt x="77" y="136"/>
                      <a:pt x="67" y="1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4" name=""/>
              <p:cNvSpPr/>
              <p:nvPr/>
            </p:nvSpPr>
            <p:spPr>
              <a:xfrm>
                <a:off x="1778760" y="1800360"/>
                <a:ext cx="182520" cy="174960"/>
              </a:xfrm>
              <a:custGeom>
                <a:avLst/>
                <a:gdLst/>
                <a:ahLst/>
                <a:rect l="0" t="0" r="r" b="b"/>
                <a:pathLst>
                  <a:path w="507" h="486">
                    <a:moveTo>
                      <a:pt x="83" y="429"/>
                    </a:moveTo>
                    <a:cubicBezTo>
                      <a:pt x="77" y="457"/>
                      <a:pt x="75" y="463"/>
                      <a:pt x="18" y="463"/>
                    </a:cubicBezTo>
                    <a:cubicBezTo>
                      <a:pt x="6" y="463"/>
                      <a:pt x="0" y="463"/>
                      <a:pt x="0" y="478"/>
                    </a:cubicBezTo>
                    <a:cubicBezTo>
                      <a:pt x="0" y="486"/>
                      <a:pt x="6" y="486"/>
                      <a:pt x="18" y="486"/>
                    </a:cubicBezTo>
                    <a:cubicBezTo>
                      <a:pt x="103" y="486"/>
                      <a:pt x="188" y="486"/>
                      <a:pt x="273" y="486"/>
                    </a:cubicBezTo>
                    <a:cubicBezTo>
                      <a:pt x="384" y="486"/>
                      <a:pt x="469" y="401"/>
                      <a:pt x="469" y="332"/>
                    </a:cubicBezTo>
                    <a:cubicBezTo>
                      <a:pt x="469" y="279"/>
                      <a:pt x="426" y="239"/>
                      <a:pt x="358" y="231"/>
                    </a:cubicBezTo>
                    <a:cubicBezTo>
                      <a:pt x="433" y="219"/>
                      <a:pt x="507" y="166"/>
                      <a:pt x="507" y="97"/>
                    </a:cubicBezTo>
                    <a:cubicBezTo>
                      <a:pt x="507" y="45"/>
                      <a:pt x="459" y="0"/>
                      <a:pt x="374" y="0"/>
                    </a:cubicBezTo>
                    <a:cubicBezTo>
                      <a:pt x="294" y="0"/>
                      <a:pt x="215" y="0"/>
                      <a:pt x="135" y="0"/>
                    </a:cubicBezTo>
                    <a:cubicBezTo>
                      <a:pt x="121" y="0"/>
                      <a:pt x="115" y="0"/>
                      <a:pt x="115" y="14"/>
                    </a:cubicBezTo>
                    <a:cubicBezTo>
                      <a:pt x="115" y="22"/>
                      <a:pt x="121" y="22"/>
                      <a:pt x="135" y="22"/>
                    </a:cubicBezTo>
                    <a:cubicBezTo>
                      <a:pt x="144" y="22"/>
                      <a:pt x="150" y="22"/>
                      <a:pt x="162" y="22"/>
                    </a:cubicBezTo>
                    <a:cubicBezTo>
                      <a:pt x="174" y="24"/>
                      <a:pt x="182" y="24"/>
                      <a:pt x="182" y="34"/>
                    </a:cubicBezTo>
                    <a:cubicBezTo>
                      <a:pt x="182" y="36"/>
                      <a:pt x="180" y="38"/>
                      <a:pt x="178" y="49"/>
                    </a:cubicBezTo>
                    <a:cubicBezTo>
                      <a:pt x="146" y="175"/>
                      <a:pt x="115" y="302"/>
                      <a:pt x="83" y="429"/>
                    </a:cubicBezTo>
                    <a:moveTo>
                      <a:pt x="190" y="225"/>
                    </a:moveTo>
                    <a:cubicBezTo>
                      <a:pt x="205" y="166"/>
                      <a:pt x="220" y="107"/>
                      <a:pt x="234" y="49"/>
                    </a:cubicBezTo>
                    <a:cubicBezTo>
                      <a:pt x="241" y="24"/>
                      <a:pt x="243" y="22"/>
                      <a:pt x="273" y="22"/>
                    </a:cubicBezTo>
                    <a:cubicBezTo>
                      <a:pt x="303" y="22"/>
                      <a:pt x="333" y="22"/>
                      <a:pt x="364" y="22"/>
                    </a:cubicBezTo>
                    <a:cubicBezTo>
                      <a:pt x="426" y="22"/>
                      <a:pt x="443" y="63"/>
                      <a:pt x="443" y="95"/>
                    </a:cubicBezTo>
                    <a:cubicBezTo>
                      <a:pt x="443" y="158"/>
                      <a:pt x="380" y="225"/>
                      <a:pt x="295" y="225"/>
                    </a:cubicBezTo>
                    <a:cubicBezTo>
                      <a:pt x="260" y="225"/>
                      <a:pt x="225" y="225"/>
                      <a:pt x="190" y="225"/>
                    </a:cubicBezTo>
                    <a:moveTo>
                      <a:pt x="158" y="463"/>
                    </a:moveTo>
                    <a:cubicBezTo>
                      <a:pt x="148" y="463"/>
                      <a:pt x="148" y="463"/>
                      <a:pt x="143" y="461"/>
                    </a:cubicBezTo>
                    <a:cubicBezTo>
                      <a:pt x="135" y="461"/>
                      <a:pt x="133" y="461"/>
                      <a:pt x="133" y="455"/>
                    </a:cubicBezTo>
                    <a:cubicBezTo>
                      <a:pt x="133" y="453"/>
                      <a:pt x="133" y="451"/>
                      <a:pt x="137" y="439"/>
                    </a:cubicBezTo>
                    <a:cubicBezTo>
                      <a:pt x="154" y="373"/>
                      <a:pt x="170" y="307"/>
                      <a:pt x="186" y="241"/>
                    </a:cubicBezTo>
                    <a:cubicBezTo>
                      <a:pt x="231" y="241"/>
                      <a:pt x="276" y="241"/>
                      <a:pt x="321" y="241"/>
                    </a:cubicBezTo>
                    <a:cubicBezTo>
                      <a:pt x="388" y="241"/>
                      <a:pt x="402" y="293"/>
                      <a:pt x="402" y="324"/>
                    </a:cubicBezTo>
                    <a:cubicBezTo>
                      <a:pt x="402" y="395"/>
                      <a:pt x="340" y="463"/>
                      <a:pt x="255" y="463"/>
                    </a:cubicBezTo>
                    <a:cubicBezTo>
                      <a:pt x="222" y="463"/>
                      <a:pt x="190" y="463"/>
                      <a:pt x="158" y="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5" name=""/>
              <p:cNvSpPr/>
              <p:nvPr/>
            </p:nvSpPr>
            <p:spPr>
              <a:xfrm>
                <a:off x="1989000" y="1783080"/>
                <a:ext cx="59760" cy="255600"/>
              </a:xfrm>
              <a:custGeom>
                <a:avLst/>
                <a:gdLst/>
                <a:ahLst/>
                <a:rect l="0" t="0" r="r" b="b"/>
                <a:pathLst>
                  <a:path w="166" h="710">
                    <a:moveTo>
                      <a:pt x="166" y="356"/>
                    </a:moveTo>
                    <a:cubicBezTo>
                      <a:pt x="166" y="299"/>
                      <a:pt x="158" y="214"/>
                      <a:pt x="117" y="134"/>
                    </a:cubicBezTo>
                    <a:cubicBezTo>
                      <a:pt x="75" y="47"/>
                      <a:pt x="14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0"/>
                      <a:pt x="0" y="10"/>
                      <a:pt x="14" y="24"/>
                    </a:cubicBezTo>
                    <a:cubicBezTo>
                      <a:pt x="83" y="95"/>
                      <a:pt x="123" y="206"/>
                      <a:pt x="123" y="356"/>
                    </a:cubicBezTo>
                    <a:cubicBezTo>
                      <a:pt x="123" y="478"/>
                      <a:pt x="97" y="603"/>
                      <a:pt x="10" y="692"/>
                    </a:cubicBezTo>
                    <a:cubicBezTo>
                      <a:pt x="0" y="700"/>
                      <a:pt x="0" y="702"/>
                      <a:pt x="0" y="704"/>
                    </a:cubicBezTo>
                    <a:cubicBezTo>
                      <a:pt x="0" y="708"/>
                      <a:pt x="4" y="710"/>
                      <a:pt x="8" y="710"/>
                    </a:cubicBezTo>
                    <a:cubicBezTo>
                      <a:pt x="14" y="710"/>
                      <a:pt x="79" y="664"/>
                      <a:pt x="121" y="573"/>
                    </a:cubicBezTo>
                    <a:cubicBezTo>
                      <a:pt x="156" y="494"/>
                      <a:pt x="166" y="415"/>
                      <a:pt x="166" y="3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6" name=""/>
              <p:cNvSpPr/>
              <p:nvPr/>
            </p:nvSpPr>
            <p:spPr>
              <a:xfrm>
                <a:off x="2093760" y="1763280"/>
                <a:ext cx="64800" cy="118800"/>
              </a:xfrm>
              <a:custGeom>
                <a:avLst/>
                <a:gdLst/>
                <a:ahLst/>
                <a:rect l="0" t="0" r="r" b="b"/>
                <a:pathLst>
                  <a:path w="180" h="330">
                    <a:moveTo>
                      <a:pt x="111" y="14"/>
                    </a:moveTo>
                    <a:cubicBezTo>
                      <a:pt x="111" y="0"/>
                      <a:pt x="111" y="0"/>
                      <a:pt x="97" y="0"/>
                    </a:cubicBezTo>
                    <a:cubicBezTo>
                      <a:pt x="65" y="30"/>
                      <a:pt x="20" y="32"/>
                      <a:pt x="0" y="32"/>
                    </a:cubicBezTo>
                    <a:cubicBezTo>
                      <a:pt x="0" y="38"/>
                      <a:pt x="0" y="43"/>
                      <a:pt x="0" y="49"/>
                    </a:cubicBezTo>
                    <a:cubicBezTo>
                      <a:pt x="10" y="49"/>
                      <a:pt x="44" y="49"/>
                      <a:pt x="71" y="36"/>
                    </a:cubicBezTo>
                    <a:cubicBezTo>
                      <a:pt x="71" y="121"/>
                      <a:pt x="71" y="205"/>
                      <a:pt x="71" y="289"/>
                    </a:cubicBezTo>
                    <a:cubicBezTo>
                      <a:pt x="71" y="306"/>
                      <a:pt x="71" y="312"/>
                      <a:pt x="22" y="312"/>
                    </a:cubicBezTo>
                    <a:cubicBezTo>
                      <a:pt x="15" y="312"/>
                      <a:pt x="9" y="312"/>
                      <a:pt x="2" y="312"/>
                    </a:cubicBezTo>
                    <a:cubicBezTo>
                      <a:pt x="2" y="318"/>
                      <a:pt x="2" y="324"/>
                      <a:pt x="2" y="330"/>
                    </a:cubicBezTo>
                    <a:cubicBezTo>
                      <a:pt x="12" y="330"/>
                      <a:pt x="73" y="328"/>
                      <a:pt x="91" y="328"/>
                    </a:cubicBezTo>
                    <a:cubicBezTo>
                      <a:pt x="107" y="328"/>
                      <a:pt x="170" y="330"/>
                      <a:pt x="180" y="330"/>
                    </a:cubicBezTo>
                    <a:cubicBezTo>
                      <a:pt x="180" y="324"/>
                      <a:pt x="180" y="318"/>
                      <a:pt x="180" y="312"/>
                    </a:cubicBezTo>
                    <a:cubicBezTo>
                      <a:pt x="174" y="312"/>
                      <a:pt x="168" y="312"/>
                      <a:pt x="162" y="312"/>
                    </a:cubicBezTo>
                    <a:cubicBezTo>
                      <a:pt x="111" y="312"/>
                      <a:pt x="111" y="306"/>
                      <a:pt x="111" y="289"/>
                    </a:cubicBezTo>
                    <a:cubicBezTo>
                      <a:pt x="111" y="198"/>
                      <a:pt x="111" y="106"/>
                      <a:pt x="111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7" name=""/>
              <p:cNvSpPr/>
              <p:nvPr/>
            </p:nvSpPr>
            <p:spPr>
              <a:xfrm>
                <a:off x="2189520" y="1748160"/>
                <a:ext cx="77040" cy="179280"/>
              </a:xfrm>
              <a:custGeom>
                <a:avLst/>
                <a:gdLst/>
                <a:ahLst/>
                <a:rect l="0" t="0" r="r" b="b"/>
                <a:pathLst>
                  <a:path w="214" h="498">
                    <a:moveTo>
                      <a:pt x="210" y="22"/>
                    </a:moveTo>
                    <a:cubicBezTo>
                      <a:pt x="214" y="14"/>
                      <a:pt x="214" y="14"/>
                      <a:pt x="214" y="12"/>
                    </a:cubicBezTo>
                    <a:cubicBezTo>
                      <a:pt x="214" y="4"/>
                      <a:pt x="206" y="0"/>
                      <a:pt x="202" y="0"/>
                    </a:cubicBezTo>
                    <a:cubicBezTo>
                      <a:pt x="192" y="0"/>
                      <a:pt x="190" y="6"/>
                      <a:pt x="188" y="12"/>
                    </a:cubicBezTo>
                    <a:cubicBezTo>
                      <a:pt x="126" y="167"/>
                      <a:pt x="64" y="321"/>
                      <a:pt x="2" y="475"/>
                    </a:cubicBezTo>
                    <a:cubicBezTo>
                      <a:pt x="0" y="482"/>
                      <a:pt x="0" y="482"/>
                      <a:pt x="0" y="484"/>
                    </a:cubicBezTo>
                    <a:cubicBezTo>
                      <a:pt x="0" y="492"/>
                      <a:pt x="6" y="498"/>
                      <a:pt x="12" y="498"/>
                    </a:cubicBezTo>
                    <a:cubicBezTo>
                      <a:pt x="20" y="498"/>
                      <a:pt x="22" y="492"/>
                      <a:pt x="24" y="484"/>
                    </a:cubicBezTo>
                    <a:cubicBezTo>
                      <a:pt x="86" y="330"/>
                      <a:pt x="148" y="176"/>
                      <a:pt x="210" y="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8" name=""/>
              <p:cNvSpPr/>
              <p:nvPr/>
            </p:nvSpPr>
            <p:spPr>
              <a:xfrm>
                <a:off x="2291400" y="1763280"/>
                <a:ext cx="79200" cy="118800"/>
              </a:xfrm>
              <a:custGeom>
                <a:avLst/>
                <a:gdLst/>
                <a:ahLst/>
                <a:rect l="0" t="0" r="r" b="b"/>
                <a:pathLst>
                  <a:path w="220" h="330">
                    <a:moveTo>
                      <a:pt x="220" y="239"/>
                    </a:moveTo>
                    <a:cubicBezTo>
                      <a:pt x="215" y="239"/>
                      <a:pt x="210" y="239"/>
                      <a:pt x="204" y="239"/>
                    </a:cubicBezTo>
                    <a:cubicBezTo>
                      <a:pt x="202" y="251"/>
                      <a:pt x="196" y="279"/>
                      <a:pt x="190" y="285"/>
                    </a:cubicBezTo>
                    <a:cubicBezTo>
                      <a:pt x="186" y="287"/>
                      <a:pt x="148" y="287"/>
                      <a:pt x="141" y="287"/>
                    </a:cubicBezTo>
                    <a:cubicBezTo>
                      <a:pt x="111" y="287"/>
                      <a:pt x="81" y="287"/>
                      <a:pt x="51" y="287"/>
                    </a:cubicBezTo>
                    <a:cubicBezTo>
                      <a:pt x="103" y="241"/>
                      <a:pt x="119" y="227"/>
                      <a:pt x="150" y="204"/>
                    </a:cubicBezTo>
                    <a:cubicBezTo>
                      <a:pt x="186" y="174"/>
                      <a:pt x="220" y="144"/>
                      <a:pt x="220" y="97"/>
                    </a:cubicBezTo>
                    <a:cubicBezTo>
                      <a:pt x="220" y="36"/>
                      <a:pt x="168" y="0"/>
                      <a:pt x="103" y="0"/>
                    </a:cubicBezTo>
                    <a:cubicBezTo>
                      <a:pt x="42" y="0"/>
                      <a:pt x="0" y="42"/>
                      <a:pt x="0" y="89"/>
                    </a:cubicBezTo>
                    <a:cubicBezTo>
                      <a:pt x="0" y="113"/>
                      <a:pt x="22" y="117"/>
                      <a:pt x="26" y="117"/>
                    </a:cubicBezTo>
                    <a:cubicBezTo>
                      <a:pt x="38" y="117"/>
                      <a:pt x="53" y="107"/>
                      <a:pt x="53" y="91"/>
                    </a:cubicBezTo>
                    <a:cubicBezTo>
                      <a:pt x="53" y="81"/>
                      <a:pt x="51" y="65"/>
                      <a:pt x="24" y="65"/>
                    </a:cubicBezTo>
                    <a:cubicBezTo>
                      <a:pt x="40" y="28"/>
                      <a:pt x="73" y="18"/>
                      <a:pt x="97" y="18"/>
                    </a:cubicBezTo>
                    <a:cubicBezTo>
                      <a:pt x="146" y="18"/>
                      <a:pt x="172" y="57"/>
                      <a:pt x="172" y="97"/>
                    </a:cubicBezTo>
                    <a:cubicBezTo>
                      <a:pt x="172" y="140"/>
                      <a:pt x="141" y="174"/>
                      <a:pt x="125" y="192"/>
                    </a:cubicBezTo>
                    <a:cubicBezTo>
                      <a:pt x="86" y="232"/>
                      <a:pt x="46" y="272"/>
                      <a:pt x="6" y="312"/>
                    </a:cubicBezTo>
                    <a:cubicBezTo>
                      <a:pt x="0" y="316"/>
                      <a:pt x="0" y="316"/>
                      <a:pt x="0" y="330"/>
                    </a:cubicBezTo>
                    <a:cubicBezTo>
                      <a:pt x="69" y="330"/>
                      <a:pt x="137" y="330"/>
                      <a:pt x="206" y="330"/>
                    </a:cubicBezTo>
                    <a:cubicBezTo>
                      <a:pt x="211" y="299"/>
                      <a:pt x="216" y="269"/>
                      <a:pt x="220" y="2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9" name=""/>
              <p:cNvSpPr/>
              <p:nvPr/>
            </p:nvSpPr>
            <p:spPr>
              <a:xfrm>
                <a:off x="2386800" y="1861560"/>
                <a:ext cx="133920" cy="163080"/>
              </a:xfrm>
              <a:custGeom>
                <a:avLst/>
                <a:gdLst/>
                <a:ahLst/>
                <a:rect l="0" t="0" r="r" b="b"/>
                <a:pathLst>
                  <a:path w="372" h="453">
                    <a:moveTo>
                      <a:pt x="55" y="401"/>
                    </a:moveTo>
                    <a:cubicBezTo>
                      <a:pt x="49" y="425"/>
                      <a:pt x="49" y="431"/>
                      <a:pt x="16" y="431"/>
                    </a:cubicBezTo>
                    <a:cubicBezTo>
                      <a:pt x="8" y="431"/>
                      <a:pt x="0" y="431"/>
                      <a:pt x="0" y="445"/>
                    </a:cubicBezTo>
                    <a:cubicBezTo>
                      <a:pt x="0" y="449"/>
                      <a:pt x="4" y="453"/>
                      <a:pt x="10" y="453"/>
                    </a:cubicBezTo>
                    <a:cubicBezTo>
                      <a:pt x="28" y="453"/>
                      <a:pt x="49" y="451"/>
                      <a:pt x="69" y="451"/>
                    </a:cubicBezTo>
                    <a:cubicBezTo>
                      <a:pt x="93" y="451"/>
                      <a:pt x="117" y="453"/>
                      <a:pt x="139" y="453"/>
                    </a:cubicBezTo>
                    <a:cubicBezTo>
                      <a:pt x="143" y="453"/>
                      <a:pt x="152" y="453"/>
                      <a:pt x="152" y="439"/>
                    </a:cubicBezTo>
                    <a:cubicBezTo>
                      <a:pt x="152" y="431"/>
                      <a:pt x="146" y="431"/>
                      <a:pt x="135" y="431"/>
                    </a:cubicBezTo>
                    <a:cubicBezTo>
                      <a:pt x="99" y="431"/>
                      <a:pt x="99" y="425"/>
                      <a:pt x="99" y="419"/>
                    </a:cubicBezTo>
                    <a:cubicBezTo>
                      <a:pt x="99" y="411"/>
                      <a:pt x="129" y="295"/>
                      <a:pt x="135" y="277"/>
                    </a:cubicBezTo>
                    <a:cubicBezTo>
                      <a:pt x="143" y="297"/>
                      <a:pt x="164" y="322"/>
                      <a:pt x="200" y="322"/>
                    </a:cubicBezTo>
                    <a:cubicBezTo>
                      <a:pt x="283" y="322"/>
                      <a:pt x="372" y="219"/>
                      <a:pt x="372" y="115"/>
                    </a:cubicBezTo>
                    <a:cubicBezTo>
                      <a:pt x="372" y="49"/>
                      <a:pt x="331" y="0"/>
                      <a:pt x="277" y="0"/>
                    </a:cubicBezTo>
                    <a:cubicBezTo>
                      <a:pt x="241" y="0"/>
                      <a:pt x="208" y="26"/>
                      <a:pt x="184" y="55"/>
                    </a:cubicBezTo>
                    <a:cubicBezTo>
                      <a:pt x="176" y="16"/>
                      <a:pt x="146" y="0"/>
                      <a:pt x="119" y="0"/>
                    </a:cubicBezTo>
                    <a:cubicBezTo>
                      <a:pt x="87" y="0"/>
                      <a:pt x="73" y="28"/>
                      <a:pt x="67" y="40"/>
                    </a:cubicBezTo>
                    <a:cubicBezTo>
                      <a:pt x="55" y="65"/>
                      <a:pt x="44" y="107"/>
                      <a:pt x="44" y="109"/>
                    </a:cubicBezTo>
                    <a:cubicBezTo>
                      <a:pt x="44" y="117"/>
                      <a:pt x="53" y="117"/>
                      <a:pt x="55" y="117"/>
                    </a:cubicBezTo>
                    <a:cubicBezTo>
                      <a:pt x="61" y="117"/>
                      <a:pt x="61" y="117"/>
                      <a:pt x="67" y="101"/>
                    </a:cubicBezTo>
                    <a:cubicBezTo>
                      <a:pt x="79" y="51"/>
                      <a:pt x="93" y="16"/>
                      <a:pt x="117" y="16"/>
                    </a:cubicBezTo>
                    <a:cubicBezTo>
                      <a:pt x="129" y="16"/>
                      <a:pt x="139" y="22"/>
                      <a:pt x="139" y="49"/>
                    </a:cubicBezTo>
                    <a:cubicBezTo>
                      <a:pt x="139" y="65"/>
                      <a:pt x="137" y="73"/>
                      <a:pt x="135" y="85"/>
                    </a:cubicBezTo>
                    <a:cubicBezTo>
                      <a:pt x="108" y="190"/>
                      <a:pt x="82" y="295"/>
                      <a:pt x="55" y="401"/>
                    </a:cubicBezTo>
                    <a:moveTo>
                      <a:pt x="180" y="93"/>
                    </a:moveTo>
                    <a:cubicBezTo>
                      <a:pt x="186" y="75"/>
                      <a:pt x="204" y="55"/>
                      <a:pt x="216" y="42"/>
                    </a:cubicBezTo>
                    <a:cubicBezTo>
                      <a:pt x="243" y="22"/>
                      <a:pt x="263" y="16"/>
                      <a:pt x="275" y="16"/>
                    </a:cubicBezTo>
                    <a:cubicBezTo>
                      <a:pt x="303" y="16"/>
                      <a:pt x="319" y="40"/>
                      <a:pt x="319" y="83"/>
                    </a:cubicBezTo>
                    <a:cubicBezTo>
                      <a:pt x="319" y="125"/>
                      <a:pt x="297" y="206"/>
                      <a:pt x="283" y="235"/>
                    </a:cubicBezTo>
                    <a:cubicBezTo>
                      <a:pt x="261" y="283"/>
                      <a:pt x="226" y="308"/>
                      <a:pt x="200" y="308"/>
                    </a:cubicBezTo>
                    <a:cubicBezTo>
                      <a:pt x="152" y="308"/>
                      <a:pt x="143" y="249"/>
                      <a:pt x="143" y="243"/>
                    </a:cubicBezTo>
                    <a:cubicBezTo>
                      <a:pt x="144" y="239"/>
                      <a:pt x="143" y="241"/>
                      <a:pt x="146" y="233"/>
                    </a:cubicBezTo>
                    <a:cubicBezTo>
                      <a:pt x="157" y="186"/>
                      <a:pt x="168" y="140"/>
                      <a:pt x="180" y="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0" name=""/>
              <p:cNvSpPr/>
              <p:nvPr/>
            </p:nvSpPr>
            <p:spPr>
              <a:xfrm>
                <a:off x="2535120" y="1763280"/>
                <a:ext cx="79200" cy="118800"/>
              </a:xfrm>
              <a:custGeom>
                <a:avLst/>
                <a:gdLst/>
                <a:ahLst/>
                <a:rect l="0" t="0" r="r" b="b"/>
                <a:pathLst>
                  <a:path w="220" h="330">
                    <a:moveTo>
                      <a:pt x="220" y="239"/>
                    </a:moveTo>
                    <a:cubicBezTo>
                      <a:pt x="214" y="239"/>
                      <a:pt x="208" y="239"/>
                      <a:pt x="202" y="239"/>
                    </a:cubicBezTo>
                    <a:cubicBezTo>
                      <a:pt x="200" y="251"/>
                      <a:pt x="196" y="279"/>
                      <a:pt x="190" y="285"/>
                    </a:cubicBezTo>
                    <a:cubicBezTo>
                      <a:pt x="186" y="287"/>
                      <a:pt x="148" y="287"/>
                      <a:pt x="139" y="287"/>
                    </a:cubicBezTo>
                    <a:cubicBezTo>
                      <a:pt x="109" y="287"/>
                      <a:pt x="79" y="287"/>
                      <a:pt x="49" y="287"/>
                    </a:cubicBezTo>
                    <a:cubicBezTo>
                      <a:pt x="101" y="241"/>
                      <a:pt x="119" y="227"/>
                      <a:pt x="148" y="204"/>
                    </a:cubicBezTo>
                    <a:cubicBezTo>
                      <a:pt x="186" y="174"/>
                      <a:pt x="220" y="144"/>
                      <a:pt x="220" y="97"/>
                    </a:cubicBezTo>
                    <a:cubicBezTo>
                      <a:pt x="220" y="36"/>
                      <a:pt x="166" y="0"/>
                      <a:pt x="103" y="0"/>
                    </a:cubicBezTo>
                    <a:cubicBezTo>
                      <a:pt x="40" y="0"/>
                      <a:pt x="0" y="42"/>
                      <a:pt x="0" y="89"/>
                    </a:cubicBezTo>
                    <a:cubicBezTo>
                      <a:pt x="0" y="113"/>
                      <a:pt x="20" y="117"/>
                      <a:pt x="26" y="117"/>
                    </a:cubicBezTo>
                    <a:cubicBezTo>
                      <a:pt x="38" y="117"/>
                      <a:pt x="53" y="107"/>
                      <a:pt x="53" y="91"/>
                    </a:cubicBezTo>
                    <a:cubicBezTo>
                      <a:pt x="53" y="81"/>
                      <a:pt x="49" y="65"/>
                      <a:pt x="22" y="65"/>
                    </a:cubicBezTo>
                    <a:cubicBezTo>
                      <a:pt x="38" y="28"/>
                      <a:pt x="73" y="18"/>
                      <a:pt x="95" y="18"/>
                    </a:cubicBezTo>
                    <a:cubicBezTo>
                      <a:pt x="146" y="18"/>
                      <a:pt x="172" y="57"/>
                      <a:pt x="172" y="97"/>
                    </a:cubicBezTo>
                    <a:cubicBezTo>
                      <a:pt x="172" y="140"/>
                      <a:pt x="139" y="174"/>
                      <a:pt x="125" y="192"/>
                    </a:cubicBezTo>
                    <a:cubicBezTo>
                      <a:pt x="85" y="232"/>
                      <a:pt x="44" y="272"/>
                      <a:pt x="4" y="312"/>
                    </a:cubicBezTo>
                    <a:cubicBezTo>
                      <a:pt x="0" y="316"/>
                      <a:pt x="0" y="316"/>
                      <a:pt x="0" y="330"/>
                    </a:cubicBezTo>
                    <a:cubicBezTo>
                      <a:pt x="68" y="330"/>
                      <a:pt x="136" y="330"/>
                      <a:pt x="204" y="330"/>
                    </a:cubicBezTo>
                    <a:cubicBezTo>
                      <a:pt x="210" y="299"/>
                      <a:pt x="215" y="269"/>
                      <a:pt x="220" y="2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1" name=""/>
              <p:cNvSpPr/>
              <p:nvPr/>
            </p:nvSpPr>
            <p:spPr>
              <a:xfrm>
                <a:off x="2535840" y="1923480"/>
                <a:ext cx="135360" cy="121680"/>
              </a:xfrm>
              <a:custGeom>
                <a:avLst/>
                <a:gdLst/>
                <a:ahLst/>
                <a:rect l="0" t="0" r="r" b="b"/>
                <a:pathLst>
                  <a:path w="376" h="338">
                    <a:moveTo>
                      <a:pt x="135" y="178"/>
                    </a:moveTo>
                    <a:cubicBezTo>
                      <a:pt x="154" y="178"/>
                      <a:pt x="172" y="178"/>
                      <a:pt x="190" y="178"/>
                    </a:cubicBezTo>
                    <a:cubicBezTo>
                      <a:pt x="226" y="178"/>
                      <a:pt x="234" y="184"/>
                      <a:pt x="234" y="200"/>
                    </a:cubicBezTo>
                    <a:cubicBezTo>
                      <a:pt x="234" y="208"/>
                      <a:pt x="234" y="208"/>
                      <a:pt x="230" y="223"/>
                    </a:cubicBezTo>
                    <a:cubicBezTo>
                      <a:pt x="228" y="227"/>
                      <a:pt x="228" y="227"/>
                      <a:pt x="228" y="229"/>
                    </a:cubicBezTo>
                    <a:cubicBezTo>
                      <a:pt x="228" y="235"/>
                      <a:pt x="232" y="237"/>
                      <a:pt x="236" y="237"/>
                    </a:cubicBezTo>
                    <a:cubicBezTo>
                      <a:pt x="245" y="237"/>
                      <a:pt x="245" y="235"/>
                      <a:pt x="247" y="225"/>
                    </a:cubicBezTo>
                    <a:cubicBezTo>
                      <a:pt x="255" y="190"/>
                      <a:pt x="264" y="154"/>
                      <a:pt x="273" y="119"/>
                    </a:cubicBezTo>
                    <a:cubicBezTo>
                      <a:pt x="275" y="117"/>
                      <a:pt x="275" y="111"/>
                      <a:pt x="275" y="109"/>
                    </a:cubicBezTo>
                    <a:cubicBezTo>
                      <a:pt x="275" y="105"/>
                      <a:pt x="273" y="103"/>
                      <a:pt x="267" y="103"/>
                    </a:cubicBezTo>
                    <a:cubicBezTo>
                      <a:pt x="261" y="103"/>
                      <a:pt x="259" y="105"/>
                      <a:pt x="257" y="113"/>
                    </a:cubicBezTo>
                    <a:cubicBezTo>
                      <a:pt x="247" y="154"/>
                      <a:pt x="232" y="160"/>
                      <a:pt x="190" y="160"/>
                    </a:cubicBezTo>
                    <a:cubicBezTo>
                      <a:pt x="174" y="160"/>
                      <a:pt x="158" y="160"/>
                      <a:pt x="141" y="160"/>
                    </a:cubicBezTo>
                    <a:cubicBezTo>
                      <a:pt x="152" y="119"/>
                      <a:pt x="162" y="78"/>
                      <a:pt x="172" y="36"/>
                    </a:cubicBezTo>
                    <a:cubicBezTo>
                      <a:pt x="176" y="20"/>
                      <a:pt x="176" y="18"/>
                      <a:pt x="198" y="18"/>
                    </a:cubicBezTo>
                    <a:cubicBezTo>
                      <a:pt x="223" y="18"/>
                      <a:pt x="248" y="18"/>
                      <a:pt x="273" y="18"/>
                    </a:cubicBezTo>
                    <a:cubicBezTo>
                      <a:pt x="340" y="18"/>
                      <a:pt x="352" y="34"/>
                      <a:pt x="352" y="77"/>
                    </a:cubicBezTo>
                    <a:cubicBezTo>
                      <a:pt x="352" y="93"/>
                      <a:pt x="350" y="103"/>
                      <a:pt x="350" y="107"/>
                    </a:cubicBezTo>
                    <a:cubicBezTo>
                      <a:pt x="350" y="111"/>
                      <a:pt x="352" y="115"/>
                      <a:pt x="358" y="115"/>
                    </a:cubicBezTo>
                    <a:cubicBezTo>
                      <a:pt x="366" y="115"/>
                      <a:pt x="366" y="111"/>
                      <a:pt x="368" y="103"/>
                    </a:cubicBezTo>
                    <a:cubicBezTo>
                      <a:pt x="371" y="74"/>
                      <a:pt x="373" y="45"/>
                      <a:pt x="376" y="16"/>
                    </a:cubicBezTo>
                    <a:cubicBezTo>
                      <a:pt x="378" y="0"/>
                      <a:pt x="374" y="0"/>
                      <a:pt x="362" y="0"/>
                    </a:cubicBezTo>
                    <a:cubicBezTo>
                      <a:pt x="274" y="0"/>
                      <a:pt x="185" y="0"/>
                      <a:pt x="97" y="0"/>
                    </a:cubicBezTo>
                    <a:cubicBezTo>
                      <a:pt x="87" y="0"/>
                      <a:pt x="81" y="0"/>
                      <a:pt x="81" y="12"/>
                    </a:cubicBezTo>
                    <a:cubicBezTo>
                      <a:pt x="81" y="18"/>
                      <a:pt x="87" y="18"/>
                      <a:pt x="97" y="18"/>
                    </a:cubicBezTo>
                    <a:cubicBezTo>
                      <a:pt x="103" y="19"/>
                      <a:pt x="107" y="18"/>
                      <a:pt x="115" y="20"/>
                    </a:cubicBezTo>
                    <a:cubicBezTo>
                      <a:pt x="125" y="20"/>
                      <a:pt x="127" y="22"/>
                      <a:pt x="127" y="26"/>
                    </a:cubicBezTo>
                    <a:cubicBezTo>
                      <a:pt x="127" y="30"/>
                      <a:pt x="125" y="34"/>
                      <a:pt x="125" y="38"/>
                    </a:cubicBezTo>
                    <a:cubicBezTo>
                      <a:pt x="104" y="125"/>
                      <a:pt x="82" y="211"/>
                      <a:pt x="61" y="297"/>
                    </a:cubicBezTo>
                    <a:cubicBezTo>
                      <a:pt x="55" y="318"/>
                      <a:pt x="55" y="320"/>
                      <a:pt x="16" y="320"/>
                    </a:cubicBezTo>
                    <a:cubicBezTo>
                      <a:pt x="6" y="320"/>
                      <a:pt x="0" y="320"/>
                      <a:pt x="0" y="332"/>
                    </a:cubicBezTo>
                    <a:cubicBezTo>
                      <a:pt x="0" y="336"/>
                      <a:pt x="4" y="338"/>
                      <a:pt x="8" y="338"/>
                    </a:cubicBezTo>
                    <a:cubicBezTo>
                      <a:pt x="22" y="338"/>
                      <a:pt x="61" y="336"/>
                      <a:pt x="75" y="336"/>
                    </a:cubicBezTo>
                    <a:cubicBezTo>
                      <a:pt x="88" y="337"/>
                      <a:pt x="100" y="337"/>
                      <a:pt x="113" y="338"/>
                    </a:cubicBezTo>
                    <a:cubicBezTo>
                      <a:pt x="125" y="338"/>
                      <a:pt x="139" y="338"/>
                      <a:pt x="152" y="338"/>
                    </a:cubicBezTo>
                    <a:cubicBezTo>
                      <a:pt x="156" y="338"/>
                      <a:pt x="162" y="338"/>
                      <a:pt x="162" y="328"/>
                    </a:cubicBezTo>
                    <a:cubicBezTo>
                      <a:pt x="162" y="320"/>
                      <a:pt x="158" y="320"/>
                      <a:pt x="146" y="320"/>
                    </a:cubicBezTo>
                    <a:cubicBezTo>
                      <a:pt x="143" y="320"/>
                      <a:pt x="131" y="320"/>
                      <a:pt x="119" y="320"/>
                    </a:cubicBezTo>
                    <a:cubicBezTo>
                      <a:pt x="109" y="318"/>
                      <a:pt x="103" y="318"/>
                      <a:pt x="103" y="312"/>
                    </a:cubicBezTo>
                    <a:cubicBezTo>
                      <a:pt x="103" y="310"/>
                      <a:pt x="103" y="308"/>
                      <a:pt x="105" y="301"/>
                    </a:cubicBezTo>
                    <a:cubicBezTo>
                      <a:pt x="115" y="260"/>
                      <a:pt x="125" y="219"/>
                      <a:pt x="135" y="1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2" name=""/>
              <p:cNvSpPr/>
              <p:nvPr/>
            </p:nvSpPr>
            <p:spPr>
              <a:xfrm>
                <a:off x="1429920" y="2078640"/>
                <a:ext cx="1263960" cy="10080"/>
              </a:xfrm>
              <a:custGeom>
                <a:avLst/>
                <a:gdLst/>
                <a:ahLst/>
                <a:rect l="0" t="0" r="r" b="b"/>
                <a:pathLst>
                  <a:path w="3511" h="28">
                    <a:moveTo>
                      <a:pt x="0" y="0"/>
                    </a:moveTo>
                    <a:cubicBezTo>
                      <a:pt x="1170" y="0"/>
                      <a:pt x="2340" y="0"/>
                      <a:pt x="3511" y="0"/>
                    </a:cubicBezTo>
                    <a:cubicBezTo>
                      <a:pt x="3511" y="9"/>
                      <a:pt x="3511" y="19"/>
                      <a:pt x="3511" y="28"/>
                    </a:cubicBezTo>
                    <a:cubicBezTo>
                      <a:pt x="2340" y="28"/>
                      <a:pt x="1170" y="28"/>
                      <a:pt x="0" y="28"/>
                    </a:cubicBezTo>
                    <a:cubicBezTo>
                      <a:pt x="0" y="19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3" name=""/>
              <p:cNvSpPr/>
              <p:nvPr/>
            </p:nvSpPr>
            <p:spPr>
              <a:xfrm>
                <a:off x="1738440" y="2149920"/>
                <a:ext cx="112680" cy="173520"/>
              </a:xfrm>
              <a:custGeom>
                <a:avLst/>
                <a:gdLst/>
                <a:ahLst/>
                <a:rect l="0" t="0" r="r" b="b"/>
                <a:pathLst>
                  <a:path w="313" h="482">
                    <a:moveTo>
                      <a:pt x="188" y="364"/>
                    </a:moveTo>
                    <a:cubicBezTo>
                      <a:pt x="188" y="385"/>
                      <a:pt x="188" y="406"/>
                      <a:pt x="188" y="427"/>
                    </a:cubicBezTo>
                    <a:cubicBezTo>
                      <a:pt x="188" y="451"/>
                      <a:pt x="188" y="459"/>
                      <a:pt x="135" y="459"/>
                    </a:cubicBezTo>
                    <a:cubicBezTo>
                      <a:pt x="130" y="459"/>
                      <a:pt x="125" y="459"/>
                      <a:pt x="119" y="459"/>
                    </a:cubicBezTo>
                    <a:cubicBezTo>
                      <a:pt x="119" y="467"/>
                      <a:pt x="119" y="474"/>
                      <a:pt x="119" y="482"/>
                    </a:cubicBezTo>
                    <a:cubicBezTo>
                      <a:pt x="150" y="480"/>
                      <a:pt x="187" y="480"/>
                      <a:pt x="216" y="480"/>
                    </a:cubicBezTo>
                    <a:cubicBezTo>
                      <a:pt x="246" y="480"/>
                      <a:pt x="283" y="480"/>
                      <a:pt x="311" y="482"/>
                    </a:cubicBezTo>
                    <a:cubicBezTo>
                      <a:pt x="311" y="474"/>
                      <a:pt x="311" y="467"/>
                      <a:pt x="311" y="459"/>
                    </a:cubicBezTo>
                    <a:cubicBezTo>
                      <a:pt x="307" y="459"/>
                      <a:pt x="302" y="459"/>
                      <a:pt x="297" y="459"/>
                    </a:cubicBezTo>
                    <a:cubicBezTo>
                      <a:pt x="245" y="459"/>
                      <a:pt x="243" y="451"/>
                      <a:pt x="243" y="427"/>
                    </a:cubicBezTo>
                    <a:cubicBezTo>
                      <a:pt x="243" y="406"/>
                      <a:pt x="243" y="385"/>
                      <a:pt x="243" y="364"/>
                    </a:cubicBezTo>
                    <a:cubicBezTo>
                      <a:pt x="266" y="364"/>
                      <a:pt x="290" y="364"/>
                      <a:pt x="313" y="364"/>
                    </a:cubicBezTo>
                    <a:cubicBezTo>
                      <a:pt x="313" y="357"/>
                      <a:pt x="313" y="349"/>
                      <a:pt x="313" y="342"/>
                    </a:cubicBezTo>
                    <a:cubicBezTo>
                      <a:pt x="290" y="342"/>
                      <a:pt x="266" y="342"/>
                      <a:pt x="243" y="342"/>
                    </a:cubicBezTo>
                    <a:cubicBezTo>
                      <a:pt x="243" y="234"/>
                      <a:pt x="243" y="126"/>
                      <a:pt x="243" y="18"/>
                    </a:cubicBezTo>
                    <a:cubicBezTo>
                      <a:pt x="243" y="4"/>
                      <a:pt x="243" y="0"/>
                      <a:pt x="232" y="0"/>
                    </a:cubicBezTo>
                    <a:cubicBezTo>
                      <a:pt x="226" y="0"/>
                      <a:pt x="224" y="0"/>
                      <a:pt x="218" y="10"/>
                    </a:cubicBezTo>
                    <a:cubicBezTo>
                      <a:pt x="146" y="121"/>
                      <a:pt x="73" y="231"/>
                      <a:pt x="0" y="342"/>
                    </a:cubicBezTo>
                    <a:cubicBezTo>
                      <a:pt x="0" y="349"/>
                      <a:pt x="0" y="357"/>
                      <a:pt x="0" y="364"/>
                    </a:cubicBezTo>
                    <a:cubicBezTo>
                      <a:pt x="63" y="364"/>
                      <a:pt x="125" y="364"/>
                      <a:pt x="188" y="364"/>
                    </a:cubicBezTo>
                    <a:moveTo>
                      <a:pt x="192" y="342"/>
                    </a:moveTo>
                    <a:cubicBezTo>
                      <a:pt x="135" y="342"/>
                      <a:pt x="77" y="342"/>
                      <a:pt x="20" y="342"/>
                    </a:cubicBezTo>
                    <a:cubicBezTo>
                      <a:pt x="77" y="254"/>
                      <a:pt x="135" y="165"/>
                      <a:pt x="192" y="77"/>
                    </a:cubicBezTo>
                    <a:cubicBezTo>
                      <a:pt x="192" y="165"/>
                      <a:pt x="192" y="254"/>
                      <a:pt x="192" y="3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4" name=""/>
              <p:cNvSpPr/>
              <p:nvPr/>
            </p:nvSpPr>
            <p:spPr>
              <a:xfrm>
                <a:off x="1865880" y="2213280"/>
                <a:ext cx="138240" cy="113040"/>
              </a:xfrm>
              <a:custGeom>
                <a:avLst/>
                <a:gdLst/>
                <a:ahLst/>
                <a:rect l="0" t="0" r="r" b="b"/>
                <a:pathLst>
                  <a:path w="384" h="314">
                    <a:moveTo>
                      <a:pt x="170" y="40"/>
                    </a:moveTo>
                    <a:cubicBezTo>
                      <a:pt x="197" y="40"/>
                      <a:pt x="224" y="40"/>
                      <a:pt x="251" y="40"/>
                    </a:cubicBezTo>
                    <a:cubicBezTo>
                      <a:pt x="226" y="146"/>
                      <a:pt x="220" y="176"/>
                      <a:pt x="220" y="225"/>
                    </a:cubicBezTo>
                    <a:cubicBezTo>
                      <a:pt x="220" y="235"/>
                      <a:pt x="220" y="253"/>
                      <a:pt x="226" y="277"/>
                    </a:cubicBezTo>
                    <a:cubicBezTo>
                      <a:pt x="232" y="310"/>
                      <a:pt x="241" y="314"/>
                      <a:pt x="251" y="314"/>
                    </a:cubicBezTo>
                    <a:cubicBezTo>
                      <a:pt x="265" y="314"/>
                      <a:pt x="281" y="301"/>
                      <a:pt x="281" y="287"/>
                    </a:cubicBezTo>
                    <a:cubicBezTo>
                      <a:pt x="281" y="283"/>
                      <a:pt x="281" y="281"/>
                      <a:pt x="277" y="271"/>
                    </a:cubicBezTo>
                    <a:cubicBezTo>
                      <a:pt x="255" y="221"/>
                      <a:pt x="255" y="174"/>
                      <a:pt x="255" y="154"/>
                    </a:cubicBezTo>
                    <a:cubicBezTo>
                      <a:pt x="255" y="115"/>
                      <a:pt x="261" y="77"/>
                      <a:pt x="269" y="40"/>
                    </a:cubicBezTo>
                    <a:cubicBezTo>
                      <a:pt x="296" y="40"/>
                      <a:pt x="323" y="40"/>
                      <a:pt x="350" y="40"/>
                    </a:cubicBezTo>
                    <a:cubicBezTo>
                      <a:pt x="358" y="40"/>
                      <a:pt x="384" y="40"/>
                      <a:pt x="384" y="16"/>
                    </a:cubicBezTo>
                    <a:cubicBezTo>
                      <a:pt x="384" y="0"/>
                      <a:pt x="370" y="0"/>
                      <a:pt x="356" y="0"/>
                    </a:cubicBezTo>
                    <a:cubicBezTo>
                      <a:pt x="276" y="0"/>
                      <a:pt x="197" y="0"/>
                      <a:pt x="117" y="0"/>
                    </a:cubicBezTo>
                    <a:cubicBezTo>
                      <a:pt x="101" y="0"/>
                      <a:pt x="75" y="0"/>
                      <a:pt x="44" y="32"/>
                    </a:cubicBezTo>
                    <a:cubicBezTo>
                      <a:pt x="18" y="61"/>
                      <a:pt x="0" y="93"/>
                      <a:pt x="0" y="97"/>
                    </a:cubicBezTo>
                    <a:cubicBezTo>
                      <a:pt x="3" y="99"/>
                      <a:pt x="0" y="103"/>
                      <a:pt x="8" y="103"/>
                    </a:cubicBezTo>
                    <a:cubicBezTo>
                      <a:pt x="14" y="103"/>
                      <a:pt x="16" y="101"/>
                      <a:pt x="20" y="95"/>
                    </a:cubicBezTo>
                    <a:cubicBezTo>
                      <a:pt x="55" y="40"/>
                      <a:pt x="97" y="40"/>
                      <a:pt x="111" y="40"/>
                    </a:cubicBezTo>
                    <a:cubicBezTo>
                      <a:pt x="125" y="40"/>
                      <a:pt x="138" y="40"/>
                      <a:pt x="152" y="40"/>
                    </a:cubicBezTo>
                    <a:cubicBezTo>
                      <a:pt x="127" y="127"/>
                      <a:pt x="89" y="212"/>
                      <a:pt x="61" y="277"/>
                    </a:cubicBezTo>
                    <a:cubicBezTo>
                      <a:pt x="55" y="287"/>
                      <a:pt x="55" y="289"/>
                      <a:pt x="55" y="293"/>
                    </a:cubicBezTo>
                    <a:cubicBezTo>
                      <a:pt x="55" y="308"/>
                      <a:pt x="65" y="314"/>
                      <a:pt x="75" y="314"/>
                    </a:cubicBezTo>
                    <a:cubicBezTo>
                      <a:pt x="97" y="314"/>
                      <a:pt x="101" y="293"/>
                      <a:pt x="111" y="267"/>
                    </a:cubicBezTo>
                    <a:cubicBezTo>
                      <a:pt x="121" y="235"/>
                      <a:pt x="121" y="233"/>
                      <a:pt x="129" y="198"/>
                    </a:cubicBezTo>
                    <a:cubicBezTo>
                      <a:pt x="143" y="146"/>
                      <a:pt x="156" y="93"/>
                      <a:pt x="170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5" name=""/>
              <p:cNvSpPr/>
              <p:nvPr/>
            </p:nvSpPr>
            <p:spPr>
              <a:xfrm>
                <a:off x="2023920" y="2130480"/>
                <a:ext cx="82080" cy="123120"/>
              </a:xfrm>
              <a:custGeom>
                <a:avLst/>
                <a:gdLst/>
                <a:ahLst/>
                <a:rect l="0" t="0" r="r" b="b"/>
                <a:pathLst>
                  <a:path w="228" h="342">
                    <a:moveTo>
                      <a:pt x="109" y="166"/>
                    </a:moveTo>
                    <a:cubicBezTo>
                      <a:pt x="148" y="166"/>
                      <a:pt x="176" y="192"/>
                      <a:pt x="176" y="245"/>
                    </a:cubicBezTo>
                    <a:cubicBezTo>
                      <a:pt x="176" y="308"/>
                      <a:pt x="139" y="326"/>
                      <a:pt x="111" y="326"/>
                    </a:cubicBezTo>
                    <a:cubicBezTo>
                      <a:pt x="91" y="326"/>
                      <a:pt x="46" y="320"/>
                      <a:pt x="26" y="289"/>
                    </a:cubicBezTo>
                    <a:cubicBezTo>
                      <a:pt x="49" y="289"/>
                      <a:pt x="55" y="273"/>
                      <a:pt x="55" y="263"/>
                    </a:cubicBezTo>
                    <a:cubicBezTo>
                      <a:pt x="55" y="247"/>
                      <a:pt x="42" y="235"/>
                      <a:pt x="28" y="235"/>
                    </a:cubicBezTo>
                    <a:cubicBezTo>
                      <a:pt x="14" y="235"/>
                      <a:pt x="0" y="243"/>
                      <a:pt x="0" y="263"/>
                    </a:cubicBezTo>
                    <a:cubicBezTo>
                      <a:pt x="0" y="312"/>
                      <a:pt x="51" y="342"/>
                      <a:pt x="111" y="342"/>
                    </a:cubicBezTo>
                    <a:cubicBezTo>
                      <a:pt x="180" y="342"/>
                      <a:pt x="228" y="295"/>
                      <a:pt x="228" y="245"/>
                    </a:cubicBezTo>
                    <a:cubicBezTo>
                      <a:pt x="228" y="206"/>
                      <a:pt x="196" y="168"/>
                      <a:pt x="141" y="156"/>
                    </a:cubicBezTo>
                    <a:cubicBezTo>
                      <a:pt x="194" y="138"/>
                      <a:pt x="212" y="99"/>
                      <a:pt x="212" y="69"/>
                    </a:cubicBezTo>
                    <a:cubicBezTo>
                      <a:pt x="212" y="30"/>
                      <a:pt x="169" y="0"/>
                      <a:pt x="113" y="0"/>
                    </a:cubicBezTo>
                    <a:cubicBezTo>
                      <a:pt x="58" y="0"/>
                      <a:pt x="16" y="28"/>
                      <a:pt x="16" y="67"/>
                    </a:cubicBezTo>
                    <a:cubicBezTo>
                      <a:pt x="16" y="85"/>
                      <a:pt x="26" y="93"/>
                      <a:pt x="40" y="93"/>
                    </a:cubicBezTo>
                    <a:cubicBezTo>
                      <a:pt x="57" y="93"/>
                      <a:pt x="67" y="83"/>
                      <a:pt x="67" y="69"/>
                    </a:cubicBezTo>
                    <a:cubicBezTo>
                      <a:pt x="67" y="55"/>
                      <a:pt x="57" y="45"/>
                      <a:pt x="40" y="42"/>
                    </a:cubicBezTo>
                    <a:cubicBezTo>
                      <a:pt x="59" y="20"/>
                      <a:pt x="93" y="16"/>
                      <a:pt x="111" y="16"/>
                    </a:cubicBezTo>
                    <a:cubicBezTo>
                      <a:pt x="133" y="16"/>
                      <a:pt x="166" y="26"/>
                      <a:pt x="166" y="69"/>
                    </a:cubicBezTo>
                    <a:cubicBezTo>
                      <a:pt x="166" y="91"/>
                      <a:pt x="158" y="113"/>
                      <a:pt x="146" y="129"/>
                    </a:cubicBezTo>
                    <a:cubicBezTo>
                      <a:pt x="129" y="148"/>
                      <a:pt x="115" y="148"/>
                      <a:pt x="89" y="150"/>
                    </a:cubicBezTo>
                    <a:cubicBezTo>
                      <a:pt x="77" y="152"/>
                      <a:pt x="77" y="152"/>
                      <a:pt x="75" y="152"/>
                    </a:cubicBezTo>
                    <a:cubicBezTo>
                      <a:pt x="73" y="152"/>
                      <a:pt x="69" y="152"/>
                      <a:pt x="69" y="158"/>
                    </a:cubicBezTo>
                    <a:cubicBezTo>
                      <a:pt x="69" y="166"/>
                      <a:pt x="73" y="166"/>
                      <a:pt x="81" y="166"/>
                    </a:cubicBezTo>
                    <a:cubicBezTo>
                      <a:pt x="90" y="166"/>
                      <a:pt x="100" y="166"/>
                      <a:pt x="109" y="1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6" name=""/>
              <p:cNvSpPr/>
              <p:nvPr/>
            </p:nvSpPr>
            <p:spPr>
              <a:xfrm>
                <a:off x="2136600" y="2210400"/>
                <a:ext cx="138240" cy="168120"/>
              </a:xfrm>
              <a:custGeom>
                <a:avLst/>
                <a:gdLst/>
                <a:ahLst/>
                <a:rect l="0" t="0" r="r" b="b"/>
                <a:pathLst>
                  <a:path w="384" h="467">
                    <a:moveTo>
                      <a:pt x="141" y="65"/>
                    </a:moveTo>
                    <a:cubicBezTo>
                      <a:pt x="146" y="49"/>
                      <a:pt x="154" y="22"/>
                      <a:pt x="154" y="18"/>
                    </a:cubicBezTo>
                    <a:cubicBezTo>
                      <a:pt x="154" y="6"/>
                      <a:pt x="143" y="0"/>
                      <a:pt x="133" y="0"/>
                    </a:cubicBezTo>
                    <a:cubicBezTo>
                      <a:pt x="129" y="0"/>
                      <a:pt x="111" y="0"/>
                      <a:pt x="103" y="26"/>
                    </a:cubicBezTo>
                    <a:cubicBezTo>
                      <a:pt x="69" y="163"/>
                      <a:pt x="36" y="300"/>
                      <a:pt x="2" y="437"/>
                    </a:cubicBezTo>
                    <a:cubicBezTo>
                      <a:pt x="0" y="445"/>
                      <a:pt x="1" y="444"/>
                      <a:pt x="0" y="447"/>
                    </a:cubicBezTo>
                    <a:cubicBezTo>
                      <a:pt x="0" y="459"/>
                      <a:pt x="8" y="467"/>
                      <a:pt x="20" y="467"/>
                    </a:cubicBezTo>
                    <a:cubicBezTo>
                      <a:pt x="34" y="467"/>
                      <a:pt x="42" y="455"/>
                      <a:pt x="44" y="453"/>
                    </a:cubicBezTo>
                    <a:cubicBezTo>
                      <a:pt x="46" y="445"/>
                      <a:pt x="57" y="409"/>
                      <a:pt x="83" y="299"/>
                    </a:cubicBezTo>
                    <a:cubicBezTo>
                      <a:pt x="107" y="320"/>
                      <a:pt x="137" y="322"/>
                      <a:pt x="152" y="322"/>
                    </a:cubicBezTo>
                    <a:cubicBezTo>
                      <a:pt x="202" y="322"/>
                      <a:pt x="230" y="289"/>
                      <a:pt x="247" y="269"/>
                    </a:cubicBezTo>
                    <a:cubicBezTo>
                      <a:pt x="253" y="301"/>
                      <a:pt x="279" y="322"/>
                      <a:pt x="311" y="322"/>
                    </a:cubicBezTo>
                    <a:cubicBezTo>
                      <a:pt x="335" y="322"/>
                      <a:pt x="352" y="306"/>
                      <a:pt x="364" y="283"/>
                    </a:cubicBezTo>
                    <a:cubicBezTo>
                      <a:pt x="376" y="257"/>
                      <a:pt x="384" y="214"/>
                      <a:pt x="384" y="212"/>
                    </a:cubicBezTo>
                    <a:cubicBezTo>
                      <a:pt x="384" y="204"/>
                      <a:pt x="378" y="204"/>
                      <a:pt x="376" y="204"/>
                    </a:cubicBezTo>
                    <a:cubicBezTo>
                      <a:pt x="370" y="204"/>
                      <a:pt x="368" y="208"/>
                      <a:pt x="366" y="219"/>
                    </a:cubicBezTo>
                    <a:cubicBezTo>
                      <a:pt x="354" y="265"/>
                      <a:pt x="342" y="306"/>
                      <a:pt x="311" y="306"/>
                    </a:cubicBezTo>
                    <a:cubicBezTo>
                      <a:pt x="293" y="306"/>
                      <a:pt x="291" y="287"/>
                      <a:pt x="291" y="273"/>
                    </a:cubicBezTo>
                    <a:cubicBezTo>
                      <a:pt x="291" y="257"/>
                      <a:pt x="299" y="225"/>
                      <a:pt x="305" y="200"/>
                    </a:cubicBezTo>
                    <a:cubicBezTo>
                      <a:pt x="312" y="175"/>
                      <a:pt x="319" y="149"/>
                      <a:pt x="325" y="123"/>
                    </a:cubicBezTo>
                    <a:cubicBezTo>
                      <a:pt x="327" y="111"/>
                      <a:pt x="333" y="85"/>
                      <a:pt x="338" y="75"/>
                    </a:cubicBezTo>
                    <a:cubicBezTo>
                      <a:pt x="340" y="59"/>
                      <a:pt x="348" y="30"/>
                      <a:pt x="348" y="26"/>
                    </a:cubicBezTo>
                    <a:cubicBezTo>
                      <a:pt x="348" y="14"/>
                      <a:pt x="338" y="8"/>
                      <a:pt x="327" y="8"/>
                    </a:cubicBezTo>
                    <a:cubicBezTo>
                      <a:pt x="323" y="8"/>
                      <a:pt x="305" y="8"/>
                      <a:pt x="299" y="32"/>
                    </a:cubicBezTo>
                    <a:cubicBezTo>
                      <a:pt x="288" y="77"/>
                      <a:pt x="278" y="121"/>
                      <a:pt x="267" y="166"/>
                    </a:cubicBezTo>
                    <a:cubicBezTo>
                      <a:pt x="257" y="200"/>
                      <a:pt x="251" y="231"/>
                      <a:pt x="247" y="239"/>
                    </a:cubicBezTo>
                    <a:cubicBezTo>
                      <a:pt x="247" y="241"/>
                      <a:pt x="212" y="306"/>
                      <a:pt x="156" y="306"/>
                    </a:cubicBezTo>
                    <a:cubicBezTo>
                      <a:pt x="119" y="306"/>
                      <a:pt x="103" y="283"/>
                      <a:pt x="103" y="245"/>
                    </a:cubicBezTo>
                    <a:cubicBezTo>
                      <a:pt x="103" y="223"/>
                      <a:pt x="107" y="204"/>
                      <a:pt x="113" y="184"/>
                    </a:cubicBezTo>
                    <a:cubicBezTo>
                      <a:pt x="123" y="144"/>
                      <a:pt x="132" y="105"/>
                      <a:pt x="141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7" name=""/>
              <p:cNvSpPr/>
              <p:nvPr/>
            </p:nvSpPr>
            <p:spPr>
              <a:xfrm>
                <a:off x="2294280" y="2282760"/>
                <a:ext cx="77040" cy="81000"/>
              </a:xfrm>
              <a:custGeom>
                <a:avLst/>
                <a:gdLst/>
                <a:ahLst/>
                <a:rect l="0" t="0" r="r" b="b"/>
                <a:pathLst>
                  <a:path w="214" h="225">
                    <a:moveTo>
                      <a:pt x="79" y="107"/>
                    </a:moveTo>
                    <a:cubicBezTo>
                      <a:pt x="93" y="107"/>
                      <a:pt x="131" y="105"/>
                      <a:pt x="160" y="97"/>
                    </a:cubicBezTo>
                    <a:cubicBezTo>
                      <a:pt x="196" y="83"/>
                      <a:pt x="202" y="59"/>
                      <a:pt x="202" y="45"/>
                    </a:cubicBezTo>
                    <a:cubicBezTo>
                      <a:pt x="202" y="16"/>
                      <a:pt x="176" y="0"/>
                      <a:pt x="141" y="0"/>
                    </a:cubicBezTo>
                    <a:cubicBezTo>
                      <a:pt x="81" y="0"/>
                      <a:pt x="0" y="47"/>
                      <a:pt x="0" y="132"/>
                    </a:cubicBezTo>
                    <a:cubicBezTo>
                      <a:pt x="0" y="182"/>
                      <a:pt x="32" y="225"/>
                      <a:pt x="91" y="225"/>
                    </a:cubicBezTo>
                    <a:cubicBezTo>
                      <a:pt x="174" y="225"/>
                      <a:pt x="214" y="176"/>
                      <a:pt x="214" y="168"/>
                    </a:cubicBezTo>
                    <a:cubicBezTo>
                      <a:pt x="214" y="166"/>
                      <a:pt x="210" y="160"/>
                      <a:pt x="206" y="160"/>
                    </a:cubicBezTo>
                    <a:cubicBezTo>
                      <a:pt x="202" y="160"/>
                      <a:pt x="202" y="162"/>
                      <a:pt x="198" y="166"/>
                    </a:cubicBezTo>
                    <a:cubicBezTo>
                      <a:pt x="158" y="210"/>
                      <a:pt x="101" y="210"/>
                      <a:pt x="91" y="210"/>
                    </a:cubicBezTo>
                    <a:cubicBezTo>
                      <a:pt x="63" y="210"/>
                      <a:pt x="42" y="192"/>
                      <a:pt x="42" y="152"/>
                    </a:cubicBezTo>
                    <a:cubicBezTo>
                      <a:pt x="42" y="144"/>
                      <a:pt x="42" y="134"/>
                      <a:pt x="49" y="107"/>
                    </a:cubicBezTo>
                    <a:cubicBezTo>
                      <a:pt x="59" y="107"/>
                      <a:pt x="69" y="107"/>
                      <a:pt x="79" y="107"/>
                    </a:cubicBezTo>
                    <a:moveTo>
                      <a:pt x="53" y="93"/>
                    </a:moveTo>
                    <a:cubicBezTo>
                      <a:pt x="73" y="20"/>
                      <a:pt x="127" y="14"/>
                      <a:pt x="141" y="14"/>
                    </a:cubicBezTo>
                    <a:cubicBezTo>
                      <a:pt x="164" y="14"/>
                      <a:pt x="182" y="26"/>
                      <a:pt x="182" y="45"/>
                    </a:cubicBezTo>
                    <a:cubicBezTo>
                      <a:pt x="182" y="93"/>
                      <a:pt x="97" y="93"/>
                      <a:pt x="77" y="93"/>
                    </a:cubicBezTo>
                    <a:cubicBezTo>
                      <a:pt x="69" y="93"/>
                      <a:pt x="61" y="93"/>
                      <a:pt x="53" y="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6000" bIns="36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8" name=""/>
              <p:cNvSpPr/>
              <p:nvPr/>
            </p:nvSpPr>
            <p:spPr>
              <a:xfrm>
                <a:off x="2871360" y="1749600"/>
                <a:ext cx="176040" cy="81000"/>
              </a:xfrm>
              <a:custGeom>
                <a:avLst/>
                <a:gdLst/>
                <a:ahLst/>
                <a:rect l="0" t="0" r="r" b="b"/>
                <a:pathLst>
                  <a:path w="489" h="225">
                    <a:moveTo>
                      <a:pt x="251" y="83"/>
                    </a:moveTo>
                    <a:cubicBezTo>
                      <a:pt x="222" y="53"/>
                      <a:pt x="216" y="42"/>
                      <a:pt x="196" y="30"/>
                    </a:cubicBezTo>
                    <a:cubicBezTo>
                      <a:pt x="166" y="8"/>
                      <a:pt x="133" y="0"/>
                      <a:pt x="107" y="0"/>
                    </a:cubicBezTo>
                    <a:cubicBezTo>
                      <a:pt x="44" y="0"/>
                      <a:pt x="0" y="53"/>
                      <a:pt x="0" y="111"/>
                    </a:cubicBezTo>
                    <a:cubicBezTo>
                      <a:pt x="0" y="170"/>
                      <a:pt x="42" y="225"/>
                      <a:pt x="105" y="225"/>
                    </a:cubicBezTo>
                    <a:cubicBezTo>
                      <a:pt x="174" y="225"/>
                      <a:pt x="222" y="168"/>
                      <a:pt x="241" y="142"/>
                    </a:cubicBezTo>
                    <a:cubicBezTo>
                      <a:pt x="267" y="172"/>
                      <a:pt x="275" y="180"/>
                      <a:pt x="293" y="194"/>
                    </a:cubicBezTo>
                    <a:cubicBezTo>
                      <a:pt x="323" y="214"/>
                      <a:pt x="356" y="225"/>
                      <a:pt x="384" y="225"/>
                    </a:cubicBezTo>
                    <a:cubicBezTo>
                      <a:pt x="445" y="225"/>
                      <a:pt x="489" y="172"/>
                      <a:pt x="489" y="111"/>
                    </a:cubicBezTo>
                    <a:cubicBezTo>
                      <a:pt x="489" y="53"/>
                      <a:pt x="447" y="0"/>
                      <a:pt x="384" y="0"/>
                    </a:cubicBezTo>
                    <a:cubicBezTo>
                      <a:pt x="315" y="0"/>
                      <a:pt x="267" y="57"/>
                      <a:pt x="251" y="83"/>
                    </a:cubicBezTo>
                    <a:moveTo>
                      <a:pt x="265" y="101"/>
                    </a:moveTo>
                    <a:cubicBezTo>
                      <a:pt x="285" y="69"/>
                      <a:pt x="329" y="18"/>
                      <a:pt x="390" y="18"/>
                    </a:cubicBezTo>
                    <a:cubicBezTo>
                      <a:pt x="441" y="18"/>
                      <a:pt x="475" y="63"/>
                      <a:pt x="475" y="111"/>
                    </a:cubicBezTo>
                    <a:cubicBezTo>
                      <a:pt x="475" y="160"/>
                      <a:pt x="437" y="196"/>
                      <a:pt x="392" y="196"/>
                    </a:cubicBezTo>
                    <a:cubicBezTo>
                      <a:pt x="346" y="196"/>
                      <a:pt x="313" y="158"/>
                      <a:pt x="265" y="101"/>
                    </a:cubicBezTo>
                    <a:moveTo>
                      <a:pt x="224" y="121"/>
                    </a:moveTo>
                    <a:cubicBezTo>
                      <a:pt x="204" y="154"/>
                      <a:pt x="162" y="204"/>
                      <a:pt x="101" y="204"/>
                    </a:cubicBezTo>
                    <a:cubicBezTo>
                      <a:pt x="51" y="204"/>
                      <a:pt x="14" y="159"/>
                      <a:pt x="14" y="111"/>
                    </a:cubicBezTo>
                    <a:cubicBezTo>
                      <a:pt x="14" y="64"/>
                      <a:pt x="53" y="26"/>
                      <a:pt x="99" y="26"/>
                    </a:cubicBezTo>
                    <a:cubicBezTo>
                      <a:pt x="146" y="26"/>
                      <a:pt x="178" y="65"/>
                      <a:pt x="224" y="1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6000" bIns="36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9" name=""/>
              <p:cNvSpPr/>
              <p:nvPr/>
            </p:nvSpPr>
            <p:spPr>
              <a:xfrm>
                <a:off x="2789280" y="1905480"/>
                <a:ext cx="340560" cy="357480"/>
              </a:xfrm>
              <a:custGeom>
                <a:avLst/>
                <a:gdLst/>
                <a:ahLst/>
                <a:rect l="0" t="0" r="r" b="b"/>
                <a:pathLst>
                  <a:path w="946" h="993">
                    <a:moveTo>
                      <a:pt x="861" y="993"/>
                    </a:moveTo>
                    <a:cubicBezTo>
                      <a:pt x="889" y="918"/>
                      <a:pt x="918" y="842"/>
                      <a:pt x="946" y="767"/>
                    </a:cubicBezTo>
                    <a:cubicBezTo>
                      <a:pt x="940" y="767"/>
                      <a:pt x="934" y="767"/>
                      <a:pt x="928" y="767"/>
                    </a:cubicBezTo>
                    <a:cubicBezTo>
                      <a:pt x="901" y="840"/>
                      <a:pt x="825" y="888"/>
                      <a:pt x="744" y="911"/>
                    </a:cubicBezTo>
                    <a:cubicBezTo>
                      <a:pt x="730" y="915"/>
                      <a:pt x="659" y="933"/>
                      <a:pt x="523" y="933"/>
                    </a:cubicBezTo>
                    <a:cubicBezTo>
                      <a:pt x="381" y="933"/>
                      <a:pt x="238" y="933"/>
                      <a:pt x="95" y="933"/>
                    </a:cubicBezTo>
                    <a:cubicBezTo>
                      <a:pt x="216" y="791"/>
                      <a:pt x="336" y="649"/>
                      <a:pt x="457" y="508"/>
                    </a:cubicBezTo>
                    <a:cubicBezTo>
                      <a:pt x="461" y="502"/>
                      <a:pt x="463" y="500"/>
                      <a:pt x="463" y="496"/>
                    </a:cubicBezTo>
                    <a:cubicBezTo>
                      <a:pt x="461" y="492"/>
                      <a:pt x="463" y="494"/>
                      <a:pt x="457" y="486"/>
                    </a:cubicBezTo>
                    <a:cubicBezTo>
                      <a:pt x="347" y="335"/>
                      <a:pt x="237" y="183"/>
                      <a:pt x="127" y="32"/>
                    </a:cubicBezTo>
                    <a:cubicBezTo>
                      <a:pt x="257" y="32"/>
                      <a:pt x="386" y="32"/>
                      <a:pt x="515" y="32"/>
                    </a:cubicBezTo>
                    <a:cubicBezTo>
                      <a:pt x="610" y="32"/>
                      <a:pt x="675" y="42"/>
                      <a:pt x="681" y="45"/>
                    </a:cubicBezTo>
                    <a:cubicBezTo>
                      <a:pt x="719" y="51"/>
                      <a:pt x="782" y="63"/>
                      <a:pt x="839" y="97"/>
                    </a:cubicBezTo>
                    <a:cubicBezTo>
                      <a:pt x="855" y="109"/>
                      <a:pt x="903" y="142"/>
                      <a:pt x="928" y="198"/>
                    </a:cubicBezTo>
                    <a:cubicBezTo>
                      <a:pt x="934" y="198"/>
                      <a:pt x="940" y="198"/>
                      <a:pt x="946" y="198"/>
                    </a:cubicBezTo>
                    <a:cubicBezTo>
                      <a:pt x="918" y="132"/>
                      <a:pt x="889" y="66"/>
                      <a:pt x="861" y="0"/>
                    </a:cubicBezTo>
                    <a:cubicBezTo>
                      <a:pt x="581" y="0"/>
                      <a:pt x="300" y="0"/>
                      <a:pt x="20" y="0"/>
                    </a:cubicBezTo>
                    <a:cubicBezTo>
                      <a:pt x="4" y="0"/>
                      <a:pt x="4" y="0"/>
                      <a:pt x="2" y="4"/>
                    </a:cubicBezTo>
                    <a:cubicBezTo>
                      <a:pt x="0" y="6"/>
                      <a:pt x="0" y="20"/>
                      <a:pt x="0" y="28"/>
                    </a:cubicBezTo>
                    <a:cubicBezTo>
                      <a:pt x="125" y="200"/>
                      <a:pt x="251" y="371"/>
                      <a:pt x="376" y="542"/>
                    </a:cubicBezTo>
                    <a:cubicBezTo>
                      <a:pt x="253" y="686"/>
                      <a:pt x="131" y="830"/>
                      <a:pt x="8" y="973"/>
                    </a:cubicBezTo>
                    <a:cubicBezTo>
                      <a:pt x="2" y="981"/>
                      <a:pt x="4" y="981"/>
                      <a:pt x="2" y="985"/>
                    </a:cubicBezTo>
                    <a:cubicBezTo>
                      <a:pt x="2" y="993"/>
                      <a:pt x="8" y="993"/>
                      <a:pt x="20" y="993"/>
                    </a:cubicBezTo>
                    <a:cubicBezTo>
                      <a:pt x="300" y="993"/>
                      <a:pt x="581" y="993"/>
                      <a:pt x="861" y="9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0" name=""/>
              <p:cNvSpPr/>
              <p:nvPr/>
            </p:nvSpPr>
            <p:spPr>
              <a:xfrm>
                <a:off x="2775240" y="2367720"/>
                <a:ext cx="109800" cy="81000"/>
              </a:xfrm>
              <a:custGeom>
                <a:avLst/>
                <a:gdLst/>
                <a:ahLst/>
                <a:rect l="0" t="0" r="r" b="b"/>
                <a:pathLst>
                  <a:path w="305" h="225">
                    <a:moveTo>
                      <a:pt x="38" y="188"/>
                    </a:moveTo>
                    <a:cubicBezTo>
                      <a:pt x="36" y="194"/>
                      <a:pt x="32" y="206"/>
                      <a:pt x="32" y="208"/>
                    </a:cubicBezTo>
                    <a:cubicBezTo>
                      <a:pt x="32" y="219"/>
                      <a:pt x="42" y="225"/>
                      <a:pt x="51" y="225"/>
                    </a:cubicBezTo>
                    <a:cubicBezTo>
                      <a:pt x="59" y="225"/>
                      <a:pt x="67" y="218"/>
                      <a:pt x="69" y="212"/>
                    </a:cubicBezTo>
                    <a:cubicBezTo>
                      <a:pt x="71" y="207"/>
                      <a:pt x="75" y="192"/>
                      <a:pt x="79" y="182"/>
                    </a:cubicBezTo>
                    <a:cubicBezTo>
                      <a:pt x="81" y="172"/>
                      <a:pt x="87" y="150"/>
                      <a:pt x="89" y="138"/>
                    </a:cubicBezTo>
                    <a:cubicBezTo>
                      <a:pt x="91" y="127"/>
                      <a:pt x="95" y="115"/>
                      <a:pt x="97" y="105"/>
                    </a:cubicBezTo>
                    <a:cubicBezTo>
                      <a:pt x="103" y="83"/>
                      <a:pt x="103" y="79"/>
                      <a:pt x="119" y="59"/>
                    </a:cubicBezTo>
                    <a:cubicBezTo>
                      <a:pt x="131" y="40"/>
                      <a:pt x="156" y="14"/>
                      <a:pt x="192" y="14"/>
                    </a:cubicBezTo>
                    <a:cubicBezTo>
                      <a:pt x="222" y="14"/>
                      <a:pt x="222" y="38"/>
                      <a:pt x="222" y="49"/>
                    </a:cubicBezTo>
                    <a:cubicBezTo>
                      <a:pt x="222" y="79"/>
                      <a:pt x="200" y="134"/>
                      <a:pt x="192" y="154"/>
                    </a:cubicBezTo>
                    <a:cubicBezTo>
                      <a:pt x="188" y="168"/>
                      <a:pt x="186" y="172"/>
                      <a:pt x="186" y="182"/>
                    </a:cubicBezTo>
                    <a:cubicBezTo>
                      <a:pt x="186" y="208"/>
                      <a:pt x="208" y="225"/>
                      <a:pt x="232" y="225"/>
                    </a:cubicBezTo>
                    <a:cubicBezTo>
                      <a:pt x="283" y="225"/>
                      <a:pt x="305" y="156"/>
                      <a:pt x="305" y="148"/>
                    </a:cubicBezTo>
                    <a:cubicBezTo>
                      <a:pt x="305" y="142"/>
                      <a:pt x="300" y="144"/>
                      <a:pt x="297" y="142"/>
                    </a:cubicBezTo>
                    <a:cubicBezTo>
                      <a:pt x="289" y="142"/>
                      <a:pt x="289" y="144"/>
                      <a:pt x="287" y="150"/>
                    </a:cubicBezTo>
                    <a:cubicBezTo>
                      <a:pt x="275" y="190"/>
                      <a:pt x="255" y="210"/>
                      <a:pt x="234" y="210"/>
                    </a:cubicBezTo>
                    <a:cubicBezTo>
                      <a:pt x="224" y="210"/>
                      <a:pt x="222" y="202"/>
                      <a:pt x="222" y="192"/>
                    </a:cubicBezTo>
                    <a:cubicBezTo>
                      <a:pt x="222" y="182"/>
                      <a:pt x="224" y="174"/>
                      <a:pt x="232" y="152"/>
                    </a:cubicBezTo>
                    <a:cubicBezTo>
                      <a:pt x="238" y="138"/>
                      <a:pt x="259" y="85"/>
                      <a:pt x="259" y="57"/>
                    </a:cubicBezTo>
                    <a:cubicBezTo>
                      <a:pt x="259" y="8"/>
                      <a:pt x="220" y="0"/>
                      <a:pt x="194" y="0"/>
                    </a:cubicBezTo>
                    <a:cubicBezTo>
                      <a:pt x="154" y="0"/>
                      <a:pt x="125" y="24"/>
                      <a:pt x="111" y="45"/>
                    </a:cubicBezTo>
                    <a:cubicBezTo>
                      <a:pt x="107" y="10"/>
                      <a:pt x="79" y="0"/>
                      <a:pt x="59" y="0"/>
                    </a:cubicBezTo>
                    <a:cubicBezTo>
                      <a:pt x="36" y="0"/>
                      <a:pt x="24" y="16"/>
                      <a:pt x="18" y="26"/>
                    </a:cubicBezTo>
                    <a:cubicBezTo>
                      <a:pt x="8" y="45"/>
                      <a:pt x="0" y="73"/>
                      <a:pt x="0" y="77"/>
                    </a:cubicBezTo>
                    <a:cubicBezTo>
                      <a:pt x="0" y="83"/>
                      <a:pt x="5" y="81"/>
                      <a:pt x="8" y="83"/>
                    </a:cubicBezTo>
                    <a:cubicBezTo>
                      <a:pt x="16" y="83"/>
                      <a:pt x="16" y="81"/>
                      <a:pt x="20" y="67"/>
                    </a:cubicBezTo>
                    <a:cubicBezTo>
                      <a:pt x="28" y="38"/>
                      <a:pt x="36" y="14"/>
                      <a:pt x="57" y="14"/>
                    </a:cubicBezTo>
                    <a:cubicBezTo>
                      <a:pt x="69" y="14"/>
                      <a:pt x="73" y="24"/>
                      <a:pt x="73" y="38"/>
                    </a:cubicBezTo>
                    <a:cubicBezTo>
                      <a:pt x="73" y="49"/>
                      <a:pt x="69" y="66"/>
                      <a:pt x="65" y="79"/>
                    </a:cubicBezTo>
                    <a:cubicBezTo>
                      <a:pt x="61" y="92"/>
                      <a:pt x="57" y="113"/>
                      <a:pt x="55" y="123"/>
                    </a:cubicBezTo>
                    <a:cubicBezTo>
                      <a:pt x="49" y="145"/>
                      <a:pt x="44" y="167"/>
                      <a:pt x="38" y="1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6000" bIns="36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1" name=""/>
              <p:cNvSpPr/>
              <p:nvPr/>
            </p:nvSpPr>
            <p:spPr>
              <a:xfrm>
                <a:off x="2906280" y="2378160"/>
                <a:ext cx="131760" cy="48240"/>
              </a:xfrm>
              <a:custGeom>
                <a:avLst/>
                <a:gdLst/>
                <a:ahLst/>
                <a:rect l="0" t="0" r="r" b="b"/>
                <a:pathLst>
                  <a:path w="366" h="134">
                    <a:moveTo>
                      <a:pt x="346" y="24"/>
                    </a:moveTo>
                    <a:cubicBezTo>
                      <a:pt x="354" y="24"/>
                      <a:pt x="366" y="24"/>
                      <a:pt x="366" y="12"/>
                    </a:cubicBezTo>
                    <a:cubicBezTo>
                      <a:pt x="366" y="0"/>
                      <a:pt x="354" y="0"/>
                      <a:pt x="348" y="0"/>
                    </a:cubicBezTo>
                    <a:cubicBezTo>
                      <a:pt x="238" y="0"/>
                      <a:pt x="128" y="0"/>
                      <a:pt x="18" y="0"/>
                    </a:cubicBezTo>
                    <a:cubicBezTo>
                      <a:pt x="12" y="0"/>
                      <a:pt x="0" y="0"/>
                      <a:pt x="0" y="12"/>
                    </a:cubicBezTo>
                    <a:cubicBezTo>
                      <a:pt x="0" y="24"/>
                      <a:pt x="10" y="24"/>
                      <a:pt x="18" y="24"/>
                    </a:cubicBezTo>
                    <a:cubicBezTo>
                      <a:pt x="127" y="24"/>
                      <a:pt x="236" y="24"/>
                      <a:pt x="346" y="24"/>
                    </a:cubicBezTo>
                    <a:moveTo>
                      <a:pt x="348" y="134"/>
                    </a:moveTo>
                    <a:cubicBezTo>
                      <a:pt x="354" y="134"/>
                      <a:pt x="366" y="134"/>
                      <a:pt x="366" y="121"/>
                    </a:cubicBezTo>
                    <a:cubicBezTo>
                      <a:pt x="366" y="109"/>
                      <a:pt x="354" y="109"/>
                      <a:pt x="346" y="109"/>
                    </a:cubicBezTo>
                    <a:cubicBezTo>
                      <a:pt x="236" y="109"/>
                      <a:pt x="127" y="109"/>
                      <a:pt x="18" y="109"/>
                    </a:cubicBezTo>
                    <a:cubicBezTo>
                      <a:pt x="10" y="109"/>
                      <a:pt x="0" y="109"/>
                      <a:pt x="0" y="121"/>
                    </a:cubicBezTo>
                    <a:cubicBezTo>
                      <a:pt x="0" y="134"/>
                      <a:pt x="12" y="134"/>
                      <a:pt x="18" y="134"/>
                    </a:cubicBezTo>
                    <a:cubicBezTo>
                      <a:pt x="128" y="134"/>
                      <a:pt x="238" y="134"/>
                      <a:pt x="348" y="1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40" bIns="32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2" name=""/>
              <p:cNvSpPr/>
              <p:nvPr/>
            </p:nvSpPr>
            <p:spPr>
              <a:xfrm>
                <a:off x="3070080" y="2327760"/>
                <a:ext cx="64800" cy="118800"/>
              </a:xfrm>
              <a:custGeom>
                <a:avLst/>
                <a:gdLst/>
                <a:ahLst/>
                <a:rect l="0" t="0" r="r" b="b"/>
                <a:pathLst>
                  <a:path w="180" h="330">
                    <a:moveTo>
                      <a:pt x="113" y="14"/>
                    </a:moveTo>
                    <a:cubicBezTo>
                      <a:pt x="113" y="0"/>
                      <a:pt x="111" y="0"/>
                      <a:pt x="97" y="0"/>
                    </a:cubicBezTo>
                    <a:cubicBezTo>
                      <a:pt x="65" y="32"/>
                      <a:pt x="20" y="32"/>
                      <a:pt x="0" y="32"/>
                    </a:cubicBezTo>
                    <a:cubicBezTo>
                      <a:pt x="0" y="38"/>
                      <a:pt x="0" y="45"/>
                      <a:pt x="0" y="51"/>
                    </a:cubicBezTo>
                    <a:cubicBezTo>
                      <a:pt x="12" y="51"/>
                      <a:pt x="44" y="51"/>
                      <a:pt x="73" y="36"/>
                    </a:cubicBezTo>
                    <a:cubicBezTo>
                      <a:pt x="73" y="121"/>
                      <a:pt x="73" y="205"/>
                      <a:pt x="73" y="289"/>
                    </a:cubicBezTo>
                    <a:cubicBezTo>
                      <a:pt x="73" y="306"/>
                      <a:pt x="73" y="312"/>
                      <a:pt x="22" y="312"/>
                    </a:cubicBezTo>
                    <a:cubicBezTo>
                      <a:pt x="16" y="312"/>
                      <a:pt x="10" y="312"/>
                      <a:pt x="4" y="312"/>
                    </a:cubicBezTo>
                    <a:cubicBezTo>
                      <a:pt x="4" y="318"/>
                      <a:pt x="4" y="324"/>
                      <a:pt x="4" y="330"/>
                    </a:cubicBezTo>
                    <a:cubicBezTo>
                      <a:pt x="12" y="330"/>
                      <a:pt x="73" y="328"/>
                      <a:pt x="91" y="328"/>
                    </a:cubicBezTo>
                    <a:cubicBezTo>
                      <a:pt x="107" y="328"/>
                      <a:pt x="170" y="330"/>
                      <a:pt x="180" y="330"/>
                    </a:cubicBezTo>
                    <a:cubicBezTo>
                      <a:pt x="180" y="324"/>
                      <a:pt x="180" y="318"/>
                      <a:pt x="180" y="312"/>
                    </a:cubicBezTo>
                    <a:cubicBezTo>
                      <a:pt x="174" y="312"/>
                      <a:pt x="168" y="312"/>
                      <a:pt x="162" y="312"/>
                    </a:cubicBezTo>
                    <a:cubicBezTo>
                      <a:pt x="113" y="312"/>
                      <a:pt x="113" y="306"/>
                      <a:pt x="113" y="289"/>
                    </a:cubicBezTo>
                    <a:cubicBezTo>
                      <a:pt x="113" y="198"/>
                      <a:pt x="113" y="106"/>
                      <a:pt x="113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3" name=""/>
              <p:cNvSpPr/>
              <p:nvPr/>
            </p:nvSpPr>
            <p:spPr>
              <a:xfrm>
                <a:off x="3236040" y="1800360"/>
                <a:ext cx="182520" cy="180000"/>
              </a:xfrm>
              <a:custGeom>
                <a:avLst/>
                <a:gdLst/>
                <a:ahLst/>
                <a:rect l="0" t="0" r="r" b="b"/>
                <a:pathLst>
                  <a:path w="507" h="500">
                    <a:moveTo>
                      <a:pt x="238" y="49"/>
                    </a:moveTo>
                    <a:cubicBezTo>
                      <a:pt x="243" y="32"/>
                      <a:pt x="245" y="24"/>
                      <a:pt x="259" y="22"/>
                    </a:cubicBezTo>
                    <a:cubicBezTo>
                      <a:pt x="265" y="22"/>
                      <a:pt x="287" y="22"/>
                      <a:pt x="301" y="22"/>
                    </a:cubicBezTo>
                    <a:cubicBezTo>
                      <a:pt x="352" y="22"/>
                      <a:pt x="430" y="22"/>
                      <a:pt x="430" y="91"/>
                    </a:cubicBezTo>
                    <a:cubicBezTo>
                      <a:pt x="430" y="115"/>
                      <a:pt x="418" y="166"/>
                      <a:pt x="392" y="192"/>
                    </a:cubicBezTo>
                    <a:cubicBezTo>
                      <a:pt x="372" y="210"/>
                      <a:pt x="335" y="235"/>
                      <a:pt x="271" y="235"/>
                    </a:cubicBezTo>
                    <a:cubicBezTo>
                      <a:pt x="245" y="235"/>
                      <a:pt x="218" y="235"/>
                      <a:pt x="192" y="235"/>
                    </a:cubicBezTo>
                    <a:cubicBezTo>
                      <a:pt x="207" y="173"/>
                      <a:pt x="223" y="111"/>
                      <a:pt x="238" y="49"/>
                    </a:cubicBezTo>
                    <a:moveTo>
                      <a:pt x="340" y="243"/>
                    </a:moveTo>
                    <a:cubicBezTo>
                      <a:pt x="412" y="227"/>
                      <a:pt x="497" y="178"/>
                      <a:pt x="497" y="105"/>
                    </a:cubicBezTo>
                    <a:cubicBezTo>
                      <a:pt x="497" y="45"/>
                      <a:pt x="433" y="0"/>
                      <a:pt x="340" y="0"/>
                    </a:cubicBezTo>
                    <a:cubicBezTo>
                      <a:pt x="272" y="0"/>
                      <a:pt x="205" y="0"/>
                      <a:pt x="137" y="0"/>
                    </a:cubicBezTo>
                    <a:cubicBezTo>
                      <a:pt x="123" y="0"/>
                      <a:pt x="117" y="0"/>
                      <a:pt x="117" y="14"/>
                    </a:cubicBezTo>
                    <a:cubicBezTo>
                      <a:pt x="117" y="22"/>
                      <a:pt x="123" y="22"/>
                      <a:pt x="135" y="22"/>
                    </a:cubicBezTo>
                    <a:cubicBezTo>
                      <a:pt x="137" y="22"/>
                      <a:pt x="152" y="22"/>
                      <a:pt x="164" y="22"/>
                    </a:cubicBezTo>
                    <a:cubicBezTo>
                      <a:pt x="176" y="24"/>
                      <a:pt x="182" y="24"/>
                      <a:pt x="182" y="34"/>
                    </a:cubicBezTo>
                    <a:cubicBezTo>
                      <a:pt x="182" y="36"/>
                      <a:pt x="182" y="38"/>
                      <a:pt x="180" y="49"/>
                    </a:cubicBezTo>
                    <a:cubicBezTo>
                      <a:pt x="148" y="175"/>
                      <a:pt x="117" y="302"/>
                      <a:pt x="85" y="429"/>
                    </a:cubicBezTo>
                    <a:cubicBezTo>
                      <a:pt x="77" y="457"/>
                      <a:pt x="77" y="463"/>
                      <a:pt x="20" y="463"/>
                    </a:cubicBezTo>
                    <a:cubicBezTo>
                      <a:pt x="8" y="463"/>
                      <a:pt x="0" y="463"/>
                      <a:pt x="0" y="478"/>
                    </a:cubicBezTo>
                    <a:cubicBezTo>
                      <a:pt x="0" y="486"/>
                      <a:pt x="7" y="483"/>
                      <a:pt x="10" y="486"/>
                    </a:cubicBezTo>
                    <a:cubicBezTo>
                      <a:pt x="30" y="486"/>
                      <a:pt x="82" y="484"/>
                      <a:pt x="101" y="484"/>
                    </a:cubicBezTo>
                    <a:cubicBezTo>
                      <a:pt x="120" y="484"/>
                      <a:pt x="170" y="486"/>
                      <a:pt x="190" y="486"/>
                    </a:cubicBezTo>
                    <a:cubicBezTo>
                      <a:pt x="196" y="486"/>
                      <a:pt x="204" y="486"/>
                      <a:pt x="204" y="471"/>
                    </a:cubicBezTo>
                    <a:cubicBezTo>
                      <a:pt x="204" y="463"/>
                      <a:pt x="198" y="463"/>
                      <a:pt x="184" y="463"/>
                    </a:cubicBezTo>
                    <a:cubicBezTo>
                      <a:pt x="158" y="463"/>
                      <a:pt x="139" y="463"/>
                      <a:pt x="139" y="449"/>
                    </a:cubicBezTo>
                    <a:cubicBezTo>
                      <a:pt x="139" y="445"/>
                      <a:pt x="139" y="443"/>
                      <a:pt x="141" y="437"/>
                    </a:cubicBezTo>
                    <a:cubicBezTo>
                      <a:pt x="157" y="374"/>
                      <a:pt x="172" y="312"/>
                      <a:pt x="188" y="249"/>
                    </a:cubicBezTo>
                    <a:cubicBezTo>
                      <a:pt x="216" y="249"/>
                      <a:pt x="245" y="249"/>
                      <a:pt x="273" y="249"/>
                    </a:cubicBezTo>
                    <a:cubicBezTo>
                      <a:pt x="338" y="249"/>
                      <a:pt x="350" y="289"/>
                      <a:pt x="350" y="314"/>
                    </a:cubicBezTo>
                    <a:cubicBezTo>
                      <a:pt x="350" y="326"/>
                      <a:pt x="344" y="346"/>
                      <a:pt x="340" y="364"/>
                    </a:cubicBezTo>
                    <a:cubicBezTo>
                      <a:pt x="335" y="382"/>
                      <a:pt x="327" y="409"/>
                      <a:pt x="327" y="423"/>
                    </a:cubicBezTo>
                    <a:cubicBezTo>
                      <a:pt x="327" y="500"/>
                      <a:pt x="414" y="500"/>
                      <a:pt x="422" y="500"/>
                    </a:cubicBezTo>
                    <a:cubicBezTo>
                      <a:pt x="483" y="500"/>
                      <a:pt x="507" y="429"/>
                      <a:pt x="507" y="419"/>
                    </a:cubicBezTo>
                    <a:cubicBezTo>
                      <a:pt x="507" y="411"/>
                      <a:pt x="502" y="413"/>
                      <a:pt x="499" y="411"/>
                    </a:cubicBezTo>
                    <a:cubicBezTo>
                      <a:pt x="493" y="411"/>
                      <a:pt x="491" y="415"/>
                      <a:pt x="489" y="421"/>
                    </a:cubicBezTo>
                    <a:cubicBezTo>
                      <a:pt x="473" y="473"/>
                      <a:pt x="443" y="486"/>
                      <a:pt x="426" y="486"/>
                    </a:cubicBezTo>
                    <a:cubicBezTo>
                      <a:pt x="402" y="486"/>
                      <a:pt x="396" y="469"/>
                      <a:pt x="396" y="441"/>
                    </a:cubicBezTo>
                    <a:cubicBezTo>
                      <a:pt x="396" y="419"/>
                      <a:pt x="402" y="382"/>
                      <a:pt x="404" y="360"/>
                    </a:cubicBezTo>
                    <a:cubicBezTo>
                      <a:pt x="406" y="350"/>
                      <a:pt x="406" y="338"/>
                      <a:pt x="406" y="328"/>
                    </a:cubicBezTo>
                    <a:cubicBezTo>
                      <a:pt x="406" y="273"/>
                      <a:pt x="360" y="251"/>
                      <a:pt x="340" y="2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4" name=""/>
              <p:cNvSpPr/>
              <p:nvPr/>
            </p:nvSpPr>
            <p:spPr>
              <a:xfrm>
                <a:off x="3427200" y="1892160"/>
                <a:ext cx="133920" cy="120960"/>
              </a:xfrm>
              <a:custGeom>
                <a:avLst/>
                <a:gdLst/>
                <a:ahLst/>
                <a:rect l="0" t="0" r="r" b="b"/>
                <a:pathLst>
                  <a:path w="372" h="336">
                    <a:moveTo>
                      <a:pt x="220" y="36"/>
                    </a:moveTo>
                    <a:cubicBezTo>
                      <a:pt x="224" y="20"/>
                      <a:pt x="226" y="20"/>
                      <a:pt x="236" y="18"/>
                    </a:cubicBezTo>
                    <a:cubicBezTo>
                      <a:pt x="238" y="18"/>
                      <a:pt x="257" y="18"/>
                      <a:pt x="267" y="18"/>
                    </a:cubicBezTo>
                    <a:cubicBezTo>
                      <a:pt x="297" y="18"/>
                      <a:pt x="309" y="18"/>
                      <a:pt x="321" y="22"/>
                    </a:cubicBezTo>
                    <a:cubicBezTo>
                      <a:pt x="344" y="28"/>
                      <a:pt x="346" y="42"/>
                      <a:pt x="346" y="61"/>
                    </a:cubicBezTo>
                    <a:cubicBezTo>
                      <a:pt x="346" y="69"/>
                      <a:pt x="346" y="75"/>
                      <a:pt x="342" y="101"/>
                    </a:cubicBezTo>
                    <a:cubicBezTo>
                      <a:pt x="342" y="103"/>
                      <a:pt x="342" y="105"/>
                      <a:pt x="342" y="107"/>
                    </a:cubicBezTo>
                    <a:cubicBezTo>
                      <a:pt x="342" y="111"/>
                      <a:pt x="344" y="115"/>
                      <a:pt x="350" y="115"/>
                    </a:cubicBezTo>
                    <a:cubicBezTo>
                      <a:pt x="356" y="115"/>
                      <a:pt x="358" y="109"/>
                      <a:pt x="358" y="101"/>
                    </a:cubicBezTo>
                    <a:cubicBezTo>
                      <a:pt x="362" y="70"/>
                      <a:pt x="367" y="39"/>
                      <a:pt x="372" y="8"/>
                    </a:cubicBezTo>
                    <a:cubicBezTo>
                      <a:pt x="372" y="0"/>
                      <a:pt x="366" y="0"/>
                      <a:pt x="358" y="0"/>
                    </a:cubicBezTo>
                    <a:cubicBezTo>
                      <a:pt x="255" y="0"/>
                      <a:pt x="153" y="0"/>
                      <a:pt x="51" y="0"/>
                    </a:cubicBezTo>
                    <a:cubicBezTo>
                      <a:pt x="38" y="0"/>
                      <a:pt x="38" y="0"/>
                      <a:pt x="34" y="10"/>
                    </a:cubicBezTo>
                    <a:cubicBezTo>
                      <a:pt x="24" y="40"/>
                      <a:pt x="14" y="69"/>
                      <a:pt x="4" y="99"/>
                    </a:cubicBezTo>
                    <a:cubicBezTo>
                      <a:pt x="2" y="101"/>
                      <a:pt x="0" y="105"/>
                      <a:pt x="0" y="107"/>
                    </a:cubicBezTo>
                    <a:cubicBezTo>
                      <a:pt x="0" y="109"/>
                      <a:pt x="2" y="115"/>
                      <a:pt x="10" y="115"/>
                    </a:cubicBezTo>
                    <a:cubicBezTo>
                      <a:pt x="16" y="115"/>
                      <a:pt x="16" y="111"/>
                      <a:pt x="20" y="103"/>
                    </a:cubicBezTo>
                    <a:cubicBezTo>
                      <a:pt x="49" y="22"/>
                      <a:pt x="65" y="18"/>
                      <a:pt x="139" y="18"/>
                    </a:cubicBezTo>
                    <a:cubicBezTo>
                      <a:pt x="147" y="18"/>
                      <a:pt x="154" y="18"/>
                      <a:pt x="162" y="18"/>
                    </a:cubicBezTo>
                    <a:cubicBezTo>
                      <a:pt x="176" y="18"/>
                      <a:pt x="176" y="18"/>
                      <a:pt x="176" y="22"/>
                    </a:cubicBezTo>
                    <a:cubicBezTo>
                      <a:pt x="176" y="24"/>
                      <a:pt x="176" y="26"/>
                      <a:pt x="174" y="34"/>
                    </a:cubicBezTo>
                    <a:cubicBezTo>
                      <a:pt x="152" y="121"/>
                      <a:pt x="131" y="208"/>
                      <a:pt x="109" y="295"/>
                    </a:cubicBezTo>
                    <a:cubicBezTo>
                      <a:pt x="105" y="314"/>
                      <a:pt x="103" y="318"/>
                      <a:pt x="51" y="318"/>
                    </a:cubicBezTo>
                    <a:cubicBezTo>
                      <a:pt x="32" y="318"/>
                      <a:pt x="28" y="318"/>
                      <a:pt x="28" y="330"/>
                    </a:cubicBezTo>
                    <a:cubicBezTo>
                      <a:pt x="28" y="332"/>
                      <a:pt x="30" y="336"/>
                      <a:pt x="36" y="336"/>
                    </a:cubicBezTo>
                    <a:cubicBezTo>
                      <a:pt x="51" y="336"/>
                      <a:pt x="66" y="336"/>
                      <a:pt x="79" y="336"/>
                    </a:cubicBezTo>
                    <a:cubicBezTo>
                      <a:pt x="92" y="336"/>
                      <a:pt x="109" y="334"/>
                      <a:pt x="123" y="334"/>
                    </a:cubicBezTo>
                    <a:cubicBezTo>
                      <a:pt x="137" y="334"/>
                      <a:pt x="154" y="334"/>
                      <a:pt x="168" y="336"/>
                    </a:cubicBezTo>
                    <a:cubicBezTo>
                      <a:pt x="180" y="336"/>
                      <a:pt x="196" y="336"/>
                      <a:pt x="208" y="336"/>
                    </a:cubicBezTo>
                    <a:cubicBezTo>
                      <a:pt x="212" y="336"/>
                      <a:pt x="220" y="336"/>
                      <a:pt x="220" y="326"/>
                    </a:cubicBezTo>
                    <a:cubicBezTo>
                      <a:pt x="220" y="318"/>
                      <a:pt x="216" y="318"/>
                      <a:pt x="200" y="318"/>
                    </a:cubicBezTo>
                    <a:cubicBezTo>
                      <a:pt x="190" y="318"/>
                      <a:pt x="180" y="318"/>
                      <a:pt x="172" y="318"/>
                    </a:cubicBezTo>
                    <a:cubicBezTo>
                      <a:pt x="154" y="316"/>
                      <a:pt x="154" y="314"/>
                      <a:pt x="154" y="308"/>
                    </a:cubicBezTo>
                    <a:cubicBezTo>
                      <a:pt x="154" y="306"/>
                      <a:pt x="154" y="304"/>
                      <a:pt x="156" y="297"/>
                    </a:cubicBezTo>
                    <a:cubicBezTo>
                      <a:pt x="177" y="210"/>
                      <a:pt x="199" y="123"/>
                      <a:pt x="220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5" name=""/>
              <p:cNvSpPr/>
              <p:nvPr/>
            </p:nvSpPr>
            <p:spPr>
              <a:xfrm>
                <a:off x="3577320" y="1992600"/>
                <a:ext cx="22680" cy="55440"/>
              </a:xfrm>
              <a:custGeom>
                <a:avLst/>
                <a:gdLst/>
                <a:ahLst/>
                <a:rect l="0" t="0" r="r" b="b"/>
                <a:pathLst>
                  <a:path w="63" h="154">
                    <a:moveTo>
                      <a:pt x="49" y="49"/>
                    </a:moveTo>
                    <a:cubicBezTo>
                      <a:pt x="49" y="77"/>
                      <a:pt x="44" y="109"/>
                      <a:pt x="10" y="140"/>
                    </a:cubicBezTo>
                    <a:cubicBezTo>
                      <a:pt x="8" y="142"/>
                      <a:pt x="6" y="144"/>
                      <a:pt x="6" y="146"/>
                    </a:cubicBezTo>
                    <a:cubicBezTo>
                      <a:pt x="6" y="150"/>
                      <a:pt x="10" y="154"/>
                      <a:pt x="14" y="154"/>
                    </a:cubicBezTo>
                    <a:cubicBezTo>
                      <a:pt x="20" y="154"/>
                      <a:pt x="63" y="113"/>
                      <a:pt x="63" y="55"/>
                    </a:cubicBezTo>
                    <a:cubicBezTo>
                      <a:pt x="63" y="24"/>
                      <a:pt x="51" y="0"/>
                      <a:pt x="28" y="0"/>
                    </a:cubicBezTo>
                    <a:cubicBezTo>
                      <a:pt x="12" y="0"/>
                      <a:pt x="0" y="12"/>
                      <a:pt x="0" y="28"/>
                    </a:cubicBezTo>
                    <a:cubicBezTo>
                      <a:pt x="0" y="45"/>
                      <a:pt x="12" y="57"/>
                      <a:pt x="28" y="57"/>
                    </a:cubicBezTo>
                    <a:cubicBezTo>
                      <a:pt x="40" y="57"/>
                      <a:pt x="42" y="51"/>
                      <a:pt x="49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0440" bIns="10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6" name=""/>
              <p:cNvSpPr/>
              <p:nvPr/>
            </p:nvSpPr>
            <p:spPr>
              <a:xfrm>
                <a:off x="3625920" y="1934280"/>
                <a:ext cx="109800" cy="81000"/>
              </a:xfrm>
              <a:custGeom>
                <a:avLst/>
                <a:gdLst/>
                <a:ahLst/>
                <a:rect l="0" t="0" r="r" b="b"/>
                <a:pathLst>
                  <a:path w="305" h="225">
                    <a:moveTo>
                      <a:pt x="38" y="188"/>
                    </a:moveTo>
                    <a:cubicBezTo>
                      <a:pt x="36" y="194"/>
                      <a:pt x="32" y="206"/>
                      <a:pt x="32" y="208"/>
                    </a:cubicBezTo>
                    <a:cubicBezTo>
                      <a:pt x="32" y="219"/>
                      <a:pt x="42" y="225"/>
                      <a:pt x="51" y="225"/>
                    </a:cubicBezTo>
                    <a:cubicBezTo>
                      <a:pt x="59" y="225"/>
                      <a:pt x="66" y="218"/>
                      <a:pt x="69" y="212"/>
                    </a:cubicBezTo>
                    <a:cubicBezTo>
                      <a:pt x="72" y="207"/>
                      <a:pt x="77" y="192"/>
                      <a:pt x="79" y="182"/>
                    </a:cubicBezTo>
                    <a:cubicBezTo>
                      <a:pt x="81" y="172"/>
                      <a:pt x="87" y="150"/>
                      <a:pt x="89" y="138"/>
                    </a:cubicBezTo>
                    <a:cubicBezTo>
                      <a:pt x="93" y="127"/>
                      <a:pt x="95" y="115"/>
                      <a:pt x="97" y="103"/>
                    </a:cubicBezTo>
                    <a:cubicBezTo>
                      <a:pt x="103" y="83"/>
                      <a:pt x="105" y="79"/>
                      <a:pt x="119" y="59"/>
                    </a:cubicBezTo>
                    <a:cubicBezTo>
                      <a:pt x="133" y="40"/>
                      <a:pt x="156" y="14"/>
                      <a:pt x="194" y="14"/>
                    </a:cubicBezTo>
                    <a:cubicBezTo>
                      <a:pt x="222" y="14"/>
                      <a:pt x="222" y="38"/>
                      <a:pt x="222" y="49"/>
                    </a:cubicBezTo>
                    <a:cubicBezTo>
                      <a:pt x="222" y="79"/>
                      <a:pt x="202" y="134"/>
                      <a:pt x="194" y="154"/>
                    </a:cubicBezTo>
                    <a:cubicBezTo>
                      <a:pt x="188" y="168"/>
                      <a:pt x="186" y="172"/>
                      <a:pt x="186" y="182"/>
                    </a:cubicBezTo>
                    <a:cubicBezTo>
                      <a:pt x="186" y="208"/>
                      <a:pt x="208" y="225"/>
                      <a:pt x="232" y="225"/>
                    </a:cubicBezTo>
                    <a:cubicBezTo>
                      <a:pt x="283" y="225"/>
                      <a:pt x="305" y="156"/>
                      <a:pt x="305" y="148"/>
                    </a:cubicBezTo>
                    <a:cubicBezTo>
                      <a:pt x="305" y="142"/>
                      <a:pt x="299" y="142"/>
                      <a:pt x="297" y="142"/>
                    </a:cubicBezTo>
                    <a:cubicBezTo>
                      <a:pt x="289" y="142"/>
                      <a:pt x="289" y="144"/>
                      <a:pt x="287" y="150"/>
                    </a:cubicBezTo>
                    <a:cubicBezTo>
                      <a:pt x="277" y="190"/>
                      <a:pt x="255" y="210"/>
                      <a:pt x="234" y="210"/>
                    </a:cubicBezTo>
                    <a:cubicBezTo>
                      <a:pt x="224" y="210"/>
                      <a:pt x="222" y="202"/>
                      <a:pt x="222" y="192"/>
                    </a:cubicBezTo>
                    <a:cubicBezTo>
                      <a:pt x="222" y="182"/>
                      <a:pt x="224" y="174"/>
                      <a:pt x="234" y="152"/>
                    </a:cubicBezTo>
                    <a:cubicBezTo>
                      <a:pt x="241" y="138"/>
                      <a:pt x="261" y="85"/>
                      <a:pt x="261" y="57"/>
                    </a:cubicBezTo>
                    <a:cubicBezTo>
                      <a:pt x="261" y="8"/>
                      <a:pt x="222" y="0"/>
                      <a:pt x="196" y="0"/>
                    </a:cubicBezTo>
                    <a:cubicBezTo>
                      <a:pt x="154" y="0"/>
                      <a:pt x="125" y="24"/>
                      <a:pt x="111" y="45"/>
                    </a:cubicBezTo>
                    <a:cubicBezTo>
                      <a:pt x="107" y="10"/>
                      <a:pt x="79" y="0"/>
                      <a:pt x="59" y="0"/>
                    </a:cubicBezTo>
                    <a:cubicBezTo>
                      <a:pt x="36" y="0"/>
                      <a:pt x="26" y="14"/>
                      <a:pt x="18" y="26"/>
                    </a:cubicBezTo>
                    <a:cubicBezTo>
                      <a:pt x="8" y="45"/>
                      <a:pt x="0" y="73"/>
                      <a:pt x="0" y="75"/>
                    </a:cubicBezTo>
                    <a:cubicBezTo>
                      <a:pt x="0" y="83"/>
                      <a:pt x="8" y="83"/>
                      <a:pt x="10" y="83"/>
                    </a:cubicBezTo>
                    <a:cubicBezTo>
                      <a:pt x="16" y="83"/>
                      <a:pt x="16" y="81"/>
                      <a:pt x="20" y="67"/>
                    </a:cubicBezTo>
                    <a:cubicBezTo>
                      <a:pt x="28" y="38"/>
                      <a:pt x="36" y="14"/>
                      <a:pt x="57" y="14"/>
                    </a:cubicBezTo>
                    <a:cubicBezTo>
                      <a:pt x="69" y="14"/>
                      <a:pt x="73" y="24"/>
                      <a:pt x="73" y="38"/>
                    </a:cubicBezTo>
                    <a:cubicBezTo>
                      <a:pt x="73" y="47"/>
                      <a:pt x="69" y="66"/>
                      <a:pt x="65" y="79"/>
                    </a:cubicBezTo>
                    <a:cubicBezTo>
                      <a:pt x="61" y="92"/>
                      <a:pt x="57" y="113"/>
                      <a:pt x="55" y="123"/>
                    </a:cubicBezTo>
                    <a:cubicBezTo>
                      <a:pt x="49" y="145"/>
                      <a:pt x="44" y="167"/>
                      <a:pt x="38" y="1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6000" bIns="36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7" name=""/>
              <p:cNvSpPr/>
              <p:nvPr/>
            </p:nvSpPr>
            <p:spPr>
              <a:xfrm>
                <a:off x="3225600" y="2078640"/>
                <a:ext cx="531000" cy="10080"/>
              </a:xfrm>
              <a:custGeom>
                <a:avLst/>
                <a:gdLst/>
                <a:ahLst/>
                <a:rect l="0" t="0" r="r" b="b"/>
                <a:pathLst>
                  <a:path w="1475" h="28">
                    <a:moveTo>
                      <a:pt x="0" y="0"/>
                    </a:moveTo>
                    <a:cubicBezTo>
                      <a:pt x="492" y="0"/>
                      <a:pt x="984" y="0"/>
                      <a:pt x="1475" y="0"/>
                    </a:cubicBezTo>
                    <a:cubicBezTo>
                      <a:pt x="1475" y="9"/>
                      <a:pt x="1475" y="19"/>
                      <a:pt x="1475" y="28"/>
                    </a:cubicBezTo>
                    <a:cubicBezTo>
                      <a:pt x="984" y="28"/>
                      <a:pt x="492" y="28"/>
                      <a:pt x="0" y="28"/>
                    </a:cubicBezTo>
                    <a:cubicBezTo>
                      <a:pt x="0" y="19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8" name=""/>
              <p:cNvSpPr/>
              <p:nvPr/>
            </p:nvSpPr>
            <p:spPr>
              <a:xfrm>
                <a:off x="3261240" y="2214720"/>
                <a:ext cx="138240" cy="115920"/>
              </a:xfrm>
              <a:custGeom>
                <a:avLst/>
                <a:gdLst/>
                <a:ahLst/>
                <a:rect l="0" t="0" r="r" b="b"/>
                <a:pathLst>
                  <a:path w="384" h="322">
                    <a:moveTo>
                      <a:pt x="42" y="273"/>
                    </a:moveTo>
                    <a:cubicBezTo>
                      <a:pt x="40" y="283"/>
                      <a:pt x="36" y="299"/>
                      <a:pt x="36" y="304"/>
                    </a:cubicBezTo>
                    <a:cubicBezTo>
                      <a:pt x="36" y="316"/>
                      <a:pt x="44" y="322"/>
                      <a:pt x="57" y="322"/>
                    </a:cubicBezTo>
                    <a:cubicBezTo>
                      <a:pt x="65" y="322"/>
                      <a:pt x="77" y="316"/>
                      <a:pt x="83" y="301"/>
                    </a:cubicBezTo>
                    <a:cubicBezTo>
                      <a:pt x="87" y="284"/>
                      <a:pt x="91" y="267"/>
                      <a:pt x="95" y="249"/>
                    </a:cubicBezTo>
                    <a:cubicBezTo>
                      <a:pt x="100" y="228"/>
                      <a:pt x="106" y="207"/>
                      <a:pt x="111" y="186"/>
                    </a:cubicBezTo>
                    <a:cubicBezTo>
                      <a:pt x="115" y="170"/>
                      <a:pt x="119" y="154"/>
                      <a:pt x="123" y="138"/>
                    </a:cubicBezTo>
                    <a:cubicBezTo>
                      <a:pt x="125" y="125"/>
                      <a:pt x="131" y="105"/>
                      <a:pt x="133" y="103"/>
                    </a:cubicBezTo>
                    <a:cubicBezTo>
                      <a:pt x="143" y="81"/>
                      <a:pt x="182" y="16"/>
                      <a:pt x="249" y="16"/>
                    </a:cubicBezTo>
                    <a:cubicBezTo>
                      <a:pt x="281" y="16"/>
                      <a:pt x="287" y="42"/>
                      <a:pt x="287" y="65"/>
                    </a:cubicBezTo>
                    <a:cubicBezTo>
                      <a:pt x="287" y="109"/>
                      <a:pt x="253" y="200"/>
                      <a:pt x="241" y="231"/>
                    </a:cubicBezTo>
                    <a:cubicBezTo>
                      <a:pt x="234" y="247"/>
                      <a:pt x="234" y="257"/>
                      <a:pt x="234" y="263"/>
                    </a:cubicBezTo>
                    <a:cubicBezTo>
                      <a:pt x="234" y="297"/>
                      <a:pt x="259" y="322"/>
                      <a:pt x="291" y="322"/>
                    </a:cubicBezTo>
                    <a:cubicBezTo>
                      <a:pt x="358" y="322"/>
                      <a:pt x="384" y="219"/>
                      <a:pt x="384" y="212"/>
                    </a:cubicBezTo>
                    <a:cubicBezTo>
                      <a:pt x="384" y="206"/>
                      <a:pt x="378" y="206"/>
                      <a:pt x="376" y="206"/>
                    </a:cubicBezTo>
                    <a:cubicBezTo>
                      <a:pt x="370" y="206"/>
                      <a:pt x="370" y="208"/>
                      <a:pt x="366" y="219"/>
                    </a:cubicBezTo>
                    <a:cubicBezTo>
                      <a:pt x="352" y="267"/>
                      <a:pt x="327" y="308"/>
                      <a:pt x="293" y="308"/>
                    </a:cubicBezTo>
                    <a:cubicBezTo>
                      <a:pt x="281" y="308"/>
                      <a:pt x="277" y="299"/>
                      <a:pt x="277" y="283"/>
                    </a:cubicBezTo>
                    <a:cubicBezTo>
                      <a:pt x="277" y="265"/>
                      <a:pt x="283" y="249"/>
                      <a:pt x="289" y="233"/>
                    </a:cubicBezTo>
                    <a:cubicBezTo>
                      <a:pt x="303" y="194"/>
                      <a:pt x="331" y="117"/>
                      <a:pt x="331" y="77"/>
                    </a:cubicBezTo>
                    <a:cubicBezTo>
                      <a:pt x="331" y="28"/>
                      <a:pt x="301" y="0"/>
                      <a:pt x="251" y="0"/>
                    </a:cubicBezTo>
                    <a:cubicBezTo>
                      <a:pt x="186" y="0"/>
                      <a:pt x="152" y="47"/>
                      <a:pt x="139" y="63"/>
                    </a:cubicBezTo>
                    <a:cubicBezTo>
                      <a:pt x="135" y="22"/>
                      <a:pt x="107" y="0"/>
                      <a:pt x="75" y="0"/>
                    </a:cubicBezTo>
                    <a:cubicBezTo>
                      <a:pt x="42" y="0"/>
                      <a:pt x="28" y="28"/>
                      <a:pt x="20" y="40"/>
                    </a:cubicBezTo>
                    <a:cubicBezTo>
                      <a:pt x="10" y="65"/>
                      <a:pt x="0" y="107"/>
                      <a:pt x="0" y="109"/>
                    </a:cubicBezTo>
                    <a:cubicBezTo>
                      <a:pt x="0" y="117"/>
                      <a:pt x="6" y="117"/>
                      <a:pt x="8" y="117"/>
                    </a:cubicBezTo>
                    <a:cubicBezTo>
                      <a:pt x="16" y="117"/>
                      <a:pt x="16" y="115"/>
                      <a:pt x="20" y="101"/>
                    </a:cubicBezTo>
                    <a:cubicBezTo>
                      <a:pt x="32" y="51"/>
                      <a:pt x="46" y="16"/>
                      <a:pt x="73" y="16"/>
                    </a:cubicBezTo>
                    <a:cubicBezTo>
                      <a:pt x="87" y="16"/>
                      <a:pt x="95" y="24"/>
                      <a:pt x="95" y="49"/>
                    </a:cubicBezTo>
                    <a:cubicBezTo>
                      <a:pt x="95" y="63"/>
                      <a:pt x="93" y="71"/>
                      <a:pt x="83" y="109"/>
                    </a:cubicBezTo>
                    <a:cubicBezTo>
                      <a:pt x="69" y="164"/>
                      <a:pt x="56" y="219"/>
                      <a:pt x="42" y="2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9" name=""/>
              <p:cNvSpPr/>
              <p:nvPr/>
            </p:nvSpPr>
            <p:spPr>
              <a:xfrm>
                <a:off x="3417120" y="2135520"/>
                <a:ext cx="82080" cy="122400"/>
              </a:xfrm>
              <a:custGeom>
                <a:avLst/>
                <a:gdLst/>
                <a:ahLst/>
                <a:rect l="0" t="0" r="r" b="b"/>
                <a:pathLst>
                  <a:path w="228" h="340">
                    <a:moveTo>
                      <a:pt x="109" y="164"/>
                    </a:moveTo>
                    <a:cubicBezTo>
                      <a:pt x="148" y="164"/>
                      <a:pt x="176" y="190"/>
                      <a:pt x="176" y="243"/>
                    </a:cubicBezTo>
                    <a:cubicBezTo>
                      <a:pt x="176" y="306"/>
                      <a:pt x="139" y="324"/>
                      <a:pt x="111" y="324"/>
                    </a:cubicBezTo>
                    <a:cubicBezTo>
                      <a:pt x="91" y="324"/>
                      <a:pt x="46" y="318"/>
                      <a:pt x="26" y="289"/>
                    </a:cubicBezTo>
                    <a:cubicBezTo>
                      <a:pt x="51" y="287"/>
                      <a:pt x="55" y="271"/>
                      <a:pt x="55" y="261"/>
                    </a:cubicBezTo>
                    <a:cubicBezTo>
                      <a:pt x="55" y="245"/>
                      <a:pt x="42" y="233"/>
                      <a:pt x="28" y="233"/>
                    </a:cubicBezTo>
                    <a:cubicBezTo>
                      <a:pt x="14" y="233"/>
                      <a:pt x="0" y="243"/>
                      <a:pt x="0" y="263"/>
                    </a:cubicBezTo>
                    <a:cubicBezTo>
                      <a:pt x="0" y="310"/>
                      <a:pt x="53" y="340"/>
                      <a:pt x="111" y="340"/>
                    </a:cubicBezTo>
                    <a:cubicBezTo>
                      <a:pt x="182" y="340"/>
                      <a:pt x="228" y="293"/>
                      <a:pt x="228" y="243"/>
                    </a:cubicBezTo>
                    <a:cubicBezTo>
                      <a:pt x="228" y="204"/>
                      <a:pt x="196" y="166"/>
                      <a:pt x="141" y="154"/>
                    </a:cubicBezTo>
                    <a:cubicBezTo>
                      <a:pt x="194" y="136"/>
                      <a:pt x="214" y="99"/>
                      <a:pt x="214" y="69"/>
                    </a:cubicBezTo>
                    <a:cubicBezTo>
                      <a:pt x="214" y="28"/>
                      <a:pt x="168" y="0"/>
                      <a:pt x="113" y="0"/>
                    </a:cubicBezTo>
                    <a:cubicBezTo>
                      <a:pt x="59" y="0"/>
                      <a:pt x="16" y="26"/>
                      <a:pt x="16" y="67"/>
                    </a:cubicBezTo>
                    <a:cubicBezTo>
                      <a:pt x="16" y="83"/>
                      <a:pt x="26" y="93"/>
                      <a:pt x="40" y="93"/>
                    </a:cubicBezTo>
                    <a:cubicBezTo>
                      <a:pt x="57" y="93"/>
                      <a:pt x="67" y="81"/>
                      <a:pt x="67" y="67"/>
                    </a:cubicBezTo>
                    <a:cubicBezTo>
                      <a:pt x="67" y="53"/>
                      <a:pt x="57" y="42"/>
                      <a:pt x="40" y="40"/>
                    </a:cubicBezTo>
                    <a:cubicBezTo>
                      <a:pt x="59" y="20"/>
                      <a:pt x="93" y="14"/>
                      <a:pt x="111" y="14"/>
                    </a:cubicBezTo>
                    <a:cubicBezTo>
                      <a:pt x="133" y="14"/>
                      <a:pt x="166" y="24"/>
                      <a:pt x="166" y="69"/>
                    </a:cubicBezTo>
                    <a:cubicBezTo>
                      <a:pt x="166" y="89"/>
                      <a:pt x="158" y="111"/>
                      <a:pt x="146" y="127"/>
                    </a:cubicBezTo>
                    <a:cubicBezTo>
                      <a:pt x="129" y="146"/>
                      <a:pt x="115" y="148"/>
                      <a:pt x="89" y="148"/>
                    </a:cubicBezTo>
                    <a:cubicBezTo>
                      <a:pt x="77" y="150"/>
                      <a:pt x="77" y="150"/>
                      <a:pt x="75" y="150"/>
                    </a:cubicBezTo>
                    <a:cubicBezTo>
                      <a:pt x="73" y="150"/>
                      <a:pt x="69" y="152"/>
                      <a:pt x="69" y="156"/>
                    </a:cubicBezTo>
                    <a:cubicBezTo>
                      <a:pt x="69" y="164"/>
                      <a:pt x="73" y="164"/>
                      <a:pt x="83" y="164"/>
                    </a:cubicBezTo>
                    <a:cubicBezTo>
                      <a:pt x="92" y="164"/>
                      <a:pt x="100" y="164"/>
                      <a:pt x="109" y="1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0" name=""/>
              <p:cNvSpPr/>
              <p:nvPr/>
            </p:nvSpPr>
            <p:spPr>
              <a:xfrm>
                <a:off x="3523320" y="2120040"/>
                <a:ext cx="76320" cy="178560"/>
              </a:xfrm>
              <a:custGeom>
                <a:avLst/>
                <a:gdLst/>
                <a:ahLst/>
                <a:rect l="0" t="0" r="r" b="b"/>
                <a:pathLst>
                  <a:path w="212" h="496">
                    <a:moveTo>
                      <a:pt x="210" y="20"/>
                    </a:moveTo>
                    <a:cubicBezTo>
                      <a:pt x="212" y="14"/>
                      <a:pt x="212" y="14"/>
                      <a:pt x="212" y="12"/>
                    </a:cubicBezTo>
                    <a:cubicBezTo>
                      <a:pt x="212" y="4"/>
                      <a:pt x="206" y="0"/>
                      <a:pt x="202" y="0"/>
                    </a:cubicBezTo>
                    <a:cubicBezTo>
                      <a:pt x="192" y="0"/>
                      <a:pt x="190" y="4"/>
                      <a:pt x="188" y="12"/>
                    </a:cubicBezTo>
                    <a:cubicBezTo>
                      <a:pt x="126" y="167"/>
                      <a:pt x="64" y="321"/>
                      <a:pt x="2" y="475"/>
                    </a:cubicBezTo>
                    <a:cubicBezTo>
                      <a:pt x="0" y="482"/>
                      <a:pt x="0" y="482"/>
                      <a:pt x="0" y="484"/>
                    </a:cubicBezTo>
                    <a:cubicBezTo>
                      <a:pt x="0" y="492"/>
                      <a:pt x="6" y="496"/>
                      <a:pt x="12" y="496"/>
                    </a:cubicBezTo>
                    <a:cubicBezTo>
                      <a:pt x="20" y="496"/>
                      <a:pt x="22" y="490"/>
                      <a:pt x="24" y="484"/>
                    </a:cubicBezTo>
                    <a:cubicBezTo>
                      <a:pt x="86" y="329"/>
                      <a:pt x="148" y="175"/>
                      <a:pt x="210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1" name=""/>
              <p:cNvSpPr/>
              <p:nvPr/>
            </p:nvSpPr>
            <p:spPr>
              <a:xfrm>
                <a:off x="3625200" y="2135520"/>
                <a:ext cx="79200" cy="118800"/>
              </a:xfrm>
              <a:custGeom>
                <a:avLst/>
                <a:gdLst/>
                <a:ahLst/>
                <a:rect l="0" t="0" r="r" b="b"/>
                <a:pathLst>
                  <a:path w="220" h="330">
                    <a:moveTo>
                      <a:pt x="220" y="239"/>
                    </a:moveTo>
                    <a:cubicBezTo>
                      <a:pt x="215" y="239"/>
                      <a:pt x="210" y="239"/>
                      <a:pt x="204" y="239"/>
                    </a:cubicBezTo>
                    <a:cubicBezTo>
                      <a:pt x="202" y="251"/>
                      <a:pt x="196" y="279"/>
                      <a:pt x="190" y="285"/>
                    </a:cubicBezTo>
                    <a:cubicBezTo>
                      <a:pt x="186" y="287"/>
                      <a:pt x="148" y="287"/>
                      <a:pt x="141" y="287"/>
                    </a:cubicBezTo>
                    <a:cubicBezTo>
                      <a:pt x="111" y="287"/>
                      <a:pt x="81" y="287"/>
                      <a:pt x="51" y="287"/>
                    </a:cubicBezTo>
                    <a:cubicBezTo>
                      <a:pt x="101" y="241"/>
                      <a:pt x="119" y="227"/>
                      <a:pt x="150" y="204"/>
                    </a:cubicBezTo>
                    <a:cubicBezTo>
                      <a:pt x="186" y="174"/>
                      <a:pt x="220" y="144"/>
                      <a:pt x="220" y="97"/>
                    </a:cubicBezTo>
                    <a:cubicBezTo>
                      <a:pt x="220" y="36"/>
                      <a:pt x="168" y="0"/>
                      <a:pt x="103" y="0"/>
                    </a:cubicBezTo>
                    <a:cubicBezTo>
                      <a:pt x="42" y="0"/>
                      <a:pt x="0" y="42"/>
                      <a:pt x="0" y="89"/>
                    </a:cubicBezTo>
                    <a:cubicBezTo>
                      <a:pt x="0" y="113"/>
                      <a:pt x="22" y="115"/>
                      <a:pt x="26" y="115"/>
                    </a:cubicBezTo>
                    <a:cubicBezTo>
                      <a:pt x="38" y="115"/>
                      <a:pt x="53" y="107"/>
                      <a:pt x="53" y="89"/>
                    </a:cubicBezTo>
                    <a:cubicBezTo>
                      <a:pt x="53" y="81"/>
                      <a:pt x="51" y="63"/>
                      <a:pt x="24" y="63"/>
                    </a:cubicBezTo>
                    <a:cubicBezTo>
                      <a:pt x="38" y="28"/>
                      <a:pt x="73" y="18"/>
                      <a:pt x="97" y="18"/>
                    </a:cubicBezTo>
                    <a:cubicBezTo>
                      <a:pt x="146" y="18"/>
                      <a:pt x="172" y="57"/>
                      <a:pt x="172" y="97"/>
                    </a:cubicBezTo>
                    <a:cubicBezTo>
                      <a:pt x="172" y="140"/>
                      <a:pt x="141" y="174"/>
                      <a:pt x="125" y="192"/>
                    </a:cubicBezTo>
                    <a:cubicBezTo>
                      <a:pt x="86" y="231"/>
                      <a:pt x="46" y="270"/>
                      <a:pt x="6" y="310"/>
                    </a:cubicBezTo>
                    <a:cubicBezTo>
                      <a:pt x="0" y="316"/>
                      <a:pt x="0" y="316"/>
                      <a:pt x="0" y="330"/>
                    </a:cubicBezTo>
                    <a:cubicBezTo>
                      <a:pt x="69" y="330"/>
                      <a:pt x="137" y="330"/>
                      <a:pt x="206" y="330"/>
                    </a:cubicBezTo>
                    <a:cubicBezTo>
                      <a:pt x="211" y="299"/>
                      <a:pt x="216" y="269"/>
                      <a:pt x="220" y="2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2" name=""/>
              <p:cNvSpPr/>
              <p:nvPr/>
            </p:nvSpPr>
            <p:spPr>
              <a:xfrm>
                <a:off x="3894480" y="1776960"/>
                <a:ext cx="66960" cy="613440"/>
              </a:xfrm>
              <a:custGeom>
                <a:avLst/>
                <a:gdLst/>
                <a:ahLst/>
                <a:rect l="0" t="0" r="r" b="b"/>
                <a:pathLst>
                  <a:path w="186" h="1704">
                    <a:moveTo>
                      <a:pt x="0" y="1704"/>
                    </a:moveTo>
                    <a:cubicBezTo>
                      <a:pt x="62" y="1704"/>
                      <a:pt x="124" y="1704"/>
                      <a:pt x="186" y="1704"/>
                    </a:cubicBezTo>
                    <a:cubicBezTo>
                      <a:pt x="186" y="1691"/>
                      <a:pt x="186" y="1678"/>
                      <a:pt x="186" y="1665"/>
                    </a:cubicBezTo>
                    <a:cubicBezTo>
                      <a:pt x="137" y="1665"/>
                      <a:pt x="88" y="1665"/>
                      <a:pt x="38" y="1665"/>
                    </a:cubicBezTo>
                    <a:cubicBezTo>
                      <a:pt x="38" y="1123"/>
                      <a:pt x="38" y="581"/>
                      <a:pt x="38" y="38"/>
                    </a:cubicBezTo>
                    <a:cubicBezTo>
                      <a:pt x="88" y="38"/>
                      <a:pt x="137" y="38"/>
                      <a:pt x="186" y="38"/>
                    </a:cubicBezTo>
                    <a:cubicBezTo>
                      <a:pt x="186" y="26"/>
                      <a:pt x="186" y="13"/>
                      <a:pt x="186" y="0"/>
                    </a:cubicBezTo>
                    <a:cubicBezTo>
                      <a:pt x="124" y="0"/>
                      <a:pt x="62" y="0"/>
                      <a:pt x="0" y="0"/>
                    </a:cubicBezTo>
                    <a:cubicBezTo>
                      <a:pt x="0" y="568"/>
                      <a:pt x="0" y="1136"/>
                      <a:pt x="0" y="17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3" name=""/>
              <p:cNvSpPr/>
              <p:nvPr/>
            </p:nvSpPr>
            <p:spPr>
              <a:xfrm>
                <a:off x="3973680" y="2033640"/>
                <a:ext cx="83520" cy="117360"/>
              </a:xfrm>
              <a:custGeom>
                <a:avLst/>
                <a:gdLst/>
                <a:ahLst/>
                <a:rect l="0" t="0" r="r" b="b"/>
                <a:pathLst>
                  <a:path w="232" h="326">
                    <a:moveTo>
                      <a:pt x="125" y="180"/>
                    </a:moveTo>
                    <a:cubicBezTo>
                      <a:pt x="139" y="182"/>
                      <a:pt x="198" y="194"/>
                      <a:pt x="198" y="245"/>
                    </a:cubicBezTo>
                    <a:cubicBezTo>
                      <a:pt x="198" y="281"/>
                      <a:pt x="174" y="310"/>
                      <a:pt x="117" y="310"/>
                    </a:cubicBezTo>
                    <a:cubicBezTo>
                      <a:pt x="59" y="310"/>
                      <a:pt x="32" y="269"/>
                      <a:pt x="20" y="208"/>
                    </a:cubicBezTo>
                    <a:cubicBezTo>
                      <a:pt x="16" y="200"/>
                      <a:pt x="16" y="196"/>
                      <a:pt x="10" y="196"/>
                    </a:cubicBezTo>
                    <a:cubicBezTo>
                      <a:pt x="0" y="196"/>
                      <a:pt x="0" y="202"/>
                      <a:pt x="0" y="214"/>
                    </a:cubicBezTo>
                    <a:cubicBezTo>
                      <a:pt x="0" y="246"/>
                      <a:pt x="0" y="278"/>
                      <a:pt x="0" y="310"/>
                    </a:cubicBezTo>
                    <a:cubicBezTo>
                      <a:pt x="0" y="322"/>
                      <a:pt x="0" y="326"/>
                      <a:pt x="8" y="326"/>
                    </a:cubicBezTo>
                    <a:cubicBezTo>
                      <a:pt x="12" y="326"/>
                      <a:pt x="13" y="327"/>
                      <a:pt x="26" y="312"/>
                    </a:cubicBezTo>
                    <a:cubicBezTo>
                      <a:pt x="28" y="310"/>
                      <a:pt x="26" y="310"/>
                      <a:pt x="40" y="295"/>
                    </a:cubicBezTo>
                    <a:cubicBezTo>
                      <a:pt x="71" y="326"/>
                      <a:pt x="103" y="326"/>
                      <a:pt x="117" y="326"/>
                    </a:cubicBezTo>
                    <a:cubicBezTo>
                      <a:pt x="200" y="326"/>
                      <a:pt x="232" y="279"/>
                      <a:pt x="232" y="227"/>
                    </a:cubicBezTo>
                    <a:cubicBezTo>
                      <a:pt x="232" y="190"/>
                      <a:pt x="210" y="168"/>
                      <a:pt x="202" y="160"/>
                    </a:cubicBezTo>
                    <a:cubicBezTo>
                      <a:pt x="180" y="138"/>
                      <a:pt x="152" y="132"/>
                      <a:pt x="121" y="125"/>
                    </a:cubicBezTo>
                    <a:cubicBezTo>
                      <a:pt x="81" y="117"/>
                      <a:pt x="34" y="109"/>
                      <a:pt x="34" y="67"/>
                    </a:cubicBezTo>
                    <a:cubicBezTo>
                      <a:pt x="34" y="42"/>
                      <a:pt x="53" y="14"/>
                      <a:pt x="113" y="14"/>
                    </a:cubicBezTo>
                    <a:cubicBezTo>
                      <a:pt x="192" y="14"/>
                      <a:pt x="196" y="77"/>
                      <a:pt x="196" y="99"/>
                    </a:cubicBezTo>
                    <a:cubicBezTo>
                      <a:pt x="198" y="105"/>
                      <a:pt x="204" y="105"/>
                      <a:pt x="206" y="105"/>
                    </a:cubicBezTo>
                    <a:cubicBezTo>
                      <a:pt x="214" y="105"/>
                      <a:pt x="214" y="101"/>
                      <a:pt x="214" y="89"/>
                    </a:cubicBezTo>
                    <a:cubicBezTo>
                      <a:pt x="214" y="65"/>
                      <a:pt x="214" y="40"/>
                      <a:pt x="214" y="16"/>
                    </a:cubicBezTo>
                    <a:cubicBezTo>
                      <a:pt x="214" y="4"/>
                      <a:pt x="214" y="0"/>
                      <a:pt x="206" y="0"/>
                    </a:cubicBezTo>
                    <a:cubicBezTo>
                      <a:pt x="204" y="0"/>
                      <a:pt x="202" y="0"/>
                      <a:pt x="192" y="8"/>
                    </a:cubicBezTo>
                    <a:cubicBezTo>
                      <a:pt x="190" y="10"/>
                      <a:pt x="184" y="18"/>
                      <a:pt x="180" y="20"/>
                    </a:cubicBezTo>
                    <a:cubicBezTo>
                      <a:pt x="154" y="0"/>
                      <a:pt x="125" y="0"/>
                      <a:pt x="113" y="0"/>
                    </a:cubicBezTo>
                    <a:cubicBezTo>
                      <a:pt x="26" y="0"/>
                      <a:pt x="0" y="47"/>
                      <a:pt x="0" y="87"/>
                    </a:cubicBezTo>
                    <a:cubicBezTo>
                      <a:pt x="0" y="111"/>
                      <a:pt x="12" y="132"/>
                      <a:pt x="30" y="148"/>
                    </a:cubicBezTo>
                    <a:cubicBezTo>
                      <a:pt x="53" y="166"/>
                      <a:pt x="73" y="170"/>
                      <a:pt x="125" y="1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4" name=""/>
              <p:cNvSpPr/>
              <p:nvPr/>
            </p:nvSpPr>
            <p:spPr>
              <a:xfrm>
                <a:off x="4074840" y="1976760"/>
                <a:ext cx="54720" cy="171000"/>
              </a:xfrm>
              <a:custGeom>
                <a:avLst/>
                <a:gdLst/>
                <a:ahLst/>
                <a:rect l="0" t="0" r="r" b="b"/>
                <a:pathLst>
                  <a:path w="152" h="475">
                    <a:moveTo>
                      <a:pt x="101" y="162"/>
                    </a:moveTo>
                    <a:cubicBezTo>
                      <a:pt x="68" y="165"/>
                      <a:pt x="35" y="167"/>
                      <a:pt x="2" y="170"/>
                    </a:cubicBezTo>
                    <a:cubicBezTo>
                      <a:pt x="2" y="177"/>
                      <a:pt x="2" y="185"/>
                      <a:pt x="2" y="192"/>
                    </a:cubicBezTo>
                    <a:cubicBezTo>
                      <a:pt x="49" y="192"/>
                      <a:pt x="55" y="196"/>
                      <a:pt x="55" y="231"/>
                    </a:cubicBezTo>
                    <a:cubicBezTo>
                      <a:pt x="55" y="294"/>
                      <a:pt x="55" y="357"/>
                      <a:pt x="55" y="421"/>
                    </a:cubicBezTo>
                    <a:cubicBezTo>
                      <a:pt x="55" y="453"/>
                      <a:pt x="46" y="453"/>
                      <a:pt x="0" y="453"/>
                    </a:cubicBezTo>
                    <a:cubicBezTo>
                      <a:pt x="0" y="461"/>
                      <a:pt x="0" y="468"/>
                      <a:pt x="0" y="475"/>
                    </a:cubicBezTo>
                    <a:cubicBezTo>
                      <a:pt x="22" y="475"/>
                      <a:pt x="61" y="473"/>
                      <a:pt x="77" y="473"/>
                    </a:cubicBezTo>
                    <a:cubicBezTo>
                      <a:pt x="103" y="473"/>
                      <a:pt x="127" y="475"/>
                      <a:pt x="152" y="475"/>
                    </a:cubicBezTo>
                    <a:cubicBezTo>
                      <a:pt x="152" y="468"/>
                      <a:pt x="152" y="461"/>
                      <a:pt x="152" y="453"/>
                    </a:cubicBezTo>
                    <a:cubicBezTo>
                      <a:pt x="105" y="453"/>
                      <a:pt x="101" y="451"/>
                      <a:pt x="101" y="423"/>
                    </a:cubicBezTo>
                    <a:cubicBezTo>
                      <a:pt x="101" y="336"/>
                      <a:pt x="101" y="249"/>
                      <a:pt x="101" y="162"/>
                    </a:cubicBezTo>
                    <a:moveTo>
                      <a:pt x="105" y="38"/>
                    </a:moveTo>
                    <a:cubicBezTo>
                      <a:pt x="105" y="16"/>
                      <a:pt x="87" y="0"/>
                      <a:pt x="67" y="0"/>
                    </a:cubicBezTo>
                    <a:cubicBezTo>
                      <a:pt x="44" y="0"/>
                      <a:pt x="28" y="20"/>
                      <a:pt x="28" y="38"/>
                    </a:cubicBezTo>
                    <a:cubicBezTo>
                      <a:pt x="28" y="57"/>
                      <a:pt x="44" y="75"/>
                      <a:pt x="67" y="75"/>
                    </a:cubicBezTo>
                    <a:cubicBezTo>
                      <a:pt x="87" y="75"/>
                      <a:pt x="105" y="61"/>
                      <a:pt x="105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5" name=""/>
              <p:cNvSpPr/>
              <p:nvPr/>
            </p:nvSpPr>
            <p:spPr>
              <a:xfrm>
                <a:off x="4145400" y="2035080"/>
                <a:ext cx="128880" cy="113040"/>
              </a:xfrm>
              <a:custGeom>
                <a:avLst/>
                <a:gdLst/>
                <a:ahLst/>
                <a:rect l="0" t="0" r="r" b="b"/>
                <a:pathLst>
                  <a:path w="358" h="314">
                    <a:moveTo>
                      <a:pt x="55" y="69"/>
                    </a:moveTo>
                    <a:cubicBezTo>
                      <a:pt x="55" y="132"/>
                      <a:pt x="55" y="196"/>
                      <a:pt x="55" y="259"/>
                    </a:cubicBezTo>
                    <a:cubicBezTo>
                      <a:pt x="55" y="291"/>
                      <a:pt x="46" y="291"/>
                      <a:pt x="0" y="291"/>
                    </a:cubicBezTo>
                    <a:cubicBezTo>
                      <a:pt x="0" y="299"/>
                      <a:pt x="0" y="306"/>
                      <a:pt x="0" y="314"/>
                    </a:cubicBezTo>
                    <a:cubicBezTo>
                      <a:pt x="24" y="314"/>
                      <a:pt x="61" y="312"/>
                      <a:pt x="81" y="312"/>
                    </a:cubicBezTo>
                    <a:cubicBezTo>
                      <a:pt x="99" y="312"/>
                      <a:pt x="135" y="314"/>
                      <a:pt x="160" y="314"/>
                    </a:cubicBezTo>
                    <a:cubicBezTo>
                      <a:pt x="160" y="306"/>
                      <a:pt x="160" y="299"/>
                      <a:pt x="160" y="291"/>
                    </a:cubicBezTo>
                    <a:cubicBezTo>
                      <a:pt x="111" y="291"/>
                      <a:pt x="105" y="291"/>
                      <a:pt x="105" y="259"/>
                    </a:cubicBezTo>
                    <a:cubicBezTo>
                      <a:pt x="105" y="216"/>
                      <a:pt x="105" y="173"/>
                      <a:pt x="105" y="129"/>
                    </a:cubicBezTo>
                    <a:cubicBezTo>
                      <a:pt x="105" y="55"/>
                      <a:pt x="156" y="16"/>
                      <a:pt x="200" y="16"/>
                    </a:cubicBezTo>
                    <a:cubicBezTo>
                      <a:pt x="245" y="16"/>
                      <a:pt x="253" y="55"/>
                      <a:pt x="253" y="95"/>
                    </a:cubicBezTo>
                    <a:cubicBezTo>
                      <a:pt x="253" y="150"/>
                      <a:pt x="253" y="204"/>
                      <a:pt x="253" y="259"/>
                    </a:cubicBezTo>
                    <a:cubicBezTo>
                      <a:pt x="253" y="291"/>
                      <a:pt x="245" y="291"/>
                      <a:pt x="198" y="291"/>
                    </a:cubicBezTo>
                    <a:cubicBezTo>
                      <a:pt x="198" y="299"/>
                      <a:pt x="198" y="306"/>
                      <a:pt x="198" y="314"/>
                    </a:cubicBezTo>
                    <a:cubicBezTo>
                      <a:pt x="222" y="314"/>
                      <a:pt x="259" y="312"/>
                      <a:pt x="277" y="312"/>
                    </a:cubicBezTo>
                    <a:cubicBezTo>
                      <a:pt x="295" y="312"/>
                      <a:pt x="333" y="314"/>
                      <a:pt x="358" y="314"/>
                    </a:cubicBezTo>
                    <a:cubicBezTo>
                      <a:pt x="358" y="306"/>
                      <a:pt x="358" y="299"/>
                      <a:pt x="358" y="291"/>
                    </a:cubicBezTo>
                    <a:cubicBezTo>
                      <a:pt x="319" y="291"/>
                      <a:pt x="303" y="291"/>
                      <a:pt x="301" y="271"/>
                    </a:cubicBezTo>
                    <a:cubicBezTo>
                      <a:pt x="301" y="226"/>
                      <a:pt x="301" y="181"/>
                      <a:pt x="301" y="136"/>
                    </a:cubicBezTo>
                    <a:cubicBezTo>
                      <a:pt x="301" y="73"/>
                      <a:pt x="301" y="53"/>
                      <a:pt x="279" y="26"/>
                    </a:cubicBezTo>
                    <a:cubicBezTo>
                      <a:pt x="269" y="14"/>
                      <a:pt x="247" y="0"/>
                      <a:pt x="204" y="0"/>
                    </a:cubicBezTo>
                    <a:cubicBezTo>
                      <a:pt x="154" y="0"/>
                      <a:pt x="119" y="30"/>
                      <a:pt x="99" y="75"/>
                    </a:cubicBezTo>
                    <a:cubicBezTo>
                      <a:pt x="99" y="50"/>
                      <a:pt x="99" y="25"/>
                      <a:pt x="99" y="0"/>
                    </a:cubicBezTo>
                    <a:cubicBezTo>
                      <a:pt x="66" y="3"/>
                      <a:pt x="33" y="5"/>
                      <a:pt x="0" y="8"/>
                    </a:cubicBezTo>
                    <a:cubicBezTo>
                      <a:pt x="0" y="16"/>
                      <a:pt x="0" y="23"/>
                      <a:pt x="0" y="30"/>
                    </a:cubicBezTo>
                    <a:cubicBezTo>
                      <a:pt x="51" y="30"/>
                      <a:pt x="55" y="34"/>
                      <a:pt x="55" y="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6" name=""/>
              <p:cNvSpPr/>
              <p:nvPr/>
            </p:nvSpPr>
            <p:spPr>
              <a:xfrm>
                <a:off x="4375440" y="1776960"/>
                <a:ext cx="125280" cy="613440"/>
              </a:xfrm>
              <a:custGeom>
                <a:avLst/>
                <a:gdLst/>
                <a:ahLst/>
                <a:rect l="0" t="0" r="r" b="b"/>
                <a:pathLst>
                  <a:path w="348" h="1704">
                    <a:moveTo>
                      <a:pt x="348" y="1698"/>
                    </a:moveTo>
                    <a:cubicBezTo>
                      <a:pt x="348" y="1696"/>
                      <a:pt x="348" y="1694"/>
                      <a:pt x="346" y="1692"/>
                    </a:cubicBezTo>
                    <a:cubicBezTo>
                      <a:pt x="319" y="1665"/>
                      <a:pt x="273" y="1617"/>
                      <a:pt x="224" y="1540"/>
                    </a:cubicBezTo>
                    <a:cubicBezTo>
                      <a:pt x="109" y="1358"/>
                      <a:pt x="59" y="1127"/>
                      <a:pt x="59" y="852"/>
                    </a:cubicBezTo>
                    <a:cubicBezTo>
                      <a:pt x="59" y="662"/>
                      <a:pt x="83" y="415"/>
                      <a:pt x="200" y="202"/>
                    </a:cubicBezTo>
                    <a:cubicBezTo>
                      <a:pt x="257" y="101"/>
                      <a:pt x="315" y="44"/>
                      <a:pt x="346" y="12"/>
                    </a:cubicBezTo>
                    <a:cubicBezTo>
                      <a:pt x="348" y="10"/>
                      <a:pt x="348" y="8"/>
                      <a:pt x="348" y="6"/>
                    </a:cubicBezTo>
                    <a:cubicBezTo>
                      <a:pt x="348" y="0"/>
                      <a:pt x="344" y="0"/>
                      <a:pt x="333" y="0"/>
                    </a:cubicBezTo>
                    <a:cubicBezTo>
                      <a:pt x="323" y="0"/>
                      <a:pt x="321" y="0"/>
                      <a:pt x="311" y="10"/>
                    </a:cubicBezTo>
                    <a:cubicBezTo>
                      <a:pt x="73" y="227"/>
                      <a:pt x="0" y="552"/>
                      <a:pt x="0" y="852"/>
                    </a:cubicBezTo>
                    <a:cubicBezTo>
                      <a:pt x="0" y="1131"/>
                      <a:pt x="63" y="1412"/>
                      <a:pt x="243" y="1625"/>
                    </a:cubicBezTo>
                    <a:cubicBezTo>
                      <a:pt x="257" y="1641"/>
                      <a:pt x="285" y="1671"/>
                      <a:pt x="313" y="1696"/>
                    </a:cubicBezTo>
                    <a:cubicBezTo>
                      <a:pt x="321" y="1704"/>
                      <a:pt x="323" y="1704"/>
                      <a:pt x="333" y="1704"/>
                    </a:cubicBezTo>
                    <a:cubicBezTo>
                      <a:pt x="344" y="1704"/>
                      <a:pt x="348" y="1704"/>
                      <a:pt x="348" y="16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7" name=""/>
              <p:cNvSpPr/>
              <p:nvPr/>
            </p:nvSpPr>
            <p:spPr>
              <a:xfrm>
                <a:off x="4517280" y="2037960"/>
                <a:ext cx="137520" cy="113040"/>
              </a:xfrm>
              <a:custGeom>
                <a:avLst/>
                <a:gdLst/>
                <a:ahLst/>
                <a:rect l="0" t="0" r="r" b="b"/>
                <a:pathLst>
                  <a:path w="382" h="314">
                    <a:moveTo>
                      <a:pt x="168" y="40"/>
                    </a:moveTo>
                    <a:cubicBezTo>
                      <a:pt x="195" y="40"/>
                      <a:pt x="222" y="40"/>
                      <a:pt x="249" y="40"/>
                    </a:cubicBezTo>
                    <a:cubicBezTo>
                      <a:pt x="224" y="146"/>
                      <a:pt x="218" y="176"/>
                      <a:pt x="218" y="225"/>
                    </a:cubicBezTo>
                    <a:cubicBezTo>
                      <a:pt x="218" y="235"/>
                      <a:pt x="218" y="255"/>
                      <a:pt x="224" y="277"/>
                    </a:cubicBezTo>
                    <a:cubicBezTo>
                      <a:pt x="232" y="310"/>
                      <a:pt x="238" y="314"/>
                      <a:pt x="251" y="314"/>
                    </a:cubicBezTo>
                    <a:cubicBezTo>
                      <a:pt x="265" y="314"/>
                      <a:pt x="279" y="301"/>
                      <a:pt x="279" y="287"/>
                    </a:cubicBezTo>
                    <a:cubicBezTo>
                      <a:pt x="279" y="283"/>
                      <a:pt x="279" y="281"/>
                      <a:pt x="275" y="271"/>
                    </a:cubicBezTo>
                    <a:cubicBezTo>
                      <a:pt x="255" y="221"/>
                      <a:pt x="255" y="174"/>
                      <a:pt x="255" y="154"/>
                    </a:cubicBezTo>
                    <a:cubicBezTo>
                      <a:pt x="255" y="115"/>
                      <a:pt x="259" y="77"/>
                      <a:pt x="267" y="40"/>
                    </a:cubicBezTo>
                    <a:cubicBezTo>
                      <a:pt x="294" y="40"/>
                      <a:pt x="321" y="40"/>
                      <a:pt x="348" y="40"/>
                    </a:cubicBezTo>
                    <a:cubicBezTo>
                      <a:pt x="358" y="40"/>
                      <a:pt x="382" y="40"/>
                      <a:pt x="382" y="16"/>
                    </a:cubicBezTo>
                    <a:cubicBezTo>
                      <a:pt x="382" y="0"/>
                      <a:pt x="368" y="0"/>
                      <a:pt x="354" y="0"/>
                    </a:cubicBezTo>
                    <a:cubicBezTo>
                      <a:pt x="275" y="0"/>
                      <a:pt x="196" y="0"/>
                      <a:pt x="117" y="0"/>
                    </a:cubicBezTo>
                    <a:cubicBezTo>
                      <a:pt x="101" y="0"/>
                      <a:pt x="75" y="0"/>
                      <a:pt x="42" y="32"/>
                    </a:cubicBezTo>
                    <a:cubicBezTo>
                      <a:pt x="18" y="61"/>
                      <a:pt x="0" y="93"/>
                      <a:pt x="0" y="97"/>
                    </a:cubicBezTo>
                    <a:cubicBezTo>
                      <a:pt x="3" y="99"/>
                      <a:pt x="0" y="103"/>
                      <a:pt x="8" y="103"/>
                    </a:cubicBezTo>
                    <a:cubicBezTo>
                      <a:pt x="14" y="103"/>
                      <a:pt x="14" y="101"/>
                      <a:pt x="18" y="95"/>
                    </a:cubicBezTo>
                    <a:cubicBezTo>
                      <a:pt x="55" y="40"/>
                      <a:pt x="95" y="40"/>
                      <a:pt x="109" y="40"/>
                    </a:cubicBezTo>
                    <a:cubicBezTo>
                      <a:pt x="123" y="40"/>
                      <a:pt x="136" y="40"/>
                      <a:pt x="150" y="40"/>
                    </a:cubicBezTo>
                    <a:cubicBezTo>
                      <a:pt x="127" y="127"/>
                      <a:pt x="89" y="212"/>
                      <a:pt x="59" y="277"/>
                    </a:cubicBezTo>
                    <a:cubicBezTo>
                      <a:pt x="53" y="287"/>
                      <a:pt x="53" y="289"/>
                      <a:pt x="53" y="295"/>
                    </a:cubicBezTo>
                    <a:cubicBezTo>
                      <a:pt x="53" y="308"/>
                      <a:pt x="65" y="314"/>
                      <a:pt x="75" y="314"/>
                    </a:cubicBezTo>
                    <a:cubicBezTo>
                      <a:pt x="95" y="314"/>
                      <a:pt x="101" y="293"/>
                      <a:pt x="109" y="267"/>
                    </a:cubicBezTo>
                    <a:cubicBezTo>
                      <a:pt x="119" y="235"/>
                      <a:pt x="119" y="233"/>
                      <a:pt x="129" y="198"/>
                    </a:cubicBezTo>
                    <a:cubicBezTo>
                      <a:pt x="142" y="146"/>
                      <a:pt x="155" y="93"/>
                      <a:pt x="168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8" name=""/>
              <p:cNvSpPr/>
              <p:nvPr/>
            </p:nvSpPr>
            <p:spPr>
              <a:xfrm>
                <a:off x="4672080" y="2035080"/>
                <a:ext cx="138960" cy="115920"/>
              </a:xfrm>
              <a:custGeom>
                <a:avLst/>
                <a:gdLst/>
                <a:ahLst/>
                <a:rect l="0" t="0" r="r" b="b"/>
                <a:pathLst>
                  <a:path w="386" h="322">
                    <a:moveTo>
                      <a:pt x="42" y="271"/>
                    </a:moveTo>
                    <a:cubicBezTo>
                      <a:pt x="40" y="283"/>
                      <a:pt x="36" y="299"/>
                      <a:pt x="36" y="304"/>
                    </a:cubicBezTo>
                    <a:cubicBezTo>
                      <a:pt x="36" y="316"/>
                      <a:pt x="46" y="322"/>
                      <a:pt x="57" y="322"/>
                    </a:cubicBezTo>
                    <a:cubicBezTo>
                      <a:pt x="65" y="322"/>
                      <a:pt x="79" y="316"/>
                      <a:pt x="83" y="301"/>
                    </a:cubicBezTo>
                    <a:cubicBezTo>
                      <a:pt x="88" y="284"/>
                      <a:pt x="93" y="267"/>
                      <a:pt x="97" y="249"/>
                    </a:cubicBezTo>
                    <a:cubicBezTo>
                      <a:pt x="102" y="228"/>
                      <a:pt x="106" y="207"/>
                      <a:pt x="111" y="186"/>
                    </a:cubicBezTo>
                    <a:cubicBezTo>
                      <a:pt x="117" y="170"/>
                      <a:pt x="121" y="154"/>
                      <a:pt x="123" y="138"/>
                    </a:cubicBezTo>
                    <a:cubicBezTo>
                      <a:pt x="127" y="125"/>
                      <a:pt x="133" y="105"/>
                      <a:pt x="133" y="103"/>
                    </a:cubicBezTo>
                    <a:cubicBezTo>
                      <a:pt x="143" y="81"/>
                      <a:pt x="182" y="16"/>
                      <a:pt x="249" y="16"/>
                    </a:cubicBezTo>
                    <a:cubicBezTo>
                      <a:pt x="281" y="16"/>
                      <a:pt x="287" y="42"/>
                      <a:pt x="287" y="65"/>
                    </a:cubicBezTo>
                    <a:cubicBezTo>
                      <a:pt x="287" y="109"/>
                      <a:pt x="253" y="200"/>
                      <a:pt x="241" y="231"/>
                    </a:cubicBezTo>
                    <a:cubicBezTo>
                      <a:pt x="234" y="247"/>
                      <a:pt x="234" y="255"/>
                      <a:pt x="234" y="263"/>
                    </a:cubicBezTo>
                    <a:cubicBezTo>
                      <a:pt x="234" y="297"/>
                      <a:pt x="259" y="322"/>
                      <a:pt x="293" y="322"/>
                    </a:cubicBezTo>
                    <a:cubicBezTo>
                      <a:pt x="360" y="322"/>
                      <a:pt x="386" y="219"/>
                      <a:pt x="386" y="212"/>
                    </a:cubicBezTo>
                    <a:cubicBezTo>
                      <a:pt x="386" y="204"/>
                      <a:pt x="380" y="204"/>
                      <a:pt x="378" y="204"/>
                    </a:cubicBezTo>
                    <a:cubicBezTo>
                      <a:pt x="370" y="204"/>
                      <a:pt x="370" y="208"/>
                      <a:pt x="366" y="219"/>
                    </a:cubicBezTo>
                    <a:cubicBezTo>
                      <a:pt x="352" y="267"/>
                      <a:pt x="329" y="306"/>
                      <a:pt x="293" y="306"/>
                    </a:cubicBezTo>
                    <a:cubicBezTo>
                      <a:pt x="281" y="306"/>
                      <a:pt x="277" y="299"/>
                      <a:pt x="277" y="283"/>
                    </a:cubicBezTo>
                    <a:cubicBezTo>
                      <a:pt x="277" y="265"/>
                      <a:pt x="283" y="249"/>
                      <a:pt x="289" y="233"/>
                    </a:cubicBezTo>
                    <a:cubicBezTo>
                      <a:pt x="303" y="194"/>
                      <a:pt x="333" y="117"/>
                      <a:pt x="333" y="77"/>
                    </a:cubicBezTo>
                    <a:cubicBezTo>
                      <a:pt x="333" y="28"/>
                      <a:pt x="303" y="0"/>
                      <a:pt x="251" y="0"/>
                    </a:cubicBezTo>
                    <a:cubicBezTo>
                      <a:pt x="188" y="0"/>
                      <a:pt x="152" y="45"/>
                      <a:pt x="141" y="63"/>
                    </a:cubicBezTo>
                    <a:cubicBezTo>
                      <a:pt x="137" y="22"/>
                      <a:pt x="107" y="0"/>
                      <a:pt x="75" y="0"/>
                    </a:cubicBezTo>
                    <a:cubicBezTo>
                      <a:pt x="42" y="0"/>
                      <a:pt x="28" y="28"/>
                      <a:pt x="22" y="40"/>
                    </a:cubicBezTo>
                    <a:cubicBezTo>
                      <a:pt x="10" y="65"/>
                      <a:pt x="0" y="107"/>
                      <a:pt x="0" y="109"/>
                    </a:cubicBezTo>
                    <a:cubicBezTo>
                      <a:pt x="0" y="117"/>
                      <a:pt x="8" y="117"/>
                      <a:pt x="10" y="117"/>
                    </a:cubicBezTo>
                    <a:cubicBezTo>
                      <a:pt x="16" y="117"/>
                      <a:pt x="16" y="115"/>
                      <a:pt x="20" y="99"/>
                    </a:cubicBezTo>
                    <a:cubicBezTo>
                      <a:pt x="32" y="51"/>
                      <a:pt x="46" y="16"/>
                      <a:pt x="73" y="16"/>
                    </a:cubicBezTo>
                    <a:cubicBezTo>
                      <a:pt x="87" y="16"/>
                      <a:pt x="95" y="24"/>
                      <a:pt x="95" y="49"/>
                    </a:cubicBezTo>
                    <a:cubicBezTo>
                      <a:pt x="95" y="63"/>
                      <a:pt x="93" y="71"/>
                      <a:pt x="83" y="107"/>
                    </a:cubicBezTo>
                    <a:cubicBezTo>
                      <a:pt x="69" y="162"/>
                      <a:pt x="56" y="216"/>
                      <a:pt x="42" y="2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9" name=""/>
              <p:cNvSpPr/>
              <p:nvPr/>
            </p:nvSpPr>
            <p:spPr>
              <a:xfrm>
                <a:off x="4854600" y="1861560"/>
                <a:ext cx="133200" cy="163080"/>
              </a:xfrm>
              <a:custGeom>
                <a:avLst/>
                <a:gdLst/>
                <a:ahLst/>
                <a:rect l="0" t="0" r="r" b="b"/>
                <a:pathLst>
                  <a:path w="370" h="453">
                    <a:moveTo>
                      <a:pt x="55" y="401"/>
                    </a:moveTo>
                    <a:cubicBezTo>
                      <a:pt x="49" y="425"/>
                      <a:pt x="46" y="431"/>
                      <a:pt x="16" y="431"/>
                    </a:cubicBezTo>
                    <a:cubicBezTo>
                      <a:pt x="8" y="431"/>
                      <a:pt x="0" y="431"/>
                      <a:pt x="0" y="445"/>
                    </a:cubicBezTo>
                    <a:cubicBezTo>
                      <a:pt x="0" y="449"/>
                      <a:pt x="2" y="453"/>
                      <a:pt x="8" y="453"/>
                    </a:cubicBezTo>
                    <a:cubicBezTo>
                      <a:pt x="28" y="453"/>
                      <a:pt x="49" y="451"/>
                      <a:pt x="69" y="451"/>
                    </a:cubicBezTo>
                    <a:cubicBezTo>
                      <a:pt x="91" y="451"/>
                      <a:pt x="115" y="453"/>
                      <a:pt x="139" y="453"/>
                    </a:cubicBezTo>
                    <a:cubicBezTo>
                      <a:pt x="141" y="453"/>
                      <a:pt x="152" y="453"/>
                      <a:pt x="152" y="439"/>
                    </a:cubicBezTo>
                    <a:cubicBezTo>
                      <a:pt x="152" y="431"/>
                      <a:pt x="143" y="431"/>
                      <a:pt x="133" y="431"/>
                    </a:cubicBezTo>
                    <a:cubicBezTo>
                      <a:pt x="99" y="431"/>
                      <a:pt x="99" y="425"/>
                      <a:pt x="99" y="419"/>
                    </a:cubicBezTo>
                    <a:cubicBezTo>
                      <a:pt x="99" y="411"/>
                      <a:pt x="129" y="295"/>
                      <a:pt x="133" y="277"/>
                    </a:cubicBezTo>
                    <a:cubicBezTo>
                      <a:pt x="143" y="297"/>
                      <a:pt x="162" y="322"/>
                      <a:pt x="198" y="322"/>
                    </a:cubicBezTo>
                    <a:cubicBezTo>
                      <a:pt x="281" y="322"/>
                      <a:pt x="370" y="219"/>
                      <a:pt x="370" y="115"/>
                    </a:cubicBezTo>
                    <a:cubicBezTo>
                      <a:pt x="370" y="49"/>
                      <a:pt x="329" y="0"/>
                      <a:pt x="275" y="0"/>
                    </a:cubicBezTo>
                    <a:cubicBezTo>
                      <a:pt x="241" y="0"/>
                      <a:pt x="206" y="26"/>
                      <a:pt x="182" y="55"/>
                    </a:cubicBezTo>
                    <a:cubicBezTo>
                      <a:pt x="176" y="16"/>
                      <a:pt x="146" y="0"/>
                      <a:pt x="119" y="0"/>
                    </a:cubicBezTo>
                    <a:cubicBezTo>
                      <a:pt x="87" y="0"/>
                      <a:pt x="73" y="28"/>
                      <a:pt x="67" y="40"/>
                    </a:cubicBezTo>
                    <a:cubicBezTo>
                      <a:pt x="53" y="65"/>
                      <a:pt x="44" y="107"/>
                      <a:pt x="44" y="109"/>
                    </a:cubicBezTo>
                    <a:cubicBezTo>
                      <a:pt x="44" y="117"/>
                      <a:pt x="51" y="117"/>
                      <a:pt x="53" y="117"/>
                    </a:cubicBezTo>
                    <a:cubicBezTo>
                      <a:pt x="61" y="117"/>
                      <a:pt x="61" y="117"/>
                      <a:pt x="65" y="101"/>
                    </a:cubicBezTo>
                    <a:cubicBezTo>
                      <a:pt x="77" y="51"/>
                      <a:pt x="91" y="16"/>
                      <a:pt x="117" y="16"/>
                    </a:cubicBezTo>
                    <a:cubicBezTo>
                      <a:pt x="129" y="16"/>
                      <a:pt x="139" y="22"/>
                      <a:pt x="139" y="49"/>
                    </a:cubicBezTo>
                    <a:cubicBezTo>
                      <a:pt x="139" y="65"/>
                      <a:pt x="135" y="73"/>
                      <a:pt x="133" y="85"/>
                    </a:cubicBezTo>
                    <a:cubicBezTo>
                      <a:pt x="107" y="190"/>
                      <a:pt x="81" y="295"/>
                      <a:pt x="55" y="401"/>
                    </a:cubicBezTo>
                    <a:moveTo>
                      <a:pt x="180" y="93"/>
                    </a:moveTo>
                    <a:cubicBezTo>
                      <a:pt x="184" y="75"/>
                      <a:pt x="204" y="55"/>
                      <a:pt x="216" y="42"/>
                    </a:cubicBezTo>
                    <a:cubicBezTo>
                      <a:pt x="241" y="22"/>
                      <a:pt x="261" y="16"/>
                      <a:pt x="273" y="16"/>
                    </a:cubicBezTo>
                    <a:cubicBezTo>
                      <a:pt x="301" y="16"/>
                      <a:pt x="319" y="40"/>
                      <a:pt x="319" y="83"/>
                    </a:cubicBezTo>
                    <a:cubicBezTo>
                      <a:pt x="319" y="125"/>
                      <a:pt x="295" y="206"/>
                      <a:pt x="283" y="235"/>
                    </a:cubicBezTo>
                    <a:cubicBezTo>
                      <a:pt x="259" y="283"/>
                      <a:pt x="224" y="308"/>
                      <a:pt x="198" y="308"/>
                    </a:cubicBezTo>
                    <a:cubicBezTo>
                      <a:pt x="152" y="308"/>
                      <a:pt x="141" y="249"/>
                      <a:pt x="141" y="243"/>
                    </a:cubicBezTo>
                    <a:cubicBezTo>
                      <a:pt x="142" y="239"/>
                      <a:pt x="141" y="241"/>
                      <a:pt x="143" y="233"/>
                    </a:cubicBezTo>
                    <a:cubicBezTo>
                      <a:pt x="156" y="186"/>
                      <a:pt x="168" y="140"/>
                      <a:pt x="180" y="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0" name=""/>
              <p:cNvSpPr/>
              <p:nvPr/>
            </p:nvSpPr>
            <p:spPr>
              <a:xfrm>
                <a:off x="5002560" y="1763280"/>
                <a:ext cx="79200" cy="118800"/>
              </a:xfrm>
              <a:custGeom>
                <a:avLst/>
                <a:gdLst/>
                <a:ahLst/>
                <a:rect l="0" t="0" r="r" b="b"/>
                <a:pathLst>
                  <a:path w="220" h="330">
                    <a:moveTo>
                      <a:pt x="220" y="239"/>
                    </a:moveTo>
                    <a:cubicBezTo>
                      <a:pt x="215" y="239"/>
                      <a:pt x="210" y="239"/>
                      <a:pt x="204" y="239"/>
                    </a:cubicBezTo>
                    <a:cubicBezTo>
                      <a:pt x="202" y="251"/>
                      <a:pt x="196" y="279"/>
                      <a:pt x="190" y="285"/>
                    </a:cubicBezTo>
                    <a:cubicBezTo>
                      <a:pt x="186" y="287"/>
                      <a:pt x="148" y="287"/>
                      <a:pt x="141" y="287"/>
                    </a:cubicBezTo>
                    <a:cubicBezTo>
                      <a:pt x="111" y="287"/>
                      <a:pt x="81" y="287"/>
                      <a:pt x="51" y="287"/>
                    </a:cubicBezTo>
                    <a:cubicBezTo>
                      <a:pt x="101" y="241"/>
                      <a:pt x="119" y="227"/>
                      <a:pt x="150" y="204"/>
                    </a:cubicBezTo>
                    <a:cubicBezTo>
                      <a:pt x="186" y="174"/>
                      <a:pt x="220" y="144"/>
                      <a:pt x="220" y="97"/>
                    </a:cubicBezTo>
                    <a:cubicBezTo>
                      <a:pt x="220" y="36"/>
                      <a:pt x="168" y="0"/>
                      <a:pt x="103" y="0"/>
                    </a:cubicBezTo>
                    <a:cubicBezTo>
                      <a:pt x="42" y="0"/>
                      <a:pt x="0" y="42"/>
                      <a:pt x="0" y="89"/>
                    </a:cubicBezTo>
                    <a:cubicBezTo>
                      <a:pt x="0" y="113"/>
                      <a:pt x="22" y="117"/>
                      <a:pt x="26" y="117"/>
                    </a:cubicBezTo>
                    <a:cubicBezTo>
                      <a:pt x="38" y="117"/>
                      <a:pt x="53" y="107"/>
                      <a:pt x="53" y="91"/>
                    </a:cubicBezTo>
                    <a:cubicBezTo>
                      <a:pt x="53" y="81"/>
                      <a:pt x="51" y="65"/>
                      <a:pt x="24" y="65"/>
                    </a:cubicBezTo>
                    <a:cubicBezTo>
                      <a:pt x="38" y="28"/>
                      <a:pt x="73" y="18"/>
                      <a:pt x="97" y="18"/>
                    </a:cubicBezTo>
                    <a:cubicBezTo>
                      <a:pt x="146" y="18"/>
                      <a:pt x="172" y="57"/>
                      <a:pt x="172" y="97"/>
                    </a:cubicBezTo>
                    <a:cubicBezTo>
                      <a:pt x="172" y="140"/>
                      <a:pt x="141" y="174"/>
                      <a:pt x="125" y="192"/>
                    </a:cubicBezTo>
                    <a:cubicBezTo>
                      <a:pt x="86" y="232"/>
                      <a:pt x="46" y="272"/>
                      <a:pt x="6" y="312"/>
                    </a:cubicBezTo>
                    <a:cubicBezTo>
                      <a:pt x="0" y="316"/>
                      <a:pt x="0" y="316"/>
                      <a:pt x="0" y="330"/>
                    </a:cubicBezTo>
                    <a:cubicBezTo>
                      <a:pt x="69" y="330"/>
                      <a:pt x="137" y="330"/>
                      <a:pt x="206" y="330"/>
                    </a:cubicBezTo>
                    <a:cubicBezTo>
                      <a:pt x="211" y="299"/>
                      <a:pt x="216" y="269"/>
                      <a:pt x="220" y="2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1" name=""/>
              <p:cNvSpPr/>
              <p:nvPr/>
            </p:nvSpPr>
            <p:spPr>
              <a:xfrm>
                <a:off x="5004000" y="1923480"/>
                <a:ext cx="135360" cy="121680"/>
              </a:xfrm>
              <a:custGeom>
                <a:avLst/>
                <a:gdLst/>
                <a:ahLst/>
                <a:rect l="0" t="0" r="r" b="b"/>
                <a:pathLst>
                  <a:path w="376" h="338">
                    <a:moveTo>
                      <a:pt x="135" y="178"/>
                    </a:moveTo>
                    <a:cubicBezTo>
                      <a:pt x="153" y="178"/>
                      <a:pt x="170" y="178"/>
                      <a:pt x="188" y="178"/>
                    </a:cubicBezTo>
                    <a:cubicBezTo>
                      <a:pt x="226" y="178"/>
                      <a:pt x="232" y="184"/>
                      <a:pt x="232" y="200"/>
                    </a:cubicBezTo>
                    <a:cubicBezTo>
                      <a:pt x="232" y="208"/>
                      <a:pt x="232" y="208"/>
                      <a:pt x="228" y="223"/>
                    </a:cubicBezTo>
                    <a:cubicBezTo>
                      <a:pt x="228" y="227"/>
                      <a:pt x="228" y="227"/>
                      <a:pt x="228" y="229"/>
                    </a:cubicBezTo>
                    <a:cubicBezTo>
                      <a:pt x="228" y="235"/>
                      <a:pt x="230" y="237"/>
                      <a:pt x="236" y="237"/>
                    </a:cubicBezTo>
                    <a:cubicBezTo>
                      <a:pt x="243" y="237"/>
                      <a:pt x="243" y="235"/>
                      <a:pt x="245" y="225"/>
                    </a:cubicBezTo>
                    <a:cubicBezTo>
                      <a:pt x="254" y="190"/>
                      <a:pt x="263" y="154"/>
                      <a:pt x="273" y="119"/>
                    </a:cubicBezTo>
                    <a:cubicBezTo>
                      <a:pt x="273" y="117"/>
                      <a:pt x="275" y="111"/>
                      <a:pt x="275" y="109"/>
                    </a:cubicBezTo>
                    <a:cubicBezTo>
                      <a:pt x="275" y="105"/>
                      <a:pt x="271" y="103"/>
                      <a:pt x="267" y="103"/>
                    </a:cubicBezTo>
                    <a:cubicBezTo>
                      <a:pt x="259" y="103"/>
                      <a:pt x="259" y="105"/>
                      <a:pt x="257" y="113"/>
                    </a:cubicBezTo>
                    <a:cubicBezTo>
                      <a:pt x="247" y="154"/>
                      <a:pt x="232" y="160"/>
                      <a:pt x="190" y="160"/>
                    </a:cubicBezTo>
                    <a:cubicBezTo>
                      <a:pt x="173" y="160"/>
                      <a:pt x="156" y="160"/>
                      <a:pt x="139" y="160"/>
                    </a:cubicBezTo>
                    <a:cubicBezTo>
                      <a:pt x="150" y="119"/>
                      <a:pt x="161" y="78"/>
                      <a:pt x="172" y="36"/>
                    </a:cubicBezTo>
                    <a:cubicBezTo>
                      <a:pt x="176" y="20"/>
                      <a:pt x="176" y="18"/>
                      <a:pt x="196" y="18"/>
                    </a:cubicBezTo>
                    <a:cubicBezTo>
                      <a:pt x="222" y="18"/>
                      <a:pt x="247" y="18"/>
                      <a:pt x="273" y="18"/>
                    </a:cubicBezTo>
                    <a:cubicBezTo>
                      <a:pt x="338" y="18"/>
                      <a:pt x="352" y="34"/>
                      <a:pt x="352" y="77"/>
                    </a:cubicBezTo>
                    <a:cubicBezTo>
                      <a:pt x="352" y="93"/>
                      <a:pt x="350" y="103"/>
                      <a:pt x="350" y="107"/>
                    </a:cubicBezTo>
                    <a:cubicBezTo>
                      <a:pt x="350" y="111"/>
                      <a:pt x="350" y="115"/>
                      <a:pt x="358" y="115"/>
                    </a:cubicBezTo>
                    <a:cubicBezTo>
                      <a:pt x="364" y="115"/>
                      <a:pt x="366" y="111"/>
                      <a:pt x="366" y="103"/>
                    </a:cubicBezTo>
                    <a:cubicBezTo>
                      <a:pt x="369" y="74"/>
                      <a:pt x="373" y="45"/>
                      <a:pt x="376" y="16"/>
                    </a:cubicBezTo>
                    <a:cubicBezTo>
                      <a:pt x="376" y="0"/>
                      <a:pt x="374" y="0"/>
                      <a:pt x="362" y="0"/>
                    </a:cubicBezTo>
                    <a:cubicBezTo>
                      <a:pt x="273" y="0"/>
                      <a:pt x="184" y="0"/>
                      <a:pt x="95" y="0"/>
                    </a:cubicBezTo>
                    <a:cubicBezTo>
                      <a:pt x="85" y="0"/>
                      <a:pt x="79" y="0"/>
                      <a:pt x="79" y="12"/>
                    </a:cubicBezTo>
                    <a:cubicBezTo>
                      <a:pt x="79" y="18"/>
                      <a:pt x="85" y="18"/>
                      <a:pt x="95" y="18"/>
                    </a:cubicBezTo>
                    <a:cubicBezTo>
                      <a:pt x="102" y="19"/>
                      <a:pt x="105" y="18"/>
                      <a:pt x="115" y="20"/>
                    </a:cubicBezTo>
                    <a:cubicBezTo>
                      <a:pt x="125" y="20"/>
                      <a:pt x="125" y="22"/>
                      <a:pt x="125" y="26"/>
                    </a:cubicBezTo>
                    <a:cubicBezTo>
                      <a:pt x="125" y="30"/>
                      <a:pt x="123" y="34"/>
                      <a:pt x="123" y="38"/>
                    </a:cubicBezTo>
                    <a:cubicBezTo>
                      <a:pt x="102" y="125"/>
                      <a:pt x="80" y="211"/>
                      <a:pt x="59" y="297"/>
                    </a:cubicBezTo>
                    <a:cubicBezTo>
                      <a:pt x="53" y="318"/>
                      <a:pt x="53" y="320"/>
                      <a:pt x="14" y="320"/>
                    </a:cubicBezTo>
                    <a:cubicBezTo>
                      <a:pt x="6" y="320"/>
                      <a:pt x="0" y="320"/>
                      <a:pt x="0" y="332"/>
                    </a:cubicBezTo>
                    <a:cubicBezTo>
                      <a:pt x="0" y="336"/>
                      <a:pt x="2" y="338"/>
                      <a:pt x="8" y="338"/>
                    </a:cubicBezTo>
                    <a:cubicBezTo>
                      <a:pt x="22" y="338"/>
                      <a:pt x="59" y="336"/>
                      <a:pt x="73" y="336"/>
                    </a:cubicBezTo>
                    <a:cubicBezTo>
                      <a:pt x="86" y="337"/>
                      <a:pt x="98" y="337"/>
                      <a:pt x="111" y="338"/>
                    </a:cubicBezTo>
                    <a:cubicBezTo>
                      <a:pt x="123" y="338"/>
                      <a:pt x="137" y="338"/>
                      <a:pt x="150" y="338"/>
                    </a:cubicBezTo>
                    <a:cubicBezTo>
                      <a:pt x="154" y="338"/>
                      <a:pt x="162" y="338"/>
                      <a:pt x="162" y="328"/>
                    </a:cubicBezTo>
                    <a:cubicBezTo>
                      <a:pt x="162" y="320"/>
                      <a:pt x="156" y="320"/>
                      <a:pt x="143" y="320"/>
                    </a:cubicBezTo>
                    <a:cubicBezTo>
                      <a:pt x="135" y="320"/>
                      <a:pt x="131" y="320"/>
                      <a:pt x="117" y="320"/>
                    </a:cubicBezTo>
                    <a:cubicBezTo>
                      <a:pt x="107" y="318"/>
                      <a:pt x="103" y="318"/>
                      <a:pt x="103" y="312"/>
                    </a:cubicBezTo>
                    <a:cubicBezTo>
                      <a:pt x="103" y="310"/>
                      <a:pt x="103" y="308"/>
                      <a:pt x="105" y="301"/>
                    </a:cubicBezTo>
                    <a:cubicBezTo>
                      <a:pt x="115" y="260"/>
                      <a:pt x="125" y="219"/>
                      <a:pt x="135" y="1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2" name=""/>
              <p:cNvSpPr/>
              <p:nvPr/>
            </p:nvSpPr>
            <p:spPr>
              <a:xfrm>
                <a:off x="4848840" y="2078640"/>
                <a:ext cx="325800" cy="10080"/>
              </a:xfrm>
              <a:custGeom>
                <a:avLst/>
                <a:gdLst/>
                <a:ahLst/>
                <a:rect l="0" t="0" r="r" b="b"/>
                <a:pathLst>
                  <a:path w="905" h="28">
                    <a:moveTo>
                      <a:pt x="0" y="0"/>
                    </a:moveTo>
                    <a:cubicBezTo>
                      <a:pt x="302" y="0"/>
                      <a:pt x="604" y="0"/>
                      <a:pt x="905" y="0"/>
                    </a:cubicBezTo>
                    <a:cubicBezTo>
                      <a:pt x="905" y="9"/>
                      <a:pt x="905" y="19"/>
                      <a:pt x="905" y="28"/>
                    </a:cubicBezTo>
                    <a:cubicBezTo>
                      <a:pt x="604" y="28"/>
                      <a:pt x="302" y="28"/>
                      <a:pt x="0" y="28"/>
                    </a:cubicBezTo>
                    <a:cubicBezTo>
                      <a:pt x="0" y="19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3" name=""/>
              <p:cNvSpPr/>
              <p:nvPr/>
            </p:nvSpPr>
            <p:spPr>
              <a:xfrm>
                <a:off x="4860720" y="2210400"/>
                <a:ext cx="98280" cy="115920"/>
              </a:xfrm>
              <a:custGeom>
                <a:avLst/>
                <a:gdLst/>
                <a:ahLst/>
                <a:rect l="0" t="0" r="r" b="b"/>
                <a:pathLst>
                  <a:path w="273" h="322">
                    <a:moveTo>
                      <a:pt x="101" y="150"/>
                    </a:moveTo>
                    <a:cubicBezTo>
                      <a:pt x="121" y="150"/>
                      <a:pt x="174" y="148"/>
                      <a:pt x="210" y="134"/>
                    </a:cubicBezTo>
                    <a:cubicBezTo>
                      <a:pt x="259" y="111"/>
                      <a:pt x="263" y="71"/>
                      <a:pt x="263" y="61"/>
                    </a:cubicBezTo>
                    <a:cubicBezTo>
                      <a:pt x="263" y="28"/>
                      <a:pt x="236" y="0"/>
                      <a:pt x="186" y="0"/>
                    </a:cubicBezTo>
                    <a:cubicBezTo>
                      <a:pt x="107" y="0"/>
                      <a:pt x="0" y="69"/>
                      <a:pt x="0" y="192"/>
                    </a:cubicBezTo>
                    <a:cubicBezTo>
                      <a:pt x="0" y="265"/>
                      <a:pt x="42" y="322"/>
                      <a:pt x="113" y="322"/>
                    </a:cubicBezTo>
                    <a:cubicBezTo>
                      <a:pt x="214" y="322"/>
                      <a:pt x="273" y="247"/>
                      <a:pt x="273" y="239"/>
                    </a:cubicBezTo>
                    <a:cubicBezTo>
                      <a:pt x="273" y="233"/>
                      <a:pt x="269" y="229"/>
                      <a:pt x="265" y="229"/>
                    </a:cubicBezTo>
                    <a:cubicBezTo>
                      <a:pt x="261" y="229"/>
                      <a:pt x="261" y="231"/>
                      <a:pt x="257" y="235"/>
                    </a:cubicBezTo>
                    <a:cubicBezTo>
                      <a:pt x="200" y="306"/>
                      <a:pt x="121" y="306"/>
                      <a:pt x="113" y="306"/>
                    </a:cubicBezTo>
                    <a:cubicBezTo>
                      <a:pt x="59" y="306"/>
                      <a:pt x="53" y="247"/>
                      <a:pt x="53" y="223"/>
                    </a:cubicBezTo>
                    <a:cubicBezTo>
                      <a:pt x="53" y="214"/>
                      <a:pt x="53" y="192"/>
                      <a:pt x="63" y="150"/>
                    </a:cubicBezTo>
                    <a:cubicBezTo>
                      <a:pt x="75" y="150"/>
                      <a:pt x="88" y="150"/>
                      <a:pt x="101" y="150"/>
                    </a:cubicBezTo>
                    <a:moveTo>
                      <a:pt x="67" y="134"/>
                    </a:moveTo>
                    <a:cubicBezTo>
                      <a:pt x="95" y="26"/>
                      <a:pt x="168" y="16"/>
                      <a:pt x="186" y="16"/>
                    </a:cubicBezTo>
                    <a:cubicBezTo>
                      <a:pt x="220" y="16"/>
                      <a:pt x="238" y="36"/>
                      <a:pt x="238" y="61"/>
                    </a:cubicBezTo>
                    <a:cubicBezTo>
                      <a:pt x="238" y="134"/>
                      <a:pt x="125" y="134"/>
                      <a:pt x="97" y="134"/>
                    </a:cubicBezTo>
                    <a:cubicBezTo>
                      <a:pt x="87" y="134"/>
                      <a:pt x="77" y="134"/>
                      <a:pt x="67" y="1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4" name=""/>
              <p:cNvSpPr/>
              <p:nvPr/>
            </p:nvSpPr>
            <p:spPr>
              <a:xfrm>
                <a:off x="4979160" y="2148480"/>
                <a:ext cx="182520" cy="174960"/>
              </a:xfrm>
              <a:custGeom>
                <a:avLst/>
                <a:gdLst/>
                <a:ahLst/>
                <a:rect l="0" t="0" r="r" b="b"/>
                <a:pathLst>
                  <a:path w="507" h="486">
                    <a:moveTo>
                      <a:pt x="83" y="431"/>
                    </a:moveTo>
                    <a:cubicBezTo>
                      <a:pt x="77" y="457"/>
                      <a:pt x="75" y="463"/>
                      <a:pt x="18" y="463"/>
                    </a:cubicBezTo>
                    <a:cubicBezTo>
                      <a:pt x="6" y="463"/>
                      <a:pt x="0" y="463"/>
                      <a:pt x="0" y="478"/>
                    </a:cubicBezTo>
                    <a:cubicBezTo>
                      <a:pt x="0" y="486"/>
                      <a:pt x="6" y="486"/>
                      <a:pt x="18" y="486"/>
                    </a:cubicBezTo>
                    <a:cubicBezTo>
                      <a:pt x="103" y="486"/>
                      <a:pt x="188" y="486"/>
                      <a:pt x="273" y="486"/>
                    </a:cubicBezTo>
                    <a:cubicBezTo>
                      <a:pt x="384" y="486"/>
                      <a:pt x="469" y="403"/>
                      <a:pt x="469" y="332"/>
                    </a:cubicBezTo>
                    <a:cubicBezTo>
                      <a:pt x="469" y="281"/>
                      <a:pt x="426" y="241"/>
                      <a:pt x="358" y="233"/>
                    </a:cubicBezTo>
                    <a:cubicBezTo>
                      <a:pt x="433" y="219"/>
                      <a:pt x="507" y="166"/>
                      <a:pt x="507" y="99"/>
                    </a:cubicBezTo>
                    <a:cubicBezTo>
                      <a:pt x="507" y="47"/>
                      <a:pt x="459" y="0"/>
                      <a:pt x="374" y="0"/>
                    </a:cubicBezTo>
                    <a:cubicBezTo>
                      <a:pt x="294" y="0"/>
                      <a:pt x="215" y="0"/>
                      <a:pt x="135" y="0"/>
                    </a:cubicBezTo>
                    <a:cubicBezTo>
                      <a:pt x="121" y="0"/>
                      <a:pt x="115" y="0"/>
                      <a:pt x="115" y="14"/>
                    </a:cubicBezTo>
                    <a:cubicBezTo>
                      <a:pt x="115" y="22"/>
                      <a:pt x="121" y="22"/>
                      <a:pt x="135" y="22"/>
                    </a:cubicBezTo>
                    <a:cubicBezTo>
                      <a:pt x="144" y="23"/>
                      <a:pt x="150" y="22"/>
                      <a:pt x="162" y="24"/>
                    </a:cubicBezTo>
                    <a:cubicBezTo>
                      <a:pt x="174" y="26"/>
                      <a:pt x="182" y="26"/>
                      <a:pt x="182" y="34"/>
                    </a:cubicBezTo>
                    <a:cubicBezTo>
                      <a:pt x="182" y="38"/>
                      <a:pt x="180" y="40"/>
                      <a:pt x="178" y="49"/>
                    </a:cubicBezTo>
                    <a:cubicBezTo>
                      <a:pt x="146" y="176"/>
                      <a:pt x="115" y="304"/>
                      <a:pt x="83" y="431"/>
                    </a:cubicBezTo>
                    <a:moveTo>
                      <a:pt x="190" y="227"/>
                    </a:moveTo>
                    <a:cubicBezTo>
                      <a:pt x="205" y="167"/>
                      <a:pt x="220" y="108"/>
                      <a:pt x="234" y="49"/>
                    </a:cubicBezTo>
                    <a:cubicBezTo>
                      <a:pt x="241" y="24"/>
                      <a:pt x="243" y="22"/>
                      <a:pt x="273" y="22"/>
                    </a:cubicBezTo>
                    <a:cubicBezTo>
                      <a:pt x="303" y="22"/>
                      <a:pt x="333" y="22"/>
                      <a:pt x="364" y="22"/>
                    </a:cubicBezTo>
                    <a:cubicBezTo>
                      <a:pt x="426" y="22"/>
                      <a:pt x="443" y="65"/>
                      <a:pt x="443" y="95"/>
                    </a:cubicBezTo>
                    <a:cubicBezTo>
                      <a:pt x="443" y="158"/>
                      <a:pt x="380" y="227"/>
                      <a:pt x="293" y="227"/>
                    </a:cubicBezTo>
                    <a:cubicBezTo>
                      <a:pt x="259" y="227"/>
                      <a:pt x="224" y="227"/>
                      <a:pt x="190" y="227"/>
                    </a:cubicBezTo>
                    <a:moveTo>
                      <a:pt x="158" y="463"/>
                    </a:moveTo>
                    <a:cubicBezTo>
                      <a:pt x="148" y="463"/>
                      <a:pt x="148" y="463"/>
                      <a:pt x="143" y="463"/>
                    </a:cubicBezTo>
                    <a:cubicBezTo>
                      <a:pt x="135" y="463"/>
                      <a:pt x="133" y="461"/>
                      <a:pt x="133" y="455"/>
                    </a:cubicBezTo>
                    <a:cubicBezTo>
                      <a:pt x="133" y="453"/>
                      <a:pt x="133" y="453"/>
                      <a:pt x="137" y="439"/>
                    </a:cubicBezTo>
                    <a:cubicBezTo>
                      <a:pt x="154" y="373"/>
                      <a:pt x="170" y="307"/>
                      <a:pt x="186" y="241"/>
                    </a:cubicBezTo>
                    <a:cubicBezTo>
                      <a:pt x="230" y="241"/>
                      <a:pt x="275" y="241"/>
                      <a:pt x="319" y="241"/>
                    </a:cubicBezTo>
                    <a:cubicBezTo>
                      <a:pt x="388" y="241"/>
                      <a:pt x="402" y="293"/>
                      <a:pt x="402" y="324"/>
                    </a:cubicBezTo>
                    <a:cubicBezTo>
                      <a:pt x="402" y="395"/>
                      <a:pt x="340" y="463"/>
                      <a:pt x="255" y="463"/>
                    </a:cubicBezTo>
                    <a:cubicBezTo>
                      <a:pt x="222" y="463"/>
                      <a:pt x="190" y="463"/>
                      <a:pt x="158" y="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5" name=""/>
              <p:cNvSpPr/>
              <p:nvPr/>
            </p:nvSpPr>
            <p:spPr>
              <a:xfrm>
                <a:off x="5283360" y="2078640"/>
                <a:ext cx="156600" cy="10080"/>
              </a:xfrm>
              <a:custGeom>
                <a:avLst/>
                <a:gdLst/>
                <a:ahLst/>
                <a:rect l="0" t="0" r="r" b="b"/>
                <a:pathLst>
                  <a:path w="435" h="28">
                    <a:moveTo>
                      <a:pt x="410" y="28"/>
                    </a:moveTo>
                    <a:cubicBezTo>
                      <a:pt x="422" y="28"/>
                      <a:pt x="435" y="28"/>
                      <a:pt x="435" y="14"/>
                    </a:cubicBezTo>
                    <a:cubicBezTo>
                      <a:pt x="435" y="0"/>
                      <a:pt x="422" y="0"/>
                      <a:pt x="410" y="0"/>
                    </a:cubicBezTo>
                    <a:cubicBezTo>
                      <a:pt x="282" y="0"/>
                      <a:pt x="154" y="0"/>
                      <a:pt x="26" y="0"/>
                    </a:cubicBezTo>
                    <a:cubicBezTo>
                      <a:pt x="14" y="0"/>
                      <a:pt x="0" y="0"/>
                      <a:pt x="0" y="14"/>
                    </a:cubicBezTo>
                    <a:cubicBezTo>
                      <a:pt x="0" y="28"/>
                      <a:pt x="14" y="28"/>
                      <a:pt x="26" y="28"/>
                    </a:cubicBezTo>
                    <a:cubicBezTo>
                      <a:pt x="154" y="28"/>
                      <a:pt x="282" y="28"/>
                      <a:pt x="410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6" name=""/>
              <p:cNvSpPr/>
              <p:nvPr/>
            </p:nvSpPr>
            <p:spPr>
              <a:xfrm>
                <a:off x="5555520" y="1864440"/>
                <a:ext cx="138240" cy="113040"/>
              </a:xfrm>
              <a:custGeom>
                <a:avLst/>
                <a:gdLst/>
                <a:ahLst/>
                <a:rect l="0" t="0" r="r" b="b"/>
                <a:pathLst>
                  <a:path w="384" h="314">
                    <a:moveTo>
                      <a:pt x="170" y="42"/>
                    </a:moveTo>
                    <a:cubicBezTo>
                      <a:pt x="197" y="42"/>
                      <a:pt x="224" y="42"/>
                      <a:pt x="251" y="42"/>
                    </a:cubicBezTo>
                    <a:cubicBezTo>
                      <a:pt x="226" y="148"/>
                      <a:pt x="220" y="178"/>
                      <a:pt x="220" y="225"/>
                    </a:cubicBezTo>
                    <a:cubicBezTo>
                      <a:pt x="220" y="235"/>
                      <a:pt x="220" y="255"/>
                      <a:pt x="226" y="279"/>
                    </a:cubicBezTo>
                    <a:cubicBezTo>
                      <a:pt x="232" y="310"/>
                      <a:pt x="241" y="314"/>
                      <a:pt x="251" y="314"/>
                    </a:cubicBezTo>
                    <a:cubicBezTo>
                      <a:pt x="265" y="314"/>
                      <a:pt x="281" y="301"/>
                      <a:pt x="281" y="287"/>
                    </a:cubicBezTo>
                    <a:cubicBezTo>
                      <a:pt x="281" y="283"/>
                      <a:pt x="281" y="281"/>
                      <a:pt x="277" y="271"/>
                    </a:cubicBezTo>
                    <a:cubicBezTo>
                      <a:pt x="257" y="221"/>
                      <a:pt x="257" y="174"/>
                      <a:pt x="257" y="154"/>
                    </a:cubicBezTo>
                    <a:cubicBezTo>
                      <a:pt x="257" y="117"/>
                      <a:pt x="261" y="79"/>
                      <a:pt x="269" y="42"/>
                    </a:cubicBezTo>
                    <a:cubicBezTo>
                      <a:pt x="296" y="42"/>
                      <a:pt x="323" y="42"/>
                      <a:pt x="350" y="42"/>
                    </a:cubicBezTo>
                    <a:cubicBezTo>
                      <a:pt x="358" y="42"/>
                      <a:pt x="384" y="42"/>
                      <a:pt x="384" y="18"/>
                    </a:cubicBezTo>
                    <a:cubicBezTo>
                      <a:pt x="384" y="0"/>
                      <a:pt x="370" y="0"/>
                      <a:pt x="356" y="0"/>
                    </a:cubicBezTo>
                    <a:cubicBezTo>
                      <a:pt x="276" y="0"/>
                      <a:pt x="197" y="0"/>
                      <a:pt x="117" y="0"/>
                    </a:cubicBezTo>
                    <a:cubicBezTo>
                      <a:pt x="103" y="0"/>
                      <a:pt x="75" y="0"/>
                      <a:pt x="44" y="34"/>
                    </a:cubicBezTo>
                    <a:cubicBezTo>
                      <a:pt x="20" y="61"/>
                      <a:pt x="0" y="95"/>
                      <a:pt x="0" y="97"/>
                    </a:cubicBezTo>
                    <a:cubicBezTo>
                      <a:pt x="0" y="99"/>
                      <a:pt x="0" y="105"/>
                      <a:pt x="10" y="105"/>
                    </a:cubicBezTo>
                    <a:cubicBezTo>
                      <a:pt x="14" y="105"/>
                      <a:pt x="16" y="101"/>
                      <a:pt x="20" y="97"/>
                    </a:cubicBezTo>
                    <a:cubicBezTo>
                      <a:pt x="55" y="42"/>
                      <a:pt x="97" y="42"/>
                      <a:pt x="111" y="42"/>
                    </a:cubicBezTo>
                    <a:cubicBezTo>
                      <a:pt x="125" y="42"/>
                      <a:pt x="138" y="42"/>
                      <a:pt x="152" y="42"/>
                    </a:cubicBezTo>
                    <a:cubicBezTo>
                      <a:pt x="129" y="127"/>
                      <a:pt x="91" y="214"/>
                      <a:pt x="61" y="279"/>
                    </a:cubicBezTo>
                    <a:cubicBezTo>
                      <a:pt x="55" y="289"/>
                      <a:pt x="55" y="291"/>
                      <a:pt x="55" y="295"/>
                    </a:cubicBezTo>
                    <a:cubicBezTo>
                      <a:pt x="55" y="310"/>
                      <a:pt x="67" y="314"/>
                      <a:pt x="75" y="314"/>
                    </a:cubicBezTo>
                    <a:cubicBezTo>
                      <a:pt x="97" y="314"/>
                      <a:pt x="103" y="295"/>
                      <a:pt x="111" y="269"/>
                    </a:cubicBezTo>
                    <a:cubicBezTo>
                      <a:pt x="121" y="235"/>
                      <a:pt x="121" y="235"/>
                      <a:pt x="129" y="198"/>
                    </a:cubicBezTo>
                    <a:cubicBezTo>
                      <a:pt x="143" y="146"/>
                      <a:pt x="156" y="94"/>
                      <a:pt x="170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7" name=""/>
              <p:cNvSpPr/>
              <p:nvPr/>
            </p:nvSpPr>
            <p:spPr>
              <a:xfrm>
                <a:off x="5549040" y="2078640"/>
                <a:ext cx="154800" cy="10080"/>
              </a:xfrm>
              <a:custGeom>
                <a:avLst/>
                <a:gdLst/>
                <a:ahLst/>
                <a:rect l="0" t="0" r="r" b="b"/>
                <a:pathLst>
                  <a:path w="430" h="28">
                    <a:moveTo>
                      <a:pt x="0" y="0"/>
                    </a:moveTo>
                    <a:cubicBezTo>
                      <a:pt x="143" y="0"/>
                      <a:pt x="287" y="0"/>
                      <a:pt x="430" y="0"/>
                    </a:cubicBezTo>
                    <a:cubicBezTo>
                      <a:pt x="430" y="9"/>
                      <a:pt x="430" y="19"/>
                      <a:pt x="430" y="28"/>
                    </a:cubicBezTo>
                    <a:cubicBezTo>
                      <a:pt x="287" y="28"/>
                      <a:pt x="143" y="28"/>
                      <a:pt x="0" y="28"/>
                    </a:cubicBezTo>
                    <a:cubicBezTo>
                      <a:pt x="0" y="19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8" name=""/>
              <p:cNvSpPr/>
              <p:nvPr/>
            </p:nvSpPr>
            <p:spPr>
              <a:xfrm>
                <a:off x="5569200" y="2149920"/>
                <a:ext cx="113400" cy="173520"/>
              </a:xfrm>
              <a:custGeom>
                <a:avLst/>
                <a:gdLst/>
                <a:ahLst/>
                <a:rect l="0" t="0" r="r" b="b"/>
                <a:pathLst>
                  <a:path w="315" h="482">
                    <a:moveTo>
                      <a:pt x="190" y="364"/>
                    </a:moveTo>
                    <a:cubicBezTo>
                      <a:pt x="190" y="385"/>
                      <a:pt x="190" y="406"/>
                      <a:pt x="190" y="427"/>
                    </a:cubicBezTo>
                    <a:cubicBezTo>
                      <a:pt x="190" y="451"/>
                      <a:pt x="188" y="459"/>
                      <a:pt x="135" y="459"/>
                    </a:cubicBezTo>
                    <a:cubicBezTo>
                      <a:pt x="131" y="459"/>
                      <a:pt x="126" y="459"/>
                      <a:pt x="121" y="459"/>
                    </a:cubicBezTo>
                    <a:cubicBezTo>
                      <a:pt x="121" y="467"/>
                      <a:pt x="121" y="474"/>
                      <a:pt x="121" y="482"/>
                    </a:cubicBezTo>
                    <a:cubicBezTo>
                      <a:pt x="150" y="480"/>
                      <a:pt x="186" y="480"/>
                      <a:pt x="216" y="480"/>
                    </a:cubicBezTo>
                    <a:cubicBezTo>
                      <a:pt x="247" y="480"/>
                      <a:pt x="285" y="480"/>
                      <a:pt x="313" y="482"/>
                    </a:cubicBezTo>
                    <a:cubicBezTo>
                      <a:pt x="313" y="474"/>
                      <a:pt x="313" y="467"/>
                      <a:pt x="313" y="459"/>
                    </a:cubicBezTo>
                    <a:cubicBezTo>
                      <a:pt x="309" y="459"/>
                      <a:pt x="304" y="459"/>
                      <a:pt x="299" y="459"/>
                    </a:cubicBezTo>
                    <a:cubicBezTo>
                      <a:pt x="247" y="459"/>
                      <a:pt x="245" y="451"/>
                      <a:pt x="245" y="427"/>
                    </a:cubicBezTo>
                    <a:cubicBezTo>
                      <a:pt x="245" y="406"/>
                      <a:pt x="245" y="385"/>
                      <a:pt x="245" y="364"/>
                    </a:cubicBezTo>
                    <a:cubicBezTo>
                      <a:pt x="268" y="364"/>
                      <a:pt x="292" y="364"/>
                      <a:pt x="315" y="364"/>
                    </a:cubicBezTo>
                    <a:cubicBezTo>
                      <a:pt x="315" y="357"/>
                      <a:pt x="315" y="349"/>
                      <a:pt x="315" y="342"/>
                    </a:cubicBezTo>
                    <a:cubicBezTo>
                      <a:pt x="292" y="342"/>
                      <a:pt x="268" y="342"/>
                      <a:pt x="245" y="342"/>
                    </a:cubicBezTo>
                    <a:cubicBezTo>
                      <a:pt x="245" y="234"/>
                      <a:pt x="245" y="126"/>
                      <a:pt x="245" y="18"/>
                    </a:cubicBezTo>
                    <a:cubicBezTo>
                      <a:pt x="245" y="4"/>
                      <a:pt x="245" y="0"/>
                      <a:pt x="232" y="0"/>
                    </a:cubicBezTo>
                    <a:cubicBezTo>
                      <a:pt x="226" y="0"/>
                      <a:pt x="224" y="0"/>
                      <a:pt x="218" y="10"/>
                    </a:cubicBezTo>
                    <a:cubicBezTo>
                      <a:pt x="146" y="121"/>
                      <a:pt x="73" y="231"/>
                      <a:pt x="0" y="342"/>
                    </a:cubicBezTo>
                    <a:cubicBezTo>
                      <a:pt x="0" y="349"/>
                      <a:pt x="0" y="357"/>
                      <a:pt x="0" y="364"/>
                    </a:cubicBezTo>
                    <a:cubicBezTo>
                      <a:pt x="63" y="364"/>
                      <a:pt x="127" y="364"/>
                      <a:pt x="190" y="364"/>
                    </a:cubicBezTo>
                    <a:moveTo>
                      <a:pt x="194" y="342"/>
                    </a:moveTo>
                    <a:cubicBezTo>
                      <a:pt x="136" y="342"/>
                      <a:pt x="78" y="342"/>
                      <a:pt x="20" y="342"/>
                    </a:cubicBezTo>
                    <a:cubicBezTo>
                      <a:pt x="78" y="254"/>
                      <a:pt x="136" y="165"/>
                      <a:pt x="194" y="77"/>
                    </a:cubicBezTo>
                    <a:cubicBezTo>
                      <a:pt x="194" y="165"/>
                      <a:pt x="194" y="254"/>
                      <a:pt x="194" y="3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9" name=""/>
              <p:cNvSpPr/>
              <p:nvPr/>
            </p:nvSpPr>
            <p:spPr>
              <a:xfrm>
                <a:off x="5743080" y="1776960"/>
                <a:ext cx="126000" cy="613440"/>
              </a:xfrm>
              <a:custGeom>
                <a:avLst/>
                <a:gdLst/>
                <a:ahLst/>
                <a:rect l="0" t="0" r="r" b="b"/>
                <a:pathLst>
                  <a:path w="350" h="1704">
                    <a:moveTo>
                      <a:pt x="350" y="852"/>
                    </a:moveTo>
                    <a:cubicBezTo>
                      <a:pt x="350" y="573"/>
                      <a:pt x="287" y="291"/>
                      <a:pt x="105" y="79"/>
                    </a:cubicBezTo>
                    <a:cubicBezTo>
                      <a:pt x="91" y="63"/>
                      <a:pt x="65" y="34"/>
                      <a:pt x="36" y="8"/>
                    </a:cubicBezTo>
                    <a:cubicBezTo>
                      <a:pt x="26" y="0"/>
                      <a:pt x="26" y="0"/>
                      <a:pt x="16" y="0"/>
                    </a:cubicBezTo>
                    <a:cubicBezTo>
                      <a:pt x="6" y="0"/>
                      <a:pt x="0" y="0"/>
                      <a:pt x="0" y="6"/>
                    </a:cubicBezTo>
                    <a:cubicBezTo>
                      <a:pt x="0" y="10"/>
                      <a:pt x="4" y="12"/>
                      <a:pt x="4" y="14"/>
                    </a:cubicBezTo>
                    <a:cubicBezTo>
                      <a:pt x="30" y="40"/>
                      <a:pt x="77" y="87"/>
                      <a:pt x="125" y="164"/>
                    </a:cubicBezTo>
                    <a:cubicBezTo>
                      <a:pt x="238" y="348"/>
                      <a:pt x="291" y="579"/>
                      <a:pt x="291" y="852"/>
                    </a:cubicBezTo>
                    <a:cubicBezTo>
                      <a:pt x="291" y="1044"/>
                      <a:pt x="265" y="1289"/>
                      <a:pt x="148" y="1501"/>
                    </a:cubicBezTo>
                    <a:cubicBezTo>
                      <a:pt x="93" y="1602"/>
                      <a:pt x="32" y="1661"/>
                      <a:pt x="4" y="1692"/>
                    </a:cubicBezTo>
                    <a:cubicBezTo>
                      <a:pt x="2" y="1694"/>
                      <a:pt x="0" y="1696"/>
                      <a:pt x="0" y="1698"/>
                    </a:cubicBezTo>
                    <a:cubicBezTo>
                      <a:pt x="0" y="1704"/>
                      <a:pt x="6" y="1704"/>
                      <a:pt x="16" y="1704"/>
                    </a:cubicBezTo>
                    <a:cubicBezTo>
                      <a:pt x="26" y="1704"/>
                      <a:pt x="26" y="1704"/>
                      <a:pt x="38" y="1694"/>
                    </a:cubicBezTo>
                    <a:cubicBezTo>
                      <a:pt x="275" y="1477"/>
                      <a:pt x="350" y="1151"/>
                      <a:pt x="350" y="8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0" name=""/>
              <p:cNvSpPr/>
              <p:nvPr/>
            </p:nvSpPr>
            <p:spPr>
              <a:xfrm>
                <a:off x="5993280" y="1998720"/>
                <a:ext cx="170280" cy="170280"/>
              </a:xfrm>
              <a:custGeom>
                <a:avLst/>
                <a:gdLst/>
                <a:ahLst/>
                <a:rect l="0" t="0" r="r" b="b"/>
                <a:pathLst>
                  <a:path w="473" h="473">
                    <a:moveTo>
                      <a:pt x="253" y="251"/>
                    </a:moveTo>
                    <a:cubicBezTo>
                      <a:pt x="319" y="251"/>
                      <a:pt x="385" y="251"/>
                      <a:pt x="451" y="251"/>
                    </a:cubicBezTo>
                    <a:cubicBezTo>
                      <a:pt x="459" y="251"/>
                      <a:pt x="473" y="251"/>
                      <a:pt x="473" y="237"/>
                    </a:cubicBezTo>
                    <a:cubicBezTo>
                      <a:pt x="473" y="223"/>
                      <a:pt x="459" y="223"/>
                      <a:pt x="451" y="223"/>
                    </a:cubicBezTo>
                    <a:cubicBezTo>
                      <a:pt x="385" y="223"/>
                      <a:pt x="319" y="223"/>
                      <a:pt x="253" y="223"/>
                    </a:cubicBezTo>
                    <a:cubicBezTo>
                      <a:pt x="253" y="156"/>
                      <a:pt x="253" y="90"/>
                      <a:pt x="253" y="24"/>
                    </a:cubicBezTo>
                    <a:cubicBezTo>
                      <a:pt x="253" y="14"/>
                      <a:pt x="252" y="0"/>
                      <a:pt x="236" y="0"/>
                    </a:cubicBezTo>
                    <a:cubicBezTo>
                      <a:pt x="221" y="0"/>
                      <a:pt x="222" y="14"/>
                      <a:pt x="222" y="24"/>
                    </a:cubicBezTo>
                    <a:cubicBezTo>
                      <a:pt x="222" y="90"/>
                      <a:pt x="222" y="156"/>
                      <a:pt x="222" y="223"/>
                    </a:cubicBezTo>
                    <a:cubicBezTo>
                      <a:pt x="156" y="223"/>
                      <a:pt x="90" y="223"/>
                      <a:pt x="24" y="223"/>
                    </a:cubicBezTo>
                    <a:cubicBezTo>
                      <a:pt x="14" y="223"/>
                      <a:pt x="0" y="223"/>
                      <a:pt x="0" y="237"/>
                    </a:cubicBezTo>
                    <a:cubicBezTo>
                      <a:pt x="0" y="251"/>
                      <a:pt x="14" y="251"/>
                      <a:pt x="24" y="251"/>
                    </a:cubicBezTo>
                    <a:cubicBezTo>
                      <a:pt x="90" y="251"/>
                      <a:pt x="156" y="251"/>
                      <a:pt x="222" y="251"/>
                    </a:cubicBezTo>
                    <a:cubicBezTo>
                      <a:pt x="222" y="318"/>
                      <a:pt x="222" y="384"/>
                      <a:pt x="222" y="451"/>
                    </a:cubicBezTo>
                    <a:cubicBezTo>
                      <a:pt x="222" y="461"/>
                      <a:pt x="221" y="473"/>
                      <a:pt x="236" y="473"/>
                    </a:cubicBezTo>
                    <a:cubicBezTo>
                      <a:pt x="252" y="473"/>
                      <a:pt x="253" y="461"/>
                      <a:pt x="253" y="451"/>
                    </a:cubicBezTo>
                    <a:cubicBezTo>
                      <a:pt x="253" y="384"/>
                      <a:pt x="253" y="318"/>
                      <a:pt x="253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1" name=""/>
              <p:cNvSpPr/>
              <p:nvPr/>
            </p:nvSpPr>
            <p:spPr>
              <a:xfrm>
                <a:off x="6419160" y="1804680"/>
                <a:ext cx="101880" cy="175680"/>
              </a:xfrm>
              <a:custGeom>
                <a:avLst/>
                <a:gdLst/>
                <a:ahLst/>
                <a:rect l="0" t="0" r="r" b="b"/>
                <a:pathLst>
                  <a:path w="283" h="488">
                    <a:moveTo>
                      <a:pt x="283" y="330"/>
                    </a:moveTo>
                    <a:cubicBezTo>
                      <a:pt x="283" y="245"/>
                      <a:pt x="226" y="174"/>
                      <a:pt x="150" y="174"/>
                    </a:cubicBezTo>
                    <a:cubicBezTo>
                      <a:pt x="115" y="174"/>
                      <a:pt x="85" y="186"/>
                      <a:pt x="59" y="210"/>
                    </a:cubicBezTo>
                    <a:cubicBezTo>
                      <a:pt x="59" y="165"/>
                      <a:pt x="59" y="119"/>
                      <a:pt x="59" y="73"/>
                    </a:cubicBezTo>
                    <a:cubicBezTo>
                      <a:pt x="73" y="77"/>
                      <a:pt x="97" y="81"/>
                      <a:pt x="119" y="81"/>
                    </a:cubicBezTo>
                    <a:cubicBezTo>
                      <a:pt x="206" y="81"/>
                      <a:pt x="257" y="16"/>
                      <a:pt x="257" y="8"/>
                    </a:cubicBezTo>
                    <a:cubicBezTo>
                      <a:pt x="257" y="2"/>
                      <a:pt x="255" y="0"/>
                      <a:pt x="249" y="0"/>
                    </a:cubicBezTo>
                    <a:cubicBezTo>
                      <a:pt x="247" y="1"/>
                      <a:pt x="247" y="0"/>
                      <a:pt x="243" y="2"/>
                    </a:cubicBezTo>
                    <a:cubicBezTo>
                      <a:pt x="228" y="8"/>
                      <a:pt x="194" y="22"/>
                      <a:pt x="148" y="22"/>
                    </a:cubicBezTo>
                    <a:cubicBezTo>
                      <a:pt x="119" y="22"/>
                      <a:pt x="85" y="16"/>
                      <a:pt x="53" y="2"/>
                    </a:cubicBezTo>
                    <a:cubicBezTo>
                      <a:pt x="46" y="0"/>
                      <a:pt x="47" y="1"/>
                      <a:pt x="44" y="0"/>
                    </a:cubicBezTo>
                    <a:cubicBezTo>
                      <a:pt x="36" y="0"/>
                      <a:pt x="36" y="6"/>
                      <a:pt x="36" y="16"/>
                    </a:cubicBezTo>
                    <a:cubicBezTo>
                      <a:pt x="36" y="86"/>
                      <a:pt x="36" y="156"/>
                      <a:pt x="36" y="227"/>
                    </a:cubicBezTo>
                    <a:cubicBezTo>
                      <a:pt x="36" y="241"/>
                      <a:pt x="36" y="247"/>
                      <a:pt x="46" y="247"/>
                    </a:cubicBezTo>
                    <a:cubicBezTo>
                      <a:pt x="51" y="247"/>
                      <a:pt x="53" y="243"/>
                      <a:pt x="57" y="239"/>
                    </a:cubicBezTo>
                    <a:cubicBezTo>
                      <a:pt x="63" y="229"/>
                      <a:pt x="89" y="190"/>
                      <a:pt x="148" y="190"/>
                    </a:cubicBezTo>
                    <a:cubicBezTo>
                      <a:pt x="184" y="190"/>
                      <a:pt x="202" y="223"/>
                      <a:pt x="208" y="235"/>
                    </a:cubicBezTo>
                    <a:cubicBezTo>
                      <a:pt x="218" y="261"/>
                      <a:pt x="220" y="289"/>
                      <a:pt x="220" y="326"/>
                    </a:cubicBezTo>
                    <a:cubicBezTo>
                      <a:pt x="220" y="350"/>
                      <a:pt x="220" y="393"/>
                      <a:pt x="204" y="423"/>
                    </a:cubicBezTo>
                    <a:cubicBezTo>
                      <a:pt x="186" y="449"/>
                      <a:pt x="160" y="467"/>
                      <a:pt x="127" y="467"/>
                    </a:cubicBezTo>
                    <a:cubicBezTo>
                      <a:pt x="75" y="467"/>
                      <a:pt x="34" y="431"/>
                      <a:pt x="22" y="388"/>
                    </a:cubicBezTo>
                    <a:cubicBezTo>
                      <a:pt x="24" y="388"/>
                      <a:pt x="28" y="391"/>
                      <a:pt x="34" y="391"/>
                    </a:cubicBezTo>
                    <a:cubicBezTo>
                      <a:pt x="59" y="391"/>
                      <a:pt x="71" y="373"/>
                      <a:pt x="71" y="356"/>
                    </a:cubicBezTo>
                    <a:cubicBezTo>
                      <a:pt x="71" y="339"/>
                      <a:pt x="59" y="320"/>
                      <a:pt x="34" y="320"/>
                    </a:cubicBezTo>
                    <a:cubicBezTo>
                      <a:pt x="24" y="320"/>
                      <a:pt x="0" y="326"/>
                      <a:pt x="0" y="358"/>
                    </a:cubicBezTo>
                    <a:cubicBezTo>
                      <a:pt x="0" y="419"/>
                      <a:pt x="49" y="488"/>
                      <a:pt x="129" y="488"/>
                    </a:cubicBezTo>
                    <a:cubicBezTo>
                      <a:pt x="212" y="488"/>
                      <a:pt x="283" y="421"/>
                      <a:pt x="283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2" name=""/>
              <p:cNvSpPr/>
              <p:nvPr/>
            </p:nvSpPr>
            <p:spPr>
              <a:xfrm>
                <a:off x="6545520" y="1861560"/>
                <a:ext cx="98280" cy="115920"/>
              </a:xfrm>
              <a:custGeom>
                <a:avLst/>
                <a:gdLst/>
                <a:ahLst/>
                <a:rect l="0" t="0" r="r" b="b"/>
                <a:pathLst>
                  <a:path w="273" h="322">
                    <a:moveTo>
                      <a:pt x="101" y="150"/>
                    </a:moveTo>
                    <a:cubicBezTo>
                      <a:pt x="121" y="150"/>
                      <a:pt x="174" y="150"/>
                      <a:pt x="210" y="134"/>
                    </a:cubicBezTo>
                    <a:cubicBezTo>
                      <a:pt x="259" y="113"/>
                      <a:pt x="263" y="71"/>
                      <a:pt x="263" y="61"/>
                    </a:cubicBezTo>
                    <a:cubicBezTo>
                      <a:pt x="263" y="30"/>
                      <a:pt x="236" y="0"/>
                      <a:pt x="188" y="0"/>
                    </a:cubicBezTo>
                    <a:cubicBezTo>
                      <a:pt x="109" y="0"/>
                      <a:pt x="0" y="69"/>
                      <a:pt x="0" y="194"/>
                    </a:cubicBezTo>
                    <a:cubicBezTo>
                      <a:pt x="0" y="267"/>
                      <a:pt x="42" y="322"/>
                      <a:pt x="113" y="322"/>
                    </a:cubicBezTo>
                    <a:cubicBezTo>
                      <a:pt x="214" y="322"/>
                      <a:pt x="273" y="247"/>
                      <a:pt x="273" y="239"/>
                    </a:cubicBezTo>
                    <a:cubicBezTo>
                      <a:pt x="273" y="235"/>
                      <a:pt x="269" y="229"/>
                      <a:pt x="265" y="229"/>
                    </a:cubicBezTo>
                    <a:cubicBezTo>
                      <a:pt x="261" y="229"/>
                      <a:pt x="261" y="231"/>
                      <a:pt x="257" y="237"/>
                    </a:cubicBezTo>
                    <a:cubicBezTo>
                      <a:pt x="200" y="308"/>
                      <a:pt x="123" y="308"/>
                      <a:pt x="113" y="308"/>
                    </a:cubicBezTo>
                    <a:cubicBezTo>
                      <a:pt x="59" y="308"/>
                      <a:pt x="53" y="247"/>
                      <a:pt x="53" y="225"/>
                    </a:cubicBezTo>
                    <a:cubicBezTo>
                      <a:pt x="53" y="216"/>
                      <a:pt x="53" y="194"/>
                      <a:pt x="63" y="150"/>
                    </a:cubicBezTo>
                    <a:cubicBezTo>
                      <a:pt x="75" y="150"/>
                      <a:pt x="88" y="150"/>
                      <a:pt x="101" y="150"/>
                    </a:cubicBezTo>
                    <a:moveTo>
                      <a:pt x="69" y="136"/>
                    </a:moveTo>
                    <a:cubicBezTo>
                      <a:pt x="95" y="26"/>
                      <a:pt x="168" y="16"/>
                      <a:pt x="188" y="16"/>
                    </a:cubicBezTo>
                    <a:cubicBezTo>
                      <a:pt x="220" y="16"/>
                      <a:pt x="241" y="36"/>
                      <a:pt x="241" y="61"/>
                    </a:cubicBezTo>
                    <a:cubicBezTo>
                      <a:pt x="241" y="136"/>
                      <a:pt x="125" y="136"/>
                      <a:pt x="97" y="136"/>
                    </a:cubicBezTo>
                    <a:cubicBezTo>
                      <a:pt x="88" y="136"/>
                      <a:pt x="78" y="136"/>
                      <a:pt x="69" y="1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3" name=""/>
              <p:cNvSpPr/>
              <p:nvPr/>
            </p:nvSpPr>
            <p:spPr>
              <a:xfrm>
                <a:off x="6664320" y="1800360"/>
                <a:ext cx="182520" cy="174960"/>
              </a:xfrm>
              <a:custGeom>
                <a:avLst/>
                <a:gdLst/>
                <a:ahLst/>
                <a:rect l="0" t="0" r="r" b="b"/>
                <a:pathLst>
                  <a:path w="507" h="486">
                    <a:moveTo>
                      <a:pt x="83" y="429"/>
                    </a:moveTo>
                    <a:cubicBezTo>
                      <a:pt x="77" y="457"/>
                      <a:pt x="75" y="463"/>
                      <a:pt x="18" y="463"/>
                    </a:cubicBezTo>
                    <a:cubicBezTo>
                      <a:pt x="6" y="463"/>
                      <a:pt x="0" y="463"/>
                      <a:pt x="0" y="478"/>
                    </a:cubicBezTo>
                    <a:cubicBezTo>
                      <a:pt x="0" y="486"/>
                      <a:pt x="6" y="486"/>
                      <a:pt x="18" y="486"/>
                    </a:cubicBezTo>
                    <a:cubicBezTo>
                      <a:pt x="103" y="486"/>
                      <a:pt x="188" y="486"/>
                      <a:pt x="273" y="486"/>
                    </a:cubicBezTo>
                    <a:cubicBezTo>
                      <a:pt x="384" y="486"/>
                      <a:pt x="469" y="401"/>
                      <a:pt x="469" y="332"/>
                    </a:cubicBezTo>
                    <a:cubicBezTo>
                      <a:pt x="469" y="279"/>
                      <a:pt x="426" y="239"/>
                      <a:pt x="358" y="231"/>
                    </a:cubicBezTo>
                    <a:cubicBezTo>
                      <a:pt x="433" y="219"/>
                      <a:pt x="507" y="166"/>
                      <a:pt x="507" y="97"/>
                    </a:cubicBezTo>
                    <a:cubicBezTo>
                      <a:pt x="507" y="45"/>
                      <a:pt x="459" y="0"/>
                      <a:pt x="374" y="0"/>
                    </a:cubicBezTo>
                    <a:cubicBezTo>
                      <a:pt x="294" y="0"/>
                      <a:pt x="215" y="0"/>
                      <a:pt x="135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1" y="22"/>
                      <a:pt x="135" y="22"/>
                    </a:cubicBezTo>
                    <a:cubicBezTo>
                      <a:pt x="137" y="22"/>
                      <a:pt x="150" y="22"/>
                      <a:pt x="162" y="22"/>
                    </a:cubicBezTo>
                    <a:cubicBezTo>
                      <a:pt x="176" y="24"/>
                      <a:pt x="182" y="24"/>
                      <a:pt x="182" y="34"/>
                    </a:cubicBezTo>
                    <a:cubicBezTo>
                      <a:pt x="182" y="36"/>
                      <a:pt x="180" y="38"/>
                      <a:pt x="178" y="49"/>
                    </a:cubicBezTo>
                    <a:cubicBezTo>
                      <a:pt x="146" y="175"/>
                      <a:pt x="115" y="302"/>
                      <a:pt x="83" y="429"/>
                    </a:cubicBezTo>
                    <a:moveTo>
                      <a:pt x="190" y="225"/>
                    </a:moveTo>
                    <a:cubicBezTo>
                      <a:pt x="205" y="166"/>
                      <a:pt x="220" y="107"/>
                      <a:pt x="234" y="49"/>
                    </a:cubicBezTo>
                    <a:cubicBezTo>
                      <a:pt x="241" y="24"/>
                      <a:pt x="243" y="22"/>
                      <a:pt x="273" y="22"/>
                    </a:cubicBezTo>
                    <a:cubicBezTo>
                      <a:pt x="303" y="22"/>
                      <a:pt x="333" y="22"/>
                      <a:pt x="364" y="22"/>
                    </a:cubicBezTo>
                    <a:cubicBezTo>
                      <a:pt x="426" y="22"/>
                      <a:pt x="443" y="63"/>
                      <a:pt x="443" y="95"/>
                    </a:cubicBezTo>
                    <a:cubicBezTo>
                      <a:pt x="443" y="158"/>
                      <a:pt x="380" y="225"/>
                      <a:pt x="295" y="225"/>
                    </a:cubicBezTo>
                    <a:cubicBezTo>
                      <a:pt x="260" y="225"/>
                      <a:pt x="225" y="225"/>
                      <a:pt x="190" y="225"/>
                    </a:cubicBezTo>
                    <a:moveTo>
                      <a:pt x="158" y="463"/>
                    </a:moveTo>
                    <a:cubicBezTo>
                      <a:pt x="150" y="463"/>
                      <a:pt x="148" y="463"/>
                      <a:pt x="143" y="461"/>
                    </a:cubicBezTo>
                    <a:cubicBezTo>
                      <a:pt x="135" y="461"/>
                      <a:pt x="133" y="461"/>
                      <a:pt x="133" y="455"/>
                    </a:cubicBezTo>
                    <a:cubicBezTo>
                      <a:pt x="133" y="453"/>
                      <a:pt x="133" y="451"/>
                      <a:pt x="137" y="439"/>
                    </a:cubicBezTo>
                    <a:cubicBezTo>
                      <a:pt x="154" y="373"/>
                      <a:pt x="170" y="307"/>
                      <a:pt x="186" y="241"/>
                    </a:cubicBezTo>
                    <a:cubicBezTo>
                      <a:pt x="231" y="241"/>
                      <a:pt x="276" y="241"/>
                      <a:pt x="321" y="241"/>
                    </a:cubicBezTo>
                    <a:cubicBezTo>
                      <a:pt x="388" y="241"/>
                      <a:pt x="402" y="293"/>
                      <a:pt x="402" y="324"/>
                    </a:cubicBezTo>
                    <a:cubicBezTo>
                      <a:pt x="402" y="395"/>
                      <a:pt x="340" y="463"/>
                      <a:pt x="255" y="463"/>
                    </a:cubicBezTo>
                    <a:cubicBezTo>
                      <a:pt x="222" y="463"/>
                      <a:pt x="190" y="463"/>
                      <a:pt x="158" y="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4" name=""/>
              <p:cNvSpPr/>
              <p:nvPr/>
            </p:nvSpPr>
            <p:spPr>
              <a:xfrm>
                <a:off x="6265440" y="2078640"/>
                <a:ext cx="734760" cy="10080"/>
              </a:xfrm>
              <a:custGeom>
                <a:avLst/>
                <a:gdLst/>
                <a:ahLst/>
                <a:rect l="0" t="0" r="r" b="b"/>
                <a:pathLst>
                  <a:path w="2041" h="28">
                    <a:moveTo>
                      <a:pt x="0" y="0"/>
                    </a:moveTo>
                    <a:cubicBezTo>
                      <a:pt x="680" y="0"/>
                      <a:pt x="1361" y="0"/>
                      <a:pt x="2041" y="0"/>
                    </a:cubicBezTo>
                    <a:cubicBezTo>
                      <a:pt x="2041" y="9"/>
                      <a:pt x="2041" y="19"/>
                      <a:pt x="2041" y="28"/>
                    </a:cubicBezTo>
                    <a:cubicBezTo>
                      <a:pt x="1361" y="28"/>
                      <a:pt x="680" y="28"/>
                      <a:pt x="0" y="28"/>
                    </a:cubicBezTo>
                    <a:cubicBezTo>
                      <a:pt x="0" y="19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5" name=""/>
              <p:cNvSpPr/>
              <p:nvPr/>
            </p:nvSpPr>
            <p:spPr>
              <a:xfrm>
                <a:off x="6278760" y="2152800"/>
                <a:ext cx="101880" cy="170280"/>
              </a:xfrm>
              <a:custGeom>
                <a:avLst/>
                <a:gdLst/>
                <a:ahLst/>
                <a:rect l="0" t="0" r="r" b="b"/>
                <a:pathLst>
                  <a:path w="283" h="473">
                    <a:moveTo>
                      <a:pt x="55" y="419"/>
                    </a:moveTo>
                    <a:cubicBezTo>
                      <a:pt x="79" y="395"/>
                      <a:pt x="104" y="370"/>
                      <a:pt x="129" y="346"/>
                    </a:cubicBezTo>
                    <a:cubicBezTo>
                      <a:pt x="241" y="247"/>
                      <a:pt x="283" y="208"/>
                      <a:pt x="283" y="138"/>
                    </a:cubicBezTo>
                    <a:cubicBezTo>
                      <a:pt x="283" y="57"/>
                      <a:pt x="220" y="0"/>
                      <a:pt x="133" y="0"/>
                    </a:cubicBezTo>
                    <a:cubicBezTo>
                      <a:pt x="53" y="0"/>
                      <a:pt x="0" y="67"/>
                      <a:pt x="0" y="129"/>
                    </a:cubicBezTo>
                    <a:cubicBezTo>
                      <a:pt x="0" y="168"/>
                      <a:pt x="36" y="168"/>
                      <a:pt x="38" y="168"/>
                    </a:cubicBezTo>
                    <a:cubicBezTo>
                      <a:pt x="51" y="168"/>
                      <a:pt x="75" y="160"/>
                      <a:pt x="75" y="132"/>
                    </a:cubicBezTo>
                    <a:cubicBezTo>
                      <a:pt x="75" y="113"/>
                      <a:pt x="63" y="95"/>
                      <a:pt x="36" y="95"/>
                    </a:cubicBezTo>
                    <a:cubicBezTo>
                      <a:pt x="30" y="95"/>
                      <a:pt x="30" y="95"/>
                      <a:pt x="28" y="95"/>
                    </a:cubicBezTo>
                    <a:cubicBezTo>
                      <a:pt x="44" y="49"/>
                      <a:pt x="83" y="22"/>
                      <a:pt x="123" y="22"/>
                    </a:cubicBezTo>
                    <a:cubicBezTo>
                      <a:pt x="188" y="22"/>
                      <a:pt x="218" y="81"/>
                      <a:pt x="218" y="138"/>
                    </a:cubicBezTo>
                    <a:cubicBezTo>
                      <a:pt x="218" y="194"/>
                      <a:pt x="184" y="251"/>
                      <a:pt x="143" y="295"/>
                    </a:cubicBezTo>
                    <a:cubicBezTo>
                      <a:pt x="98" y="346"/>
                      <a:pt x="53" y="397"/>
                      <a:pt x="8" y="447"/>
                    </a:cubicBezTo>
                    <a:cubicBezTo>
                      <a:pt x="0" y="455"/>
                      <a:pt x="0" y="457"/>
                      <a:pt x="0" y="473"/>
                    </a:cubicBezTo>
                    <a:cubicBezTo>
                      <a:pt x="88" y="473"/>
                      <a:pt x="175" y="473"/>
                      <a:pt x="263" y="473"/>
                    </a:cubicBezTo>
                    <a:cubicBezTo>
                      <a:pt x="269" y="432"/>
                      <a:pt x="276" y="391"/>
                      <a:pt x="283" y="350"/>
                    </a:cubicBezTo>
                    <a:cubicBezTo>
                      <a:pt x="277" y="350"/>
                      <a:pt x="271" y="350"/>
                      <a:pt x="265" y="350"/>
                    </a:cubicBezTo>
                    <a:cubicBezTo>
                      <a:pt x="263" y="372"/>
                      <a:pt x="257" y="403"/>
                      <a:pt x="251" y="413"/>
                    </a:cubicBezTo>
                    <a:cubicBezTo>
                      <a:pt x="245" y="419"/>
                      <a:pt x="198" y="419"/>
                      <a:pt x="182" y="419"/>
                    </a:cubicBezTo>
                    <a:cubicBezTo>
                      <a:pt x="139" y="419"/>
                      <a:pt x="97" y="419"/>
                      <a:pt x="55" y="4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6" name=""/>
              <p:cNvSpPr/>
              <p:nvPr/>
            </p:nvSpPr>
            <p:spPr>
              <a:xfrm>
                <a:off x="6400800" y="2213280"/>
                <a:ext cx="137520" cy="113040"/>
              </a:xfrm>
              <a:custGeom>
                <a:avLst/>
                <a:gdLst/>
                <a:ahLst/>
                <a:rect l="0" t="0" r="r" b="b"/>
                <a:pathLst>
                  <a:path w="382" h="314">
                    <a:moveTo>
                      <a:pt x="168" y="40"/>
                    </a:moveTo>
                    <a:cubicBezTo>
                      <a:pt x="195" y="40"/>
                      <a:pt x="222" y="40"/>
                      <a:pt x="249" y="40"/>
                    </a:cubicBezTo>
                    <a:cubicBezTo>
                      <a:pt x="224" y="146"/>
                      <a:pt x="218" y="176"/>
                      <a:pt x="218" y="225"/>
                    </a:cubicBezTo>
                    <a:cubicBezTo>
                      <a:pt x="218" y="235"/>
                      <a:pt x="218" y="253"/>
                      <a:pt x="224" y="277"/>
                    </a:cubicBezTo>
                    <a:cubicBezTo>
                      <a:pt x="230" y="310"/>
                      <a:pt x="238" y="314"/>
                      <a:pt x="251" y="314"/>
                    </a:cubicBezTo>
                    <a:cubicBezTo>
                      <a:pt x="265" y="314"/>
                      <a:pt x="279" y="301"/>
                      <a:pt x="279" y="287"/>
                    </a:cubicBezTo>
                    <a:cubicBezTo>
                      <a:pt x="279" y="283"/>
                      <a:pt x="279" y="281"/>
                      <a:pt x="275" y="271"/>
                    </a:cubicBezTo>
                    <a:cubicBezTo>
                      <a:pt x="255" y="221"/>
                      <a:pt x="255" y="174"/>
                      <a:pt x="255" y="154"/>
                    </a:cubicBezTo>
                    <a:cubicBezTo>
                      <a:pt x="255" y="115"/>
                      <a:pt x="259" y="77"/>
                      <a:pt x="267" y="40"/>
                    </a:cubicBezTo>
                    <a:cubicBezTo>
                      <a:pt x="294" y="40"/>
                      <a:pt x="321" y="40"/>
                      <a:pt x="348" y="40"/>
                    </a:cubicBezTo>
                    <a:cubicBezTo>
                      <a:pt x="358" y="40"/>
                      <a:pt x="382" y="40"/>
                      <a:pt x="382" y="16"/>
                    </a:cubicBezTo>
                    <a:cubicBezTo>
                      <a:pt x="382" y="0"/>
                      <a:pt x="368" y="0"/>
                      <a:pt x="354" y="0"/>
                    </a:cubicBezTo>
                    <a:cubicBezTo>
                      <a:pt x="275" y="0"/>
                      <a:pt x="196" y="0"/>
                      <a:pt x="117" y="0"/>
                    </a:cubicBezTo>
                    <a:cubicBezTo>
                      <a:pt x="101" y="0"/>
                      <a:pt x="73" y="0"/>
                      <a:pt x="42" y="32"/>
                    </a:cubicBezTo>
                    <a:cubicBezTo>
                      <a:pt x="18" y="61"/>
                      <a:pt x="0" y="93"/>
                      <a:pt x="0" y="97"/>
                    </a:cubicBezTo>
                    <a:cubicBezTo>
                      <a:pt x="3" y="99"/>
                      <a:pt x="0" y="103"/>
                      <a:pt x="8" y="103"/>
                    </a:cubicBezTo>
                    <a:cubicBezTo>
                      <a:pt x="14" y="103"/>
                      <a:pt x="14" y="101"/>
                      <a:pt x="18" y="95"/>
                    </a:cubicBezTo>
                    <a:cubicBezTo>
                      <a:pt x="55" y="40"/>
                      <a:pt x="95" y="40"/>
                      <a:pt x="109" y="40"/>
                    </a:cubicBezTo>
                    <a:cubicBezTo>
                      <a:pt x="123" y="40"/>
                      <a:pt x="136" y="40"/>
                      <a:pt x="150" y="40"/>
                    </a:cubicBezTo>
                    <a:cubicBezTo>
                      <a:pt x="127" y="127"/>
                      <a:pt x="89" y="212"/>
                      <a:pt x="59" y="277"/>
                    </a:cubicBezTo>
                    <a:cubicBezTo>
                      <a:pt x="53" y="287"/>
                      <a:pt x="53" y="289"/>
                      <a:pt x="53" y="293"/>
                    </a:cubicBezTo>
                    <a:cubicBezTo>
                      <a:pt x="53" y="308"/>
                      <a:pt x="65" y="314"/>
                      <a:pt x="73" y="314"/>
                    </a:cubicBezTo>
                    <a:cubicBezTo>
                      <a:pt x="95" y="314"/>
                      <a:pt x="101" y="293"/>
                      <a:pt x="109" y="267"/>
                    </a:cubicBezTo>
                    <a:cubicBezTo>
                      <a:pt x="119" y="235"/>
                      <a:pt x="119" y="233"/>
                      <a:pt x="129" y="198"/>
                    </a:cubicBezTo>
                    <a:cubicBezTo>
                      <a:pt x="142" y="146"/>
                      <a:pt x="155" y="93"/>
                      <a:pt x="168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7" name=""/>
              <p:cNvSpPr/>
              <p:nvPr/>
            </p:nvSpPr>
            <p:spPr>
              <a:xfrm>
                <a:off x="6540480" y="2210400"/>
                <a:ext cx="133200" cy="162360"/>
              </a:xfrm>
              <a:custGeom>
                <a:avLst/>
                <a:gdLst/>
                <a:ahLst/>
                <a:rect l="0" t="0" r="r" b="b"/>
                <a:pathLst>
                  <a:path w="370" h="451">
                    <a:moveTo>
                      <a:pt x="55" y="401"/>
                    </a:moveTo>
                    <a:cubicBezTo>
                      <a:pt x="49" y="425"/>
                      <a:pt x="46" y="429"/>
                      <a:pt x="16" y="429"/>
                    </a:cubicBezTo>
                    <a:cubicBezTo>
                      <a:pt x="8" y="429"/>
                      <a:pt x="0" y="429"/>
                      <a:pt x="0" y="443"/>
                    </a:cubicBezTo>
                    <a:cubicBezTo>
                      <a:pt x="0" y="449"/>
                      <a:pt x="4" y="451"/>
                      <a:pt x="8" y="451"/>
                    </a:cubicBezTo>
                    <a:cubicBezTo>
                      <a:pt x="28" y="451"/>
                      <a:pt x="49" y="449"/>
                      <a:pt x="69" y="449"/>
                    </a:cubicBezTo>
                    <a:cubicBezTo>
                      <a:pt x="91" y="449"/>
                      <a:pt x="115" y="451"/>
                      <a:pt x="139" y="451"/>
                    </a:cubicBezTo>
                    <a:cubicBezTo>
                      <a:pt x="141" y="451"/>
                      <a:pt x="152" y="451"/>
                      <a:pt x="152" y="437"/>
                    </a:cubicBezTo>
                    <a:cubicBezTo>
                      <a:pt x="152" y="429"/>
                      <a:pt x="143" y="429"/>
                      <a:pt x="135" y="429"/>
                    </a:cubicBezTo>
                    <a:cubicBezTo>
                      <a:pt x="99" y="429"/>
                      <a:pt x="99" y="425"/>
                      <a:pt x="99" y="419"/>
                    </a:cubicBezTo>
                    <a:cubicBezTo>
                      <a:pt x="99" y="411"/>
                      <a:pt x="129" y="293"/>
                      <a:pt x="133" y="275"/>
                    </a:cubicBezTo>
                    <a:cubicBezTo>
                      <a:pt x="143" y="297"/>
                      <a:pt x="164" y="322"/>
                      <a:pt x="200" y="322"/>
                    </a:cubicBezTo>
                    <a:cubicBezTo>
                      <a:pt x="281" y="322"/>
                      <a:pt x="370" y="219"/>
                      <a:pt x="370" y="113"/>
                    </a:cubicBezTo>
                    <a:cubicBezTo>
                      <a:pt x="370" y="47"/>
                      <a:pt x="329" y="0"/>
                      <a:pt x="275" y="0"/>
                    </a:cubicBezTo>
                    <a:cubicBezTo>
                      <a:pt x="241" y="0"/>
                      <a:pt x="206" y="26"/>
                      <a:pt x="182" y="53"/>
                    </a:cubicBezTo>
                    <a:cubicBezTo>
                      <a:pt x="176" y="14"/>
                      <a:pt x="146" y="0"/>
                      <a:pt x="119" y="0"/>
                    </a:cubicBezTo>
                    <a:cubicBezTo>
                      <a:pt x="87" y="0"/>
                      <a:pt x="73" y="28"/>
                      <a:pt x="67" y="40"/>
                    </a:cubicBezTo>
                    <a:cubicBezTo>
                      <a:pt x="53" y="65"/>
                      <a:pt x="44" y="107"/>
                      <a:pt x="44" y="109"/>
                    </a:cubicBezTo>
                    <a:cubicBezTo>
                      <a:pt x="44" y="115"/>
                      <a:pt x="51" y="115"/>
                      <a:pt x="53" y="115"/>
                    </a:cubicBezTo>
                    <a:cubicBezTo>
                      <a:pt x="61" y="115"/>
                      <a:pt x="61" y="115"/>
                      <a:pt x="65" y="99"/>
                    </a:cubicBezTo>
                    <a:cubicBezTo>
                      <a:pt x="77" y="49"/>
                      <a:pt x="91" y="16"/>
                      <a:pt x="117" y="16"/>
                    </a:cubicBezTo>
                    <a:cubicBezTo>
                      <a:pt x="129" y="16"/>
                      <a:pt x="139" y="20"/>
                      <a:pt x="139" y="49"/>
                    </a:cubicBezTo>
                    <a:cubicBezTo>
                      <a:pt x="139" y="65"/>
                      <a:pt x="137" y="73"/>
                      <a:pt x="133" y="85"/>
                    </a:cubicBezTo>
                    <a:cubicBezTo>
                      <a:pt x="107" y="190"/>
                      <a:pt x="81" y="295"/>
                      <a:pt x="55" y="401"/>
                    </a:cubicBezTo>
                    <a:moveTo>
                      <a:pt x="180" y="93"/>
                    </a:moveTo>
                    <a:cubicBezTo>
                      <a:pt x="184" y="73"/>
                      <a:pt x="204" y="53"/>
                      <a:pt x="216" y="42"/>
                    </a:cubicBezTo>
                    <a:cubicBezTo>
                      <a:pt x="241" y="20"/>
                      <a:pt x="261" y="16"/>
                      <a:pt x="273" y="16"/>
                    </a:cubicBezTo>
                    <a:cubicBezTo>
                      <a:pt x="301" y="16"/>
                      <a:pt x="319" y="41"/>
                      <a:pt x="319" y="83"/>
                    </a:cubicBezTo>
                    <a:cubicBezTo>
                      <a:pt x="319" y="124"/>
                      <a:pt x="295" y="206"/>
                      <a:pt x="283" y="233"/>
                    </a:cubicBezTo>
                    <a:cubicBezTo>
                      <a:pt x="259" y="283"/>
                      <a:pt x="224" y="306"/>
                      <a:pt x="198" y="306"/>
                    </a:cubicBezTo>
                    <a:cubicBezTo>
                      <a:pt x="152" y="306"/>
                      <a:pt x="141" y="247"/>
                      <a:pt x="141" y="243"/>
                    </a:cubicBezTo>
                    <a:cubicBezTo>
                      <a:pt x="141" y="241"/>
                      <a:pt x="141" y="241"/>
                      <a:pt x="143" y="231"/>
                    </a:cubicBezTo>
                    <a:cubicBezTo>
                      <a:pt x="156" y="185"/>
                      <a:pt x="168" y="139"/>
                      <a:pt x="180" y="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8" name=""/>
              <p:cNvSpPr/>
              <p:nvPr/>
            </p:nvSpPr>
            <p:spPr>
              <a:xfrm>
                <a:off x="6688080" y="2116440"/>
                <a:ext cx="79200" cy="118800"/>
              </a:xfrm>
              <a:custGeom>
                <a:avLst/>
                <a:gdLst/>
                <a:ahLst/>
                <a:rect l="0" t="0" r="r" b="b"/>
                <a:pathLst>
                  <a:path w="220" h="330">
                    <a:moveTo>
                      <a:pt x="220" y="239"/>
                    </a:moveTo>
                    <a:cubicBezTo>
                      <a:pt x="215" y="239"/>
                      <a:pt x="210" y="239"/>
                      <a:pt x="204" y="239"/>
                    </a:cubicBezTo>
                    <a:cubicBezTo>
                      <a:pt x="202" y="251"/>
                      <a:pt x="196" y="279"/>
                      <a:pt x="190" y="285"/>
                    </a:cubicBezTo>
                    <a:cubicBezTo>
                      <a:pt x="186" y="287"/>
                      <a:pt x="148" y="287"/>
                      <a:pt x="141" y="287"/>
                    </a:cubicBezTo>
                    <a:cubicBezTo>
                      <a:pt x="111" y="287"/>
                      <a:pt x="81" y="287"/>
                      <a:pt x="51" y="287"/>
                    </a:cubicBezTo>
                    <a:cubicBezTo>
                      <a:pt x="103" y="241"/>
                      <a:pt x="119" y="227"/>
                      <a:pt x="150" y="204"/>
                    </a:cubicBezTo>
                    <a:cubicBezTo>
                      <a:pt x="186" y="174"/>
                      <a:pt x="220" y="144"/>
                      <a:pt x="220" y="97"/>
                    </a:cubicBezTo>
                    <a:cubicBezTo>
                      <a:pt x="220" y="36"/>
                      <a:pt x="168" y="0"/>
                      <a:pt x="103" y="0"/>
                    </a:cubicBezTo>
                    <a:cubicBezTo>
                      <a:pt x="42" y="0"/>
                      <a:pt x="0" y="42"/>
                      <a:pt x="0" y="89"/>
                    </a:cubicBezTo>
                    <a:cubicBezTo>
                      <a:pt x="0" y="113"/>
                      <a:pt x="22" y="117"/>
                      <a:pt x="26" y="117"/>
                    </a:cubicBezTo>
                    <a:cubicBezTo>
                      <a:pt x="38" y="117"/>
                      <a:pt x="53" y="107"/>
                      <a:pt x="53" y="91"/>
                    </a:cubicBezTo>
                    <a:cubicBezTo>
                      <a:pt x="53" y="81"/>
                      <a:pt x="51" y="65"/>
                      <a:pt x="24" y="65"/>
                    </a:cubicBezTo>
                    <a:cubicBezTo>
                      <a:pt x="40" y="28"/>
                      <a:pt x="73" y="18"/>
                      <a:pt x="97" y="18"/>
                    </a:cubicBezTo>
                    <a:cubicBezTo>
                      <a:pt x="146" y="18"/>
                      <a:pt x="172" y="57"/>
                      <a:pt x="172" y="97"/>
                    </a:cubicBezTo>
                    <a:cubicBezTo>
                      <a:pt x="172" y="140"/>
                      <a:pt x="141" y="174"/>
                      <a:pt x="125" y="192"/>
                    </a:cubicBezTo>
                    <a:cubicBezTo>
                      <a:pt x="86" y="232"/>
                      <a:pt x="46" y="272"/>
                      <a:pt x="6" y="312"/>
                    </a:cubicBezTo>
                    <a:cubicBezTo>
                      <a:pt x="0" y="316"/>
                      <a:pt x="0" y="316"/>
                      <a:pt x="0" y="330"/>
                    </a:cubicBezTo>
                    <a:cubicBezTo>
                      <a:pt x="69" y="330"/>
                      <a:pt x="137" y="330"/>
                      <a:pt x="206" y="330"/>
                    </a:cubicBezTo>
                    <a:cubicBezTo>
                      <a:pt x="211" y="299"/>
                      <a:pt x="216" y="269"/>
                      <a:pt x="220" y="2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9" name=""/>
              <p:cNvSpPr/>
              <p:nvPr/>
            </p:nvSpPr>
            <p:spPr>
              <a:xfrm>
                <a:off x="6689520" y="2276640"/>
                <a:ext cx="135360" cy="121680"/>
              </a:xfrm>
              <a:custGeom>
                <a:avLst/>
                <a:gdLst/>
                <a:ahLst/>
                <a:rect l="0" t="0" r="r" b="b"/>
                <a:pathLst>
                  <a:path w="376" h="338">
                    <a:moveTo>
                      <a:pt x="135" y="178"/>
                    </a:moveTo>
                    <a:cubicBezTo>
                      <a:pt x="153" y="178"/>
                      <a:pt x="170" y="178"/>
                      <a:pt x="188" y="178"/>
                    </a:cubicBezTo>
                    <a:cubicBezTo>
                      <a:pt x="226" y="178"/>
                      <a:pt x="232" y="184"/>
                      <a:pt x="232" y="200"/>
                    </a:cubicBezTo>
                    <a:cubicBezTo>
                      <a:pt x="232" y="208"/>
                      <a:pt x="232" y="208"/>
                      <a:pt x="228" y="223"/>
                    </a:cubicBezTo>
                    <a:cubicBezTo>
                      <a:pt x="228" y="227"/>
                      <a:pt x="228" y="227"/>
                      <a:pt x="228" y="229"/>
                    </a:cubicBezTo>
                    <a:cubicBezTo>
                      <a:pt x="228" y="235"/>
                      <a:pt x="230" y="237"/>
                      <a:pt x="236" y="237"/>
                    </a:cubicBezTo>
                    <a:cubicBezTo>
                      <a:pt x="243" y="237"/>
                      <a:pt x="243" y="235"/>
                      <a:pt x="247" y="225"/>
                    </a:cubicBezTo>
                    <a:cubicBezTo>
                      <a:pt x="255" y="190"/>
                      <a:pt x="264" y="154"/>
                      <a:pt x="273" y="119"/>
                    </a:cubicBezTo>
                    <a:cubicBezTo>
                      <a:pt x="273" y="117"/>
                      <a:pt x="275" y="111"/>
                      <a:pt x="275" y="109"/>
                    </a:cubicBezTo>
                    <a:cubicBezTo>
                      <a:pt x="275" y="105"/>
                      <a:pt x="271" y="103"/>
                      <a:pt x="267" y="103"/>
                    </a:cubicBezTo>
                    <a:cubicBezTo>
                      <a:pt x="259" y="103"/>
                      <a:pt x="259" y="105"/>
                      <a:pt x="257" y="113"/>
                    </a:cubicBezTo>
                    <a:cubicBezTo>
                      <a:pt x="247" y="154"/>
                      <a:pt x="232" y="160"/>
                      <a:pt x="190" y="160"/>
                    </a:cubicBezTo>
                    <a:cubicBezTo>
                      <a:pt x="173" y="160"/>
                      <a:pt x="156" y="160"/>
                      <a:pt x="139" y="160"/>
                    </a:cubicBezTo>
                    <a:cubicBezTo>
                      <a:pt x="150" y="119"/>
                      <a:pt x="161" y="78"/>
                      <a:pt x="172" y="36"/>
                    </a:cubicBezTo>
                    <a:cubicBezTo>
                      <a:pt x="176" y="20"/>
                      <a:pt x="176" y="18"/>
                      <a:pt x="196" y="18"/>
                    </a:cubicBezTo>
                    <a:cubicBezTo>
                      <a:pt x="222" y="18"/>
                      <a:pt x="247" y="18"/>
                      <a:pt x="273" y="18"/>
                    </a:cubicBezTo>
                    <a:cubicBezTo>
                      <a:pt x="340" y="18"/>
                      <a:pt x="352" y="34"/>
                      <a:pt x="352" y="77"/>
                    </a:cubicBezTo>
                    <a:cubicBezTo>
                      <a:pt x="352" y="93"/>
                      <a:pt x="350" y="103"/>
                      <a:pt x="350" y="107"/>
                    </a:cubicBezTo>
                    <a:cubicBezTo>
                      <a:pt x="350" y="111"/>
                      <a:pt x="350" y="115"/>
                      <a:pt x="358" y="115"/>
                    </a:cubicBezTo>
                    <a:cubicBezTo>
                      <a:pt x="366" y="115"/>
                      <a:pt x="366" y="111"/>
                      <a:pt x="366" y="103"/>
                    </a:cubicBezTo>
                    <a:cubicBezTo>
                      <a:pt x="369" y="74"/>
                      <a:pt x="373" y="45"/>
                      <a:pt x="376" y="16"/>
                    </a:cubicBezTo>
                    <a:cubicBezTo>
                      <a:pt x="378" y="0"/>
                      <a:pt x="374" y="0"/>
                      <a:pt x="362" y="0"/>
                    </a:cubicBezTo>
                    <a:cubicBezTo>
                      <a:pt x="273" y="0"/>
                      <a:pt x="184" y="0"/>
                      <a:pt x="95" y="0"/>
                    </a:cubicBezTo>
                    <a:cubicBezTo>
                      <a:pt x="87" y="0"/>
                      <a:pt x="79" y="0"/>
                      <a:pt x="79" y="12"/>
                    </a:cubicBezTo>
                    <a:cubicBezTo>
                      <a:pt x="79" y="18"/>
                      <a:pt x="85" y="18"/>
                      <a:pt x="95" y="18"/>
                    </a:cubicBezTo>
                    <a:cubicBezTo>
                      <a:pt x="97" y="18"/>
                      <a:pt x="105" y="18"/>
                      <a:pt x="115" y="20"/>
                    </a:cubicBezTo>
                    <a:cubicBezTo>
                      <a:pt x="125" y="20"/>
                      <a:pt x="125" y="22"/>
                      <a:pt x="125" y="26"/>
                    </a:cubicBezTo>
                    <a:cubicBezTo>
                      <a:pt x="125" y="30"/>
                      <a:pt x="125" y="34"/>
                      <a:pt x="123" y="38"/>
                    </a:cubicBezTo>
                    <a:cubicBezTo>
                      <a:pt x="102" y="125"/>
                      <a:pt x="80" y="211"/>
                      <a:pt x="59" y="297"/>
                    </a:cubicBezTo>
                    <a:cubicBezTo>
                      <a:pt x="55" y="318"/>
                      <a:pt x="53" y="320"/>
                      <a:pt x="14" y="320"/>
                    </a:cubicBezTo>
                    <a:cubicBezTo>
                      <a:pt x="6" y="320"/>
                      <a:pt x="0" y="320"/>
                      <a:pt x="0" y="332"/>
                    </a:cubicBezTo>
                    <a:cubicBezTo>
                      <a:pt x="0" y="336"/>
                      <a:pt x="4" y="338"/>
                      <a:pt x="8" y="338"/>
                    </a:cubicBezTo>
                    <a:cubicBezTo>
                      <a:pt x="22" y="338"/>
                      <a:pt x="59" y="336"/>
                      <a:pt x="73" y="336"/>
                    </a:cubicBezTo>
                    <a:cubicBezTo>
                      <a:pt x="86" y="337"/>
                      <a:pt x="98" y="337"/>
                      <a:pt x="111" y="338"/>
                    </a:cubicBezTo>
                    <a:cubicBezTo>
                      <a:pt x="125" y="338"/>
                      <a:pt x="137" y="338"/>
                      <a:pt x="152" y="338"/>
                    </a:cubicBezTo>
                    <a:cubicBezTo>
                      <a:pt x="154" y="338"/>
                      <a:pt x="162" y="338"/>
                      <a:pt x="162" y="328"/>
                    </a:cubicBezTo>
                    <a:cubicBezTo>
                      <a:pt x="162" y="320"/>
                      <a:pt x="156" y="320"/>
                      <a:pt x="143" y="320"/>
                    </a:cubicBezTo>
                    <a:cubicBezTo>
                      <a:pt x="135" y="320"/>
                      <a:pt x="131" y="320"/>
                      <a:pt x="119" y="320"/>
                    </a:cubicBezTo>
                    <a:cubicBezTo>
                      <a:pt x="107" y="318"/>
                      <a:pt x="103" y="318"/>
                      <a:pt x="103" y="312"/>
                    </a:cubicBezTo>
                    <a:cubicBezTo>
                      <a:pt x="103" y="310"/>
                      <a:pt x="103" y="308"/>
                      <a:pt x="105" y="301"/>
                    </a:cubicBezTo>
                    <a:cubicBezTo>
                      <a:pt x="115" y="260"/>
                      <a:pt x="125" y="219"/>
                      <a:pt x="135" y="1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0" name=""/>
              <p:cNvSpPr/>
              <p:nvPr/>
            </p:nvSpPr>
            <p:spPr>
              <a:xfrm>
                <a:off x="6854760" y="2210400"/>
                <a:ext cx="138240" cy="115920"/>
              </a:xfrm>
              <a:custGeom>
                <a:avLst/>
                <a:gdLst/>
                <a:ahLst/>
                <a:rect l="0" t="0" r="r" b="b"/>
                <a:pathLst>
                  <a:path w="384" h="322">
                    <a:moveTo>
                      <a:pt x="40" y="271"/>
                    </a:moveTo>
                    <a:cubicBezTo>
                      <a:pt x="38" y="283"/>
                      <a:pt x="34" y="299"/>
                      <a:pt x="34" y="301"/>
                    </a:cubicBezTo>
                    <a:cubicBezTo>
                      <a:pt x="34" y="316"/>
                      <a:pt x="44" y="322"/>
                      <a:pt x="55" y="322"/>
                    </a:cubicBezTo>
                    <a:cubicBezTo>
                      <a:pt x="65" y="322"/>
                      <a:pt x="77" y="316"/>
                      <a:pt x="81" y="301"/>
                    </a:cubicBezTo>
                    <a:cubicBezTo>
                      <a:pt x="83" y="299"/>
                      <a:pt x="91" y="267"/>
                      <a:pt x="95" y="249"/>
                    </a:cubicBezTo>
                    <a:cubicBezTo>
                      <a:pt x="100" y="228"/>
                      <a:pt x="106" y="207"/>
                      <a:pt x="111" y="186"/>
                    </a:cubicBezTo>
                    <a:cubicBezTo>
                      <a:pt x="115" y="170"/>
                      <a:pt x="119" y="154"/>
                      <a:pt x="123" y="138"/>
                    </a:cubicBezTo>
                    <a:cubicBezTo>
                      <a:pt x="125" y="125"/>
                      <a:pt x="131" y="105"/>
                      <a:pt x="131" y="101"/>
                    </a:cubicBezTo>
                    <a:cubicBezTo>
                      <a:pt x="143" y="81"/>
                      <a:pt x="180" y="16"/>
                      <a:pt x="249" y="16"/>
                    </a:cubicBezTo>
                    <a:cubicBezTo>
                      <a:pt x="279" y="16"/>
                      <a:pt x="287" y="42"/>
                      <a:pt x="287" y="65"/>
                    </a:cubicBezTo>
                    <a:cubicBezTo>
                      <a:pt x="287" y="109"/>
                      <a:pt x="251" y="200"/>
                      <a:pt x="241" y="231"/>
                    </a:cubicBezTo>
                    <a:cubicBezTo>
                      <a:pt x="234" y="247"/>
                      <a:pt x="232" y="255"/>
                      <a:pt x="232" y="263"/>
                    </a:cubicBezTo>
                    <a:cubicBezTo>
                      <a:pt x="232" y="297"/>
                      <a:pt x="259" y="322"/>
                      <a:pt x="291" y="322"/>
                    </a:cubicBezTo>
                    <a:cubicBezTo>
                      <a:pt x="358" y="322"/>
                      <a:pt x="384" y="219"/>
                      <a:pt x="384" y="212"/>
                    </a:cubicBezTo>
                    <a:cubicBezTo>
                      <a:pt x="384" y="204"/>
                      <a:pt x="378" y="204"/>
                      <a:pt x="376" y="204"/>
                    </a:cubicBezTo>
                    <a:cubicBezTo>
                      <a:pt x="368" y="204"/>
                      <a:pt x="368" y="206"/>
                      <a:pt x="366" y="219"/>
                    </a:cubicBezTo>
                    <a:cubicBezTo>
                      <a:pt x="352" y="267"/>
                      <a:pt x="327" y="306"/>
                      <a:pt x="293" y="306"/>
                    </a:cubicBezTo>
                    <a:cubicBezTo>
                      <a:pt x="281" y="306"/>
                      <a:pt x="275" y="299"/>
                      <a:pt x="275" y="283"/>
                    </a:cubicBezTo>
                    <a:cubicBezTo>
                      <a:pt x="275" y="265"/>
                      <a:pt x="283" y="247"/>
                      <a:pt x="289" y="233"/>
                    </a:cubicBezTo>
                    <a:cubicBezTo>
                      <a:pt x="301" y="194"/>
                      <a:pt x="331" y="115"/>
                      <a:pt x="331" y="75"/>
                    </a:cubicBezTo>
                    <a:cubicBezTo>
                      <a:pt x="331" y="28"/>
                      <a:pt x="301" y="0"/>
                      <a:pt x="251" y="0"/>
                    </a:cubicBezTo>
                    <a:cubicBezTo>
                      <a:pt x="186" y="0"/>
                      <a:pt x="152" y="45"/>
                      <a:pt x="139" y="61"/>
                    </a:cubicBezTo>
                    <a:cubicBezTo>
                      <a:pt x="135" y="22"/>
                      <a:pt x="108" y="0"/>
                      <a:pt x="75" y="0"/>
                    </a:cubicBezTo>
                    <a:cubicBezTo>
                      <a:pt x="41" y="0"/>
                      <a:pt x="28" y="28"/>
                      <a:pt x="20" y="40"/>
                    </a:cubicBezTo>
                    <a:cubicBezTo>
                      <a:pt x="10" y="65"/>
                      <a:pt x="0" y="107"/>
                      <a:pt x="0" y="109"/>
                    </a:cubicBezTo>
                    <a:cubicBezTo>
                      <a:pt x="0" y="115"/>
                      <a:pt x="6" y="115"/>
                      <a:pt x="8" y="115"/>
                    </a:cubicBezTo>
                    <a:cubicBezTo>
                      <a:pt x="14" y="115"/>
                      <a:pt x="16" y="115"/>
                      <a:pt x="20" y="99"/>
                    </a:cubicBezTo>
                    <a:cubicBezTo>
                      <a:pt x="32" y="49"/>
                      <a:pt x="46" y="16"/>
                      <a:pt x="71" y="16"/>
                    </a:cubicBezTo>
                    <a:cubicBezTo>
                      <a:pt x="87" y="16"/>
                      <a:pt x="93" y="24"/>
                      <a:pt x="93" y="49"/>
                    </a:cubicBezTo>
                    <a:cubicBezTo>
                      <a:pt x="93" y="63"/>
                      <a:pt x="91" y="71"/>
                      <a:pt x="83" y="107"/>
                    </a:cubicBezTo>
                    <a:cubicBezTo>
                      <a:pt x="69" y="162"/>
                      <a:pt x="55" y="216"/>
                      <a:pt x="40" y="2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1" name=""/>
              <p:cNvSpPr/>
              <p:nvPr/>
            </p:nvSpPr>
            <p:spPr>
              <a:xfrm>
                <a:off x="7082640" y="2033640"/>
                <a:ext cx="97560" cy="117360"/>
              </a:xfrm>
              <a:custGeom>
                <a:avLst/>
                <a:gdLst/>
                <a:ahLst/>
                <a:rect l="0" t="0" r="r" b="b"/>
                <a:pathLst>
                  <a:path w="271" h="326">
                    <a:moveTo>
                      <a:pt x="59" y="164"/>
                    </a:moveTo>
                    <a:cubicBezTo>
                      <a:pt x="59" y="47"/>
                      <a:pt x="117" y="18"/>
                      <a:pt x="156" y="18"/>
                    </a:cubicBezTo>
                    <a:cubicBezTo>
                      <a:pt x="162" y="18"/>
                      <a:pt x="206" y="18"/>
                      <a:pt x="230" y="45"/>
                    </a:cubicBezTo>
                    <a:cubicBezTo>
                      <a:pt x="202" y="47"/>
                      <a:pt x="198" y="67"/>
                      <a:pt x="198" y="77"/>
                    </a:cubicBezTo>
                    <a:cubicBezTo>
                      <a:pt x="198" y="95"/>
                      <a:pt x="210" y="109"/>
                      <a:pt x="230" y="109"/>
                    </a:cubicBezTo>
                    <a:cubicBezTo>
                      <a:pt x="249" y="109"/>
                      <a:pt x="263" y="97"/>
                      <a:pt x="263" y="75"/>
                    </a:cubicBezTo>
                    <a:cubicBezTo>
                      <a:pt x="263" y="28"/>
                      <a:pt x="208" y="0"/>
                      <a:pt x="154" y="0"/>
                    </a:cubicBezTo>
                    <a:cubicBezTo>
                      <a:pt x="65" y="0"/>
                      <a:pt x="0" y="77"/>
                      <a:pt x="0" y="164"/>
                    </a:cubicBezTo>
                    <a:cubicBezTo>
                      <a:pt x="0" y="255"/>
                      <a:pt x="71" y="326"/>
                      <a:pt x="154" y="326"/>
                    </a:cubicBezTo>
                    <a:cubicBezTo>
                      <a:pt x="249" y="326"/>
                      <a:pt x="271" y="240"/>
                      <a:pt x="271" y="233"/>
                    </a:cubicBezTo>
                    <a:cubicBezTo>
                      <a:pt x="271" y="226"/>
                      <a:pt x="263" y="227"/>
                      <a:pt x="261" y="227"/>
                    </a:cubicBezTo>
                    <a:cubicBezTo>
                      <a:pt x="255" y="227"/>
                      <a:pt x="255" y="229"/>
                      <a:pt x="253" y="233"/>
                    </a:cubicBezTo>
                    <a:cubicBezTo>
                      <a:pt x="232" y="299"/>
                      <a:pt x="186" y="308"/>
                      <a:pt x="160" y="308"/>
                    </a:cubicBezTo>
                    <a:cubicBezTo>
                      <a:pt x="121" y="308"/>
                      <a:pt x="59" y="277"/>
                      <a:pt x="59" y="1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2" name=""/>
              <p:cNvSpPr/>
              <p:nvPr/>
            </p:nvSpPr>
            <p:spPr>
              <a:xfrm>
                <a:off x="7194600" y="2033640"/>
                <a:ext cx="113400" cy="117360"/>
              </a:xfrm>
              <a:custGeom>
                <a:avLst/>
                <a:gdLst/>
                <a:ahLst/>
                <a:rect l="0" t="0" r="r" b="b"/>
                <a:pathLst>
                  <a:path w="315" h="326">
                    <a:moveTo>
                      <a:pt x="315" y="166"/>
                    </a:moveTo>
                    <a:cubicBezTo>
                      <a:pt x="315" y="75"/>
                      <a:pt x="245" y="0"/>
                      <a:pt x="158" y="0"/>
                    </a:cubicBezTo>
                    <a:cubicBezTo>
                      <a:pt x="69" y="0"/>
                      <a:pt x="0" y="77"/>
                      <a:pt x="0" y="166"/>
                    </a:cubicBezTo>
                    <a:cubicBezTo>
                      <a:pt x="0" y="257"/>
                      <a:pt x="75" y="326"/>
                      <a:pt x="158" y="326"/>
                    </a:cubicBezTo>
                    <a:cubicBezTo>
                      <a:pt x="243" y="326"/>
                      <a:pt x="315" y="257"/>
                      <a:pt x="315" y="166"/>
                    </a:cubicBezTo>
                    <a:moveTo>
                      <a:pt x="158" y="308"/>
                    </a:moveTo>
                    <a:cubicBezTo>
                      <a:pt x="127" y="308"/>
                      <a:pt x="97" y="293"/>
                      <a:pt x="77" y="261"/>
                    </a:cubicBezTo>
                    <a:cubicBezTo>
                      <a:pt x="59" y="229"/>
                      <a:pt x="59" y="186"/>
                      <a:pt x="59" y="160"/>
                    </a:cubicBezTo>
                    <a:cubicBezTo>
                      <a:pt x="59" y="134"/>
                      <a:pt x="59" y="95"/>
                      <a:pt x="77" y="63"/>
                    </a:cubicBezTo>
                    <a:cubicBezTo>
                      <a:pt x="95" y="30"/>
                      <a:pt x="129" y="16"/>
                      <a:pt x="158" y="16"/>
                    </a:cubicBezTo>
                    <a:cubicBezTo>
                      <a:pt x="188" y="16"/>
                      <a:pt x="219" y="30"/>
                      <a:pt x="238" y="61"/>
                    </a:cubicBezTo>
                    <a:cubicBezTo>
                      <a:pt x="258" y="91"/>
                      <a:pt x="257" y="134"/>
                      <a:pt x="257" y="160"/>
                    </a:cubicBezTo>
                    <a:cubicBezTo>
                      <a:pt x="257" y="186"/>
                      <a:pt x="257" y="225"/>
                      <a:pt x="241" y="255"/>
                    </a:cubicBezTo>
                    <a:cubicBezTo>
                      <a:pt x="224" y="287"/>
                      <a:pt x="194" y="308"/>
                      <a:pt x="158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3" name=""/>
              <p:cNvSpPr/>
              <p:nvPr/>
            </p:nvSpPr>
            <p:spPr>
              <a:xfrm>
                <a:off x="7324200" y="2033640"/>
                <a:ext cx="83520" cy="117360"/>
              </a:xfrm>
              <a:custGeom>
                <a:avLst/>
                <a:gdLst/>
                <a:ahLst/>
                <a:rect l="0" t="0" r="r" b="b"/>
                <a:pathLst>
                  <a:path w="232" h="326">
                    <a:moveTo>
                      <a:pt x="123" y="180"/>
                    </a:moveTo>
                    <a:cubicBezTo>
                      <a:pt x="139" y="182"/>
                      <a:pt x="198" y="194"/>
                      <a:pt x="198" y="245"/>
                    </a:cubicBezTo>
                    <a:cubicBezTo>
                      <a:pt x="198" y="281"/>
                      <a:pt x="172" y="310"/>
                      <a:pt x="117" y="310"/>
                    </a:cubicBezTo>
                    <a:cubicBezTo>
                      <a:pt x="57" y="310"/>
                      <a:pt x="32" y="269"/>
                      <a:pt x="18" y="208"/>
                    </a:cubicBezTo>
                    <a:cubicBezTo>
                      <a:pt x="16" y="200"/>
                      <a:pt x="16" y="196"/>
                      <a:pt x="8" y="196"/>
                    </a:cubicBezTo>
                    <a:cubicBezTo>
                      <a:pt x="0" y="196"/>
                      <a:pt x="0" y="202"/>
                      <a:pt x="0" y="214"/>
                    </a:cubicBezTo>
                    <a:cubicBezTo>
                      <a:pt x="0" y="246"/>
                      <a:pt x="0" y="278"/>
                      <a:pt x="0" y="310"/>
                    </a:cubicBezTo>
                    <a:cubicBezTo>
                      <a:pt x="0" y="322"/>
                      <a:pt x="0" y="326"/>
                      <a:pt x="6" y="326"/>
                    </a:cubicBezTo>
                    <a:cubicBezTo>
                      <a:pt x="10" y="326"/>
                      <a:pt x="12" y="326"/>
                      <a:pt x="24" y="312"/>
                    </a:cubicBezTo>
                    <a:cubicBezTo>
                      <a:pt x="26" y="310"/>
                      <a:pt x="26" y="310"/>
                      <a:pt x="38" y="295"/>
                    </a:cubicBezTo>
                    <a:cubicBezTo>
                      <a:pt x="71" y="326"/>
                      <a:pt x="103" y="326"/>
                      <a:pt x="117" y="326"/>
                    </a:cubicBezTo>
                    <a:cubicBezTo>
                      <a:pt x="198" y="326"/>
                      <a:pt x="232" y="279"/>
                      <a:pt x="232" y="227"/>
                    </a:cubicBezTo>
                    <a:cubicBezTo>
                      <a:pt x="232" y="190"/>
                      <a:pt x="210" y="168"/>
                      <a:pt x="202" y="160"/>
                    </a:cubicBezTo>
                    <a:cubicBezTo>
                      <a:pt x="178" y="138"/>
                      <a:pt x="150" y="132"/>
                      <a:pt x="121" y="125"/>
                    </a:cubicBezTo>
                    <a:cubicBezTo>
                      <a:pt x="81" y="117"/>
                      <a:pt x="34" y="109"/>
                      <a:pt x="34" y="67"/>
                    </a:cubicBezTo>
                    <a:cubicBezTo>
                      <a:pt x="34" y="42"/>
                      <a:pt x="53" y="14"/>
                      <a:pt x="113" y="14"/>
                    </a:cubicBezTo>
                    <a:cubicBezTo>
                      <a:pt x="192" y="14"/>
                      <a:pt x="194" y="77"/>
                      <a:pt x="196" y="99"/>
                    </a:cubicBezTo>
                    <a:cubicBezTo>
                      <a:pt x="196" y="105"/>
                      <a:pt x="202" y="105"/>
                      <a:pt x="204" y="105"/>
                    </a:cubicBezTo>
                    <a:cubicBezTo>
                      <a:pt x="214" y="105"/>
                      <a:pt x="214" y="101"/>
                      <a:pt x="214" y="89"/>
                    </a:cubicBezTo>
                    <a:cubicBezTo>
                      <a:pt x="214" y="65"/>
                      <a:pt x="214" y="40"/>
                      <a:pt x="214" y="16"/>
                    </a:cubicBezTo>
                    <a:cubicBezTo>
                      <a:pt x="214" y="4"/>
                      <a:pt x="214" y="0"/>
                      <a:pt x="206" y="0"/>
                    </a:cubicBezTo>
                    <a:cubicBezTo>
                      <a:pt x="202" y="0"/>
                      <a:pt x="200" y="0"/>
                      <a:pt x="192" y="8"/>
                    </a:cubicBezTo>
                    <a:cubicBezTo>
                      <a:pt x="190" y="10"/>
                      <a:pt x="182" y="18"/>
                      <a:pt x="180" y="20"/>
                    </a:cubicBezTo>
                    <a:cubicBezTo>
                      <a:pt x="154" y="0"/>
                      <a:pt x="123" y="0"/>
                      <a:pt x="113" y="0"/>
                    </a:cubicBezTo>
                    <a:cubicBezTo>
                      <a:pt x="26" y="0"/>
                      <a:pt x="0" y="47"/>
                      <a:pt x="0" y="87"/>
                    </a:cubicBezTo>
                    <a:cubicBezTo>
                      <a:pt x="0" y="111"/>
                      <a:pt x="10" y="132"/>
                      <a:pt x="30" y="148"/>
                    </a:cubicBezTo>
                    <a:cubicBezTo>
                      <a:pt x="53" y="166"/>
                      <a:pt x="73" y="170"/>
                      <a:pt x="123" y="1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4" name=""/>
              <p:cNvSpPr/>
              <p:nvPr/>
            </p:nvSpPr>
            <p:spPr>
              <a:xfrm>
                <a:off x="7511760" y="1776960"/>
                <a:ext cx="126000" cy="613440"/>
              </a:xfrm>
              <a:custGeom>
                <a:avLst/>
                <a:gdLst/>
                <a:ahLst/>
                <a:rect l="0" t="0" r="r" b="b"/>
                <a:pathLst>
                  <a:path w="350" h="1704">
                    <a:moveTo>
                      <a:pt x="350" y="1698"/>
                    </a:moveTo>
                    <a:cubicBezTo>
                      <a:pt x="350" y="1696"/>
                      <a:pt x="350" y="1694"/>
                      <a:pt x="348" y="1692"/>
                    </a:cubicBezTo>
                    <a:cubicBezTo>
                      <a:pt x="321" y="1665"/>
                      <a:pt x="273" y="1617"/>
                      <a:pt x="226" y="1540"/>
                    </a:cubicBezTo>
                    <a:cubicBezTo>
                      <a:pt x="111" y="1358"/>
                      <a:pt x="59" y="1127"/>
                      <a:pt x="59" y="852"/>
                    </a:cubicBezTo>
                    <a:cubicBezTo>
                      <a:pt x="59" y="662"/>
                      <a:pt x="85" y="415"/>
                      <a:pt x="202" y="202"/>
                    </a:cubicBezTo>
                    <a:cubicBezTo>
                      <a:pt x="259" y="101"/>
                      <a:pt x="317" y="45"/>
                      <a:pt x="348" y="12"/>
                    </a:cubicBezTo>
                    <a:cubicBezTo>
                      <a:pt x="350" y="10"/>
                      <a:pt x="350" y="8"/>
                      <a:pt x="350" y="6"/>
                    </a:cubicBezTo>
                    <a:cubicBezTo>
                      <a:pt x="350" y="0"/>
                      <a:pt x="346" y="0"/>
                      <a:pt x="335" y="0"/>
                    </a:cubicBezTo>
                    <a:cubicBezTo>
                      <a:pt x="325" y="0"/>
                      <a:pt x="323" y="0"/>
                      <a:pt x="313" y="10"/>
                    </a:cubicBezTo>
                    <a:cubicBezTo>
                      <a:pt x="75" y="227"/>
                      <a:pt x="0" y="552"/>
                      <a:pt x="0" y="852"/>
                    </a:cubicBezTo>
                    <a:cubicBezTo>
                      <a:pt x="0" y="1131"/>
                      <a:pt x="65" y="1412"/>
                      <a:pt x="245" y="1625"/>
                    </a:cubicBezTo>
                    <a:cubicBezTo>
                      <a:pt x="259" y="1641"/>
                      <a:pt x="287" y="1671"/>
                      <a:pt x="315" y="1696"/>
                    </a:cubicBezTo>
                    <a:cubicBezTo>
                      <a:pt x="323" y="1704"/>
                      <a:pt x="325" y="1704"/>
                      <a:pt x="335" y="1704"/>
                    </a:cubicBezTo>
                    <a:cubicBezTo>
                      <a:pt x="346" y="1704"/>
                      <a:pt x="350" y="1704"/>
                      <a:pt x="350" y="16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5" name=""/>
              <p:cNvSpPr/>
              <p:nvPr/>
            </p:nvSpPr>
            <p:spPr>
              <a:xfrm>
                <a:off x="7653600" y="2037960"/>
                <a:ext cx="138240" cy="113040"/>
              </a:xfrm>
              <a:custGeom>
                <a:avLst/>
                <a:gdLst/>
                <a:ahLst/>
                <a:rect l="0" t="0" r="r" b="b"/>
                <a:pathLst>
                  <a:path w="384" h="314">
                    <a:moveTo>
                      <a:pt x="170" y="40"/>
                    </a:moveTo>
                    <a:cubicBezTo>
                      <a:pt x="197" y="40"/>
                      <a:pt x="224" y="40"/>
                      <a:pt x="251" y="40"/>
                    </a:cubicBezTo>
                    <a:cubicBezTo>
                      <a:pt x="226" y="146"/>
                      <a:pt x="220" y="176"/>
                      <a:pt x="220" y="225"/>
                    </a:cubicBezTo>
                    <a:cubicBezTo>
                      <a:pt x="220" y="235"/>
                      <a:pt x="220" y="255"/>
                      <a:pt x="226" y="277"/>
                    </a:cubicBezTo>
                    <a:cubicBezTo>
                      <a:pt x="232" y="310"/>
                      <a:pt x="241" y="314"/>
                      <a:pt x="251" y="314"/>
                    </a:cubicBezTo>
                    <a:cubicBezTo>
                      <a:pt x="265" y="314"/>
                      <a:pt x="281" y="301"/>
                      <a:pt x="281" y="287"/>
                    </a:cubicBezTo>
                    <a:cubicBezTo>
                      <a:pt x="281" y="283"/>
                      <a:pt x="281" y="281"/>
                      <a:pt x="277" y="271"/>
                    </a:cubicBezTo>
                    <a:cubicBezTo>
                      <a:pt x="257" y="221"/>
                      <a:pt x="257" y="174"/>
                      <a:pt x="257" y="154"/>
                    </a:cubicBezTo>
                    <a:cubicBezTo>
                      <a:pt x="257" y="115"/>
                      <a:pt x="261" y="77"/>
                      <a:pt x="269" y="40"/>
                    </a:cubicBezTo>
                    <a:cubicBezTo>
                      <a:pt x="296" y="40"/>
                      <a:pt x="323" y="40"/>
                      <a:pt x="350" y="40"/>
                    </a:cubicBezTo>
                    <a:cubicBezTo>
                      <a:pt x="360" y="40"/>
                      <a:pt x="384" y="40"/>
                      <a:pt x="384" y="16"/>
                    </a:cubicBezTo>
                    <a:cubicBezTo>
                      <a:pt x="384" y="0"/>
                      <a:pt x="370" y="0"/>
                      <a:pt x="356" y="0"/>
                    </a:cubicBezTo>
                    <a:cubicBezTo>
                      <a:pt x="276" y="0"/>
                      <a:pt x="197" y="0"/>
                      <a:pt x="117" y="0"/>
                    </a:cubicBezTo>
                    <a:cubicBezTo>
                      <a:pt x="103" y="0"/>
                      <a:pt x="75" y="0"/>
                      <a:pt x="44" y="32"/>
                    </a:cubicBezTo>
                    <a:cubicBezTo>
                      <a:pt x="20" y="61"/>
                      <a:pt x="0" y="93"/>
                      <a:pt x="0" y="97"/>
                    </a:cubicBezTo>
                    <a:cubicBezTo>
                      <a:pt x="3" y="99"/>
                      <a:pt x="0" y="103"/>
                      <a:pt x="10" y="103"/>
                    </a:cubicBezTo>
                    <a:cubicBezTo>
                      <a:pt x="14" y="103"/>
                      <a:pt x="16" y="101"/>
                      <a:pt x="20" y="95"/>
                    </a:cubicBezTo>
                    <a:cubicBezTo>
                      <a:pt x="55" y="40"/>
                      <a:pt x="97" y="40"/>
                      <a:pt x="111" y="40"/>
                    </a:cubicBezTo>
                    <a:cubicBezTo>
                      <a:pt x="125" y="40"/>
                      <a:pt x="138" y="40"/>
                      <a:pt x="152" y="40"/>
                    </a:cubicBezTo>
                    <a:cubicBezTo>
                      <a:pt x="129" y="127"/>
                      <a:pt x="91" y="212"/>
                      <a:pt x="61" y="277"/>
                    </a:cubicBezTo>
                    <a:cubicBezTo>
                      <a:pt x="55" y="287"/>
                      <a:pt x="55" y="289"/>
                      <a:pt x="55" y="295"/>
                    </a:cubicBezTo>
                    <a:cubicBezTo>
                      <a:pt x="55" y="308"/>
                      <a:pt x="67" y="314"/>
                      <a:pt x="75" y="314"/>
                    </a:cubicBezTo>
                    <a:cubicBezTo>
                      <a:pt x="97" y="314"/>
                      <a:pt x="103" y="293"/>
                      <a:pt x="111" y="267"/>
                    </a:cubicBezTo>
                    <a:cubicBezTo>
                      <a:pt x="121" y="235"/>
                      <a:pt x="121" y="233"/>
                      <a:pt x="129" y="198"/>
                    </a:cubicBezTo>
                    <a:cubicBezTo>
                      <a:pt x="143" y="146"/>
                      <a:pt x="156" y="93"/>
                      <a:pt x="170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6" name=""/>
              <p:cNvSpPr/>
              <p:nvPr/>
            </p:nvSpPr>
            <p:spPr>
              <a:xfrm>
                <a:off x="7809480" y="2035080"/>
                <a:ext cx="138960" cy="115920"/>
              </a:xfrm>
              <a:custGeom>
                <a:avLst/>
                <a:gdLst/>
                <a:ahLst/>
                <a:rect l="0" t="0" r="r" b="b"/>
                <a:pathLst>
                  <a:path w="386" h="322">
                    <a:moveTo>
                      <a:pt x="42" y="271"/>
                    </a:moveTo>
                    <a:cubicBezTo>
                      <a:pt x="40" y="283"/>
                      <a:pt x="36" y="299"/>
                      <a:pt x="36" y="304"/>
                    </a:cubicBezTo>
                    <a:cubicBezTo>
                      <a:pt x="36" y="316"/>
                      <a:pt x="46" y="322"/>
                      <a:pt x="57" y="322"/>
                    </a:cubicBezTo>
                    <a:cubicBezTo>
                      <a:pt x="65" y="322"/>
                      <a:pt x="77" y="316"/>
                      <a:pt x="83" y="301"/>
                    </a:cubicBezTo>
                    <a:cubicBezTo>
                      <a:pt x="87" y="284"/>
                      <a:pt x="91" y="267"/>
                      <a:pt x="95" y="249"/>
                    </a:cubicBezTo>
                    <a:cubicBezTo>
                      <a:pt x="100" y="228"/>
                      <a:pt x="106" y="207"/>
                      <a:pt x="111" y="186"/>
                    </a:cubicBezTo>
                    <a:cubicBezTo>
                      <a:pt x="115" y="170"/>
                      <a:pt x="119" y="154"/>
                      <a:pt x="123" y="138"/>
                    </a:cubicBezTo>
                    <a:cubicBezTo>
                      <a:pt x="127" y="125"/>
                      <a:pt x="131" y="105"/>
                      <a:pt x="133" y="103"/>
                    </a:cubicBezTo>
                    <a:cubicBezTo>
                      <a:pt x="143" y="81"/>
                      <a:pt x="182" y="16"/>
                      <a:pt x="249" y="16"/>
                    </a:cubicBezTo>
                    <a:cubicBezTo>
                      <a:pt x="281" y="16"/>
                      <a:pt x="287" y="42"/>
                      <a:pt x="287" y="65"/>
                    </a:cubicBezTo>
                    <a:cubicBezTo>
                      <a:pt x="287" y="109"/>
                      <a:pt x="253" y="200"/>
                      <a:pt x="241" y="231"/>
                    </a:cubicBezTo>
                    <a:cubicBezTo>
                      <a:pt x="234" y="247"/>
                      <a:pt x="234" y="255"/>
                      <a:pt x="234" y="263"/>
                    </a:cubicBezTo>
                    <a:cubicBezTo>
                      <a:pt x="234" y="297"/>
                      <a:pt x="259" y="322"/>
                      <a:pt x="291" y="322"/>
                    </a:cubicBezTo>
                    <a:cubicBezTo>
                      <a:pt x="360" y="322"/>
                      <a:pt x="386" y="219"/>
                      <a:pt x="386" y="212"/>
                    </a:cubicBezTo>
                    <a:cubicBezTo>
                      <a:pt x="386" y="204"/>
                      <a:pt x="378" y="204"/>
                      <a:pt x="376" y="204"/>
                    </a:cubicBezTo>
                    <a:cubicBezTo>
                      <a:pt x="370" y="204"/>
                      <a:pt x="370" y="208"/>
                      <a:pt x="366" y="219"/>
                    </a:cubicBezTo>
                    <a:cubicBezTo>
                      <a:pt x="352" y="267"/>
                      <a:pt x="327" y="306"/>
                      <a:pt x="293" y="306"/>
                    </a:cubicBezTo>
                    <a:cubicBezTo>
                      <a:pt x="281" y="306"/>
                      <a:pt x="277" y="299"/>
                      <a:pt x="277" y="283"/>
                    </a:cubicBezTo>
                    <a:cubicBezTo>
                      <a:pt x="277" y="265"/>
                      <a:pt x="283" y="249"/>
                      <a:pt x="289" y="233"/>
                    </a:cubicBezTo>
                    <a:cubicBezTo>
                      <a:pt x="303" y="194"/>
                      <a:pt x="333" y="117"/>
                      <a:pt x="333" y="77"/>
                    </a:cubicBezTo>
                    <a:cubicBezTo>
                      <a:pt x="333" y="28"/>
                      <a:pt x="301" y="0"/>
                      <a:pt x="251" y="0"/>
                    </a:cubicBezTo>
                    <a:cubicBezTo>
                      <a:pt x="186" y="0"/>
                      <a:pt x="152" y="45"/>
                      <a:pt x="139" y="63"/>
                    </a:cubicBezTo>
                    <a:cubicBezTo>
                      <a:pt x="137" y="22"/>
                      <a:pt x="107" y="0"/>
                      <a:pt x="75" y="0"/>
                    </a:cubicBezTo>
                    <a:cubicBezTo>
                      <a:pt x="42" y="0"/>
                      <a:pt x="28" y="28"/>
                      <a:pt x="22" y="40"/>
                    </a:cubicBezTo>
                    <a:cubicBezTo>
                      <a:pt x="10" y="65"/>
                      <a:pt x="0" y="107"/>
                      <a:pt x="0" y="109"/>
                    </a:cubicBezTo>
                    <a:cubicBezTo>
                      <a:pt x="0" y="117"/>
                      <a:pt x="5" y="115"/>
                      <a:pt x="8" y="117"/>
                    </a:cubicBezTo>
                    <a:cubicBezTo>
                      <a:pt x="16" y="117"/>
                      <a:pt x="16" y="115"/>
                      <a:pt x="20" y="99"/>
                    </a:cubicBezTo>
                    <a:cubicBezTo>
                      <a:pt x="32" y="51"/>
                      <a:pt x="46" y="16"/>
                      <a:pt x="73" y="16"/>
                    </a:cubicBezTo>
                    <a:cubicBezTo>
                      <a:pt x="87" y="16"/>
                      <a:pt x="95" y="24"/>
                      <a:pt x="95" y="49"/>
                    </a:cubicBezTo>
                    <a:cubicBezTo>
                      <a:pt x="95" y="63"/>
                      <a:pt x="93" y="71"/>
                      <a:pt x="83" y="107"/>
                    </a:cubicBezTo>
                    <a:cubicBezTo>
                      <a:pt x="69" y="162"/>
                      <a:pt x="56" y="216"/>
                      <a:pt x="42" y="2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7" name=""/>
              <p:cNvSpPr/>
              <p:nvPr/>
            </p:nvSpPr>
            <p:spPr>
              <a:xfrm>
                <a:off x="7991280" y="1861560"/>
                <a:ext cx="133920" cy="163080"/>
              </a:xfrm>
              <a:custGeom>
                <a:avLst/>
                <a:gdLst/>
                <a:ahLst/>
                <a:rect l="0" t="0" r="r" b="b"/>
                <a:pathLst>
                  <a:path w="372" h="453">
                    <a:moveTo>
                      <a:pt x="55" y="401"/>
                    </a:moveTo>
                    <a:cubicBezTo>
                      <a:pt x="51" y="425"/>
                      <a:pt x="49" y="431"/>
                      <a:pt x="16" y="431"/>
                    </a:cubicBezTo>
                    <a:cubicBezTo>
                      <a:pt x="8" y="431"/>
                      <a:pt x="0" y="431"/>
                      <a:pt x="0" y="445"/>
                    </a:cubicBezTo>
                    <a:cubicBezTo>
                      <a:pt x="0" y="449"/>
                      <a:pt x="4" y="453"/>
                      <a:pt x="10" y="453"/>
                    </a:cubicBezTo>
                    <a:cubicBezTo>
                      <a:pt x="28" y="453"/>
                      <a:pt x="51" y="451"/>
                      <a:pt x="69" y="451"/>
                    </a:cubicBezTo>
                    <a:cubicBezTo>
                      <a:pt x="93" y="451"/>
                      <a:pt x="117" y="453"/>
                      <a:pt x="139" y="453"/>
                    </a:cubicBezTo>
                    <a:cubicBezTo>
                      <a:pt x="143" y="453"/>
                      <a:pt x="154" y="453"/>
                      <a:pt x="154" y="439"/>
                    </a:cubicBezTo>
                    <a:cubicBezTo>
                      <a:pt x="154" y="431"/>
                      <a:pt x="146" y="431"/>
                      <a:pt x="135" y="431"/>
                    </a:cubicBezTo>
                    <a:cubicBezTo>
                      <a:pt x="101" y="431"/>
                      <a:pt x="101" y="425"/>
                      <a:pt x="101" y="419"/>
                    </a:cubicBezTo>
                    <a:cubicBezTo>
                      <a:pt x="101" y="411"/>
                      <a:pt x="129" y="295"/>
                      <a:pt x="135" y="277"/>
                    </a:cubicBezTo>
                    <a:cubicBezTo>
                      <a:pt x="143" y="297"/>
                      <a:pt x="164" y="322"/>
                      <a:pt x="200" y="322"/>
                    </a:cubicBezTo>
                    <a:cubicBezTo>
                      <a:pt x="283" y="322"/>
                      <a:pt x="372" y="219"/>
                      <a:pt x="372" y="115"/>
                    </a:cubicBezTo>
                    <a:cubicBezTo>
                      <a:pt x="372" y="49"/>
                      <a:pt x="331" y="0"/>
                      <a:pt x="277" y="0"/>
                    </a:cubicBezTo>
                    <a:cubicBezTo>
                      <a:pt x="243" y="0"/>
                      <a:pt x="208" y="26"/>
                      <a:pt x="184" y="55"/>
                    </a:cubicBezTo>
                    <a:cubicBezTo>
                      <a:pt x="178" y="16"/>
                      <a:pt x="146" y="0"/>
                      <a:pt x="119" y="0"/>
                    </a:cubicBezTo>
                    <a:cubicBezTo>
                      <a:pt x="87" y="0"/>
                      <a:pt x="75" y="28"/>
                      <a:pt x="67" y="40"/>
                    </a:cubicBezTo>
                    <a:cubicBezTo>
                      <a:pt x="55" y="65"/>
                      <a:pt x="46" y="107"/>
                      <a:pt x="46" y="109"/>
                    </a:cubicBezTo>
                    <a:cubicBezTo>
                      <a:pt x="46" y="117"/>
                      <a:pt x="53" y="117"/>
                      <a:pt x="55" y="117"/>
                    </a:cubicBezTo>
                    <a:cubicBezTo>
                      <a:pt x="61" y="117"/>
                      <a:pt x="63" y="117"/>
                      <a:pt x="67" y="101"/>
                    </a:cubicBezTo>
                    <a:cubicBezTo>
                      <a:pt x="79" y="51"/>
                      <a:pt x="93" y="16"/>
                      <a:pt x="117" y="16"/>
                    </a:cubicBezTo>
                    <a:cubicBezTo>
                      <a:pt x="129" y="16"/>
                      <a:pt x="139" y="22"/>
                      <a:pt x="139" y="49"/>
                    </a:cubicBezTo>
                    <a:cubicBezTo>
                      <a:pt x="139" y="65"/>
                      <a:pt x="137" y="73"/>
                      <a:pt x="135" y="85"/>
                    </a:cubicBezTo>
                    <a:cubicBezTo>
                      <a:pt x="108" y="190"/>
                      <a:pt x="82" y="295"/>
                      <a:pt x="55" y="401"/>
                    </a:cubicBezTo>
                    <a:moveTo>
                      <a:pt x="180" y="93"/>
                    </a:moveTo>
                    <a:cubicBezTo>
                      <a:pt x="186" y="75"/>
                      <a:pt x="204" y="55"/>
                      <a:pt x="218" y="42"/>
                    </a:cubicBezTo>
                    <a:cubicBezTo>
                      <a:pt x="243" y="22"/>
                      <a:pt x="263" y="16"/>
                      <a:pt x="275" y="16"/>
                    </a:cubicBezTo>
                    <a:cubicBezTo>
                      <a:pt x="303" y="16"/>
                      <a:pt x="321" y="40"/>
                      <a:pt x="321" y="83"/>
                    </a:cubicBezTo>
                    <a:cubicBezTo>
                      <a:pt x="321" y="125"/>
                      <a:pt x="297" y="206"/>
                      <a:pt x="285" y="235"/>
                    </a:cubicBezTo>
                    <a:cubicBezTo>
                      <a:pt x="261" y="283"/>
                      <a:pt x="226" y="308"/>
                      <a:pt x="200" y="308"/>
                    </a:cubicBezTo>
                    <a:cubicBezTo>
                      <a:pt x="154" y="308"/>
                      <a:pt x="143" y="249"/>
                      <a:pt x="143" y="243"/>
                    </a:cubicBezTo>
                    <a:cubicBezTo>
                      <a:pt x="144" y="239"/>
                      <a:pt x="143" y="241"/>
                      <a:pt x="146" y="233"/>
                    </a:cubicBezTo>
                    <a:cubicBezTo>
                      <a:pt x="157" y="186"/>
                      <a:pt x="168" y="140"/>
                      <a:pt x="180" y="9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8" name=""/>
              <p:cNvSpPr/>
              <p:nvPr/>
            </p:nvSpPr>
            <p:spPr>
              <a:xfrm>
                <a:off x="8139600" y="1763280"/>
                <a:ext cx="79200" cy="118800"/>
              </a:xfrm>
              <a:custGeom>
                <a:avLst/>
                <a:gdLst/>
                <a:ahLst/>
                <a:rect l="0" t="0" r="r" b="b"/>
                <a:pathLst>
                  <a:path w="220" h="330">
                    <a:moveTo>
                      <a:pt x="220" y="239"/>
                    </a:moveTo>
                    <a:cubicBezTo>
                      <a:pt x="214" y="239"/>
                      <a:pt x="208" y="239"/>
                      <a:pt x="202" y="239"/>
                    </a:cubicBezTo>
                    <a:cubicBezTo>
                      <a:pt x="202" y="251"/>
                      <a:pt x="196" y="279"/>
                      <a:pt x="190" y="285"/>
                    </a:cubicBezTo>
                    <a:cubicBezTo>
                      <a:pt x="186" y="287"/>
                      <a:pt x="148" y="287"/>
                      <a:pt x="141" y="287"/>
                    </a:cubicBezTo>
                    <a:cubicBezTo>
                      <a:pt x="110" y="287"/>
                      <a:pt x="79" y="287"/>
                      <a:pt x="49" y="287"/>
                    </a:cubicBezTo>
                    <a:cubicBezTo>
                      <a:pt x="101" y="241"/>
                      <a:pt x="119" y="227"/>
                      <a:pt x="150" y="204"/>
                    </a:cubicBezTo>
                    <a:cubicBezTo>
                      <a:pt x="186" y="174"/>
                      <a:pt x="220" y="144"/>
                      <a:pt x="220" y="97"/>
                    </a:cubicBezTo>
                    <a:cubicBezTo>
                      <a:pt x="220" y="36"/>
                      <a:pt x="168" y="0"/>
                      <a:pt x="103" y="0"/>
                    </a:cubicBezTo>
                    <a:cubicBezTo>
                      <a:pt x="42" y="0"/>
                      <a:pt x="0" y="42"/>
                      <a:pt x="0" y="89"/>
                    </a:cubicBezTo>
                    <a:cubicBezTo>
                      <a:pt x="0" y="113"/>
                      <a:pt x="22" y="117"/>
                      <a:pt x="26" y="117"/>
                    </a:cubicBezTo>
                    <a:cubicBezTo>
                      <a:pt x="38" y="117"/>
                      <a:pt x="53" y="107"/>
                      <a:pt x="53" y="91"/>
                    </a:cubicBezTo>
                    <a:cubicBezTo>
                      <a:pt x="53" y="81"/>
                      <a:pt x="49" y="65"/>
                      <a:pt x="24" y="65"/>
                    </a:cubicBezTo>
                    <a:cubicBezTo>
                      <a:pt x="38" y="28"/>
                      <a:pt x="73" y="18"/>
                      <a:pt x="95" y="18"/>
                    </a:cubicBezTo>
                    <a:cubicBezTo>
                      <a:pt x="146" y="18"/>
                      <a:pt x="172" y="57"/>
                      <a:pt x="172" y="97"/>
                    </a:cubicBezTo>
                    <a:cubicBezTo>
                      <a:pt x="172" y="140"/>
                      <a:pt x="141" y="174"/>
                      <a:pt x="125" y="192"/>
                    </a:cubicBezTo>
                    <a:cubicBezTo>
                      <a:pt x="85" y="232"/>
                      <a:pt x="44" y="272"/>
                      <a:pt x="4" y="312"/>
                    </a:cubicBezTo>
                    <a:cubicBezTo>
                      <a:pt x="0" y="316"/>
                      <a:pt x="0" y="316"/>
                      <a:pt x="0" y="330"/>
                    </a:cubicBezTo>
                    <a:cubicBezTo>
                      <a:pt x="68" y="330"/>
                      <a:pt x="136" y="330"/>
                      <a:pt x="204" y="330"/>
                    </a:cubicBezTo>
                    <a:cubicBezTo>
                      <a:pt x="210" y="299"/>
                      <a:pt x="215" y="269"/>
                      <a:pt x="220" y="2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9" name=""/>
              <p:cNvSpPr/>
              <p:nvPr/>
            </p:nvSpPr>
            <p:spPr>
              <a:xfrm>
                <a:off x="8140320" y="1923480"/>
                <a:ext cx="135360" cy="121680"/>
              </a:xfrm>
              <a:custGeom>
                <a:avLst/>
                <a:gdLst/>
                <a:ahLst/>
                <a:rect l="0" t="0" r="r" b="b"/>
                <a:pathLst>
                  <a:path w="376" h="338">
                    <a:moveTo>
                      <a:pt x="137" y="178"/>
                    </a:moveTo>
                    <a:cubicBezTo>
                      <a:pt x="155" y="178"/>
                      <a:pt x="172" y="178"/>
                      <a:pt x="190" y="178"/>
                    </a:cubicBezTo>
                    <a:cubicBezTo>
                      <a:pt x="228" y="178"/>
                      <a:pt x="234" y="184"/>
                      <a:pt x="234" y="200"/>
                    </a:cubicBezTo>
                    <a:cubicBezTo>
                      <a:pt x="234" y="208"/>
                      <a:pt x="234" y="208"/>
                      <a:pt x="230" y="223"/>
                    </a:cubicBezTo>
                    <a:cubicBezTo>
                      <a:pt x="230" y="227"/>
                      <a:pt x="228" y="227"/>
                      <a:pt x="228" y="229"/>
                    </a:cubicBezTo>
                    <a:cubicBezTo>
                      <a:pt x="228" y="235"/>
                      <a:pt x="232" y="237"/>
                      <a:pt x="238" y="237"/>
                    </a:cubicBezTo>
                    <a:cubicBezTo>
                      <a:pt x="245" y="237"/>
                      <a:pt x="245" y="235"/>
                      <a:pt x="247" y="225"/>
                    </a:cubicBezTo>
                    <a:cubicBezTo>
                      <a:pt x="255" y="190"/>
                      <a:pt x="264" y="154"/>
                      <a:pt x="273" y="119"/>
                    </a:cubicBezTo>
                    <a:cubicBezTo>
                      <a:pt x="275" y="117"/>
                      <a:pt x="275" y="111"/>
                      <a:pt x="275" y="109"/>
                    </a:cubicBezTo>
                    <a:cubicBezTo>
                      <a:pt x="275" y="105"/>
                      <a:pt x="273" y="103"/>
                      <a:pt x="267" y="103"/>
                    </a:cubicBezTo>
                    <a:cubicBezTo>
                      <a:pt x="261" y="103"/>
                      <a:pt x="261" y="105"/>
                      <a:pt x="257" y="113"/>
                    </a:cubicBezTo>
                    <a:cubicBezTo>
                      <a:pt x="247" y="154"/>
                      <a:pt x="232" y="160"/>
                      <a:pt x="190" y="160"/>
                    </a:cubicBezTo>
                    <a:cubicBezTo>
                      <a:pt x="174" y="160"/>
                      <a:pt x="158" y="160"/>
                      <a:pt x="141" y="160"/>
                    </a:cubicBezTo>
                    <a:cubicBezTo>
                      <a:pt x="152" y="119"/>
                      <a:pt x="162" y="78"/>
                      <a:pt x="172" y="36"/>
                    </a:cubicBezTo>
                    <a:cubicBezTo>
                      <a:pt x="176" y="20"/>
                      <a:pt x="178" y="18"/>
                      <a:pt x="198" y="18"/>
                    </a:cubicBezTo>
                    <a:cubicBezTo>
                      <a:pt x="223" y="18"/>
                      <a:pt x="248" y="18"/>
                      <a:pt x="273" y="18"/>
                    </a:cubicBezTo>
                    <a:cubicBezTo>
                      <a:pt x="340" y="18"/>
                      <a:pt x="352" y="34"/>
                      <a:pt x="352" y="77"/>
                    </a:cubicBezTo>
                    <a:cubicBezTo>
                      <a:pt x="352" y="93"/>
                      <a:pt x="350" y="103"/>
                      <a:pt x="350" y="107"/>
                    </a:cubicBezTo>
                    <a:cubicBezTo>
                      <a:pt x="350" y="111"/>
                      <a:pt x="352" y="115"/>
                      <a:pt x="360" y="115"/>
                    </a:cubicBezTo>
                    <a:cubicBezTo>
                      <a:pt x="366" y="115"/>
                      <a:pt x="366" y="111"/>
                      <a:pt x="368" y="103"/>
                    </a:cubicBezTo>
                    <a:cubicBezTo>
                      <a:pt x="371" y="74"/>
                      <a:pt x="373" y="45"/>
                      <a:pt x="376" y="16"/>
                    </a:cubicBezTo>
                    <a:cubicBezTo>
                      <a:pt x="378" y="0"/>
                      <a:pt x="374" y="0"/>
                      <a:pt x="362" y="0"/>
                    </a:cubicBezTo>
                    <a:cubicBezTo>
                      <a:pt x="274" y="0"/>
                      <a:pt x="185" y="0"/>
                      <a:pt x="97" y="0"/>
                    </a:cubicBezTo>
                    <a:cubicBezTo>
                      <a:pt x="87" y="0"/>
                      <a:pt x="81" y="0"/>
                      <a:pt x="81" y="12"/>
                    </a:cubicBezTo>
                    <a:cubicBezTo>
                      <a:pt x="81" y="18"/>
                      <a:pt x="87" y="18"/>
                      <a:pt x="97" y="18"/>
                    </a:cubicBezTo>
                    <a:cubicBezTo>
                      <a:pt x="103" y="19"/>
                      <a:pt x="107" y="18"/>
                      <a:pt x="115" y="20"/>
                    </a:cubicBezTo>
                    <a:cubicBezTo>
                      <a:pt x="125" y="20"/>
                      <a:pt x="127" y="22"/>
                      <a:pt x="127" y="26"/>
                    </a:cubicBezTo>
                    <a:cubicBezTo>
                      <a:pt x="127" y="30"/>
                      <a:pt x="125" y="34"/>
                      <a:pt x="125" y="38"/>
                    </a:cubicBezTo>
                    <a:cubicBezTo>
                      <a:pt x="104" y="125"/>
                      <a:pt x="82" y="211"/>
                      <a:pt x="61" y="297"/>
                    </a:cubicBezTo>
                    <a:cubicBezTo>
                      <a:pt x="55" y="318"/>
                      <a:pt x="55" y="320"/>
                      <a:pt x="16" y="320"/>
                    </a:cubicBezTo>
                    <a:cubicBezTo>
                      <a:pt x="8" y="320"/>
                      <a:pt x="0" y="320"/>
                      <a:pt x="0" y="332"/>
                    </a:cubicBezTo>
                    <a:cubicBezTo>
                      <a:pt x="0" y="336"/>
                      <a:pt x="4" y="338"/>
                      <a:pt x="8" y="338"/>
                    </a:cubicBezTo>
                    <a:cubicBezTo>
                      <a:pt x="24" y="338"/>
                      <a:pt x="61" y="336"/>
                      <a:pt x="75" y="336"/>
                    </a:cubicBezTo>
                    <a:cubicBezTo>
                      <a:pt x="88" y="337"/>
                      <a:pt x="100" y="337"/>
                      <a:pt x="113" y="338"/>
                    </a:cubicBezTo>
                    <a:cubicBezTo>
                      <a:pt x="125" y="338"/>
                      <a:pt x="139" y="338"/>
                      <a:pt x="152" y="338"/>
                    </a:cubicBezTo>
                    <a:cubicBezTo>
                      <a:pt x="156" y="338"/>
                      <a:pt x="164" y="338"/>
                      <a:pt x="164" y="328"/>
                    </a:cubicBezTo>
                    <a:cubicBezTo>
                      <a:pt x="164" y="320"/>
                      <a:pt x="158" y="320"/>
                      <a:pt x="146" y="320"/>
                    </a:cubicBezTo>
                    <a:cubicBezTo>
                      <a:pt x="137" y="320"/>
                      <a:pt x="131" y="320"/>
                      <a:pt x="119" y="320"/>
                    </a:cubicBezTo>
                    <a:cubicBezTo>
                      <a:pt x="109" y="318"/>
                      <a:pt x="105" y="318"/>
                      <a:pt x="105" y="312"/>
                    </a:cubicBezTo>
                    <a:cubicBezTo>
                      <a:pt x="105" y="310"/>
                      <a:pt x="105" y="308"/>
                      <a:pt x="105" y="301"/>
                    </a:cubicBezTo>
                    <a:cubicBezTo>
                      <a:pt x="116" y="260"/>
                      <a:pt x="127" y="219"/>
                      <a:pt x="137" y="1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0" name=""/>
              <p:cNvSpPr/>
              <p:nvPr/>
            </p:nvSpPr>
            <p:spPr>
              <a:xfrm>
                <a:off x="7986240" y="2078640"/>
                <a:ext cx="325800" cy="10080"/>
              </a:xfrm>
              <a:custGeom>
                <a:avLst/>
                <a:gdLst/>
                <a:ahLst/>
                <a:rect l="0" t="0" r="r" b="b"/>
                <a:pathLst>
                  <a:path w="905" h="28">
                    <a:moveTo>
                      <a:pt x="0" y="0"/>
                    </a:moveTo>
                    <a:cubicBezTo>
                      <a:pt x="302" y="0"/>
                      <a:pt x="604" y="0"/>
                      <a:pt x="905" y="0"/>
                    </a:cubicBezTo>
                    <a:cubicBezTo>
                      <a:pt x="905" y="9"/>
                      <a:pt x="905" y="19"/>
                      <a:pt x="905" y="28"/>
                    </a:cubicBezTo>
                    <a:cubicBezTo>
                      <a:pt x="604" y="28"/>
                      <a:pt x="302" y="28"/>
                      <a:pt x="0" y="28"/>
                    </a:cubicBezTo>
                    <a:cubicBezTo>
                      <a:pt x="0" y="19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1" name=""/>
              <p:cNvSpPr/>
              <p:nvPr/>
            </p:nvSpPr>
            <p:spPr>
              <a:xfrm>
                <a:off x="7997760" y="2210400"/>
                <a:ext cx="98280" cy="115920"/>
              </a:xfrm>
              <a:custGeom>
                <a:avLst/>
                <a:gdLst/>
                <a:ahLst/>
                <a:rect l="0" t="0" r="r" b="b"/>
                <a:pathLst>
                  <a:path w="273" h="322">
                    <a:moveTo>
                      <a:pt x="101" y="150"/>
                    </a:moveTo>
                    <a:cubicBezTo>
                      <a:pt x="121" y="150"/>
                      <a:pt x="174" y="148"/>
                      <a:pt x="208" y="134"/>
                    </a:cubicBezTo>
                    <a:cubicBezTo>
                      <a:pt x="259" y="111"/>
                      <a:pt x="263" y="71"/>
                      <a:pt x="263" y="61"/>
                    </a:cubicBezTo>
                    <a:cubicBezTo>
                      <a:pt x="263" y="28"/>
                      <a:pt x="234" y="0"/>
                      <a:pt x="186" y="0"/>
                    </a:cubicBezTo>
                    <a:cubicBezTo>
                      <a:pt x="107" y="0"/>
                      <a:pt x="0" y="69"/>
                      <a:pt x="0" y="192"/>
                    </a:cubicBezTo>
                    <a:cubicBezTo>
                      <a:pt x="0" y="265"/>
                      <a:pt x="42" y="322"/>
                      <a:pt x="111" y="322"/>
                    </a:cubicBezTo>
                    <a:cubicBezTo>
                      <a:pt x="214" y="322"/>
                      <a:pt x="273" y="247"/>
                      <a:pt x="273" y="239"/>
                    </a:cubicBezTo>
                    <a:cubicBezTo>
                      <a:pt x="273" y="233"/>
                      <a:pt x="269" y="229"/>
                      <a:pt x="265" y="229"/>
                    </a:cubicBezTo>
                    <a:cubicBezTo>
                      <a:pt x="261" y="229"/>
                      <a:pt x="259" y="231"/>
                      <a:pt x="255" y="235"/>
                    </a:cubicBezTo>
                    <a:cubicBezTo>
                      <a:pt x="200" y="306"/>
                      <a:pt x="121" y="306"/>
                      <a:pt x="113" y="306"/>
                    </a:cubicBezTo>
                    <a:cubicBezTo>
                      <a:pt x="59" y="306"/>
                      <a:pt x="51" y="247"/>
                      <a:pt x="51" y="223"/>
                    </a:cubicBezTo>
                    <a:cubicBezTo>
                      <a:pt x="51" y="214"/>
                      <a:pt x="53" y="192"/>
                      <a:pt x="63" y="150"/>
                    </a:cubicBezTo>
                    <a:cubicBezTo>
                      <a:pt x="75" y="150"/>
                      <a:pt x="88" y="150"/>
                      <a:pt x="101" y="150"/>
                    </a:cubicBezTo>
                    <a:moveTo>
                      <a:pt x="67" y="134"/>
                    </a:moveTo>
                    <a:cubicBezTo>
                      <a:pt x="95" y="26"/>
                      <a:pt x="168" y="16"/>
                      <a:pt x="186" y="16"/>
                    </a:cubicBezTo>
                    <a:cubicBezTo>
                      <a:pt x="220" y="16"/>
                      <a:pt x="238" y="36"/>
                      <a:pt x="238" y="61"/>
                    </a:cubicBezTo>
                    <a:cubicBezTo>
                      <a:pt x="238" y="134"/>
                      <a:pt x="125" y="134"/>
                      <a:pt x="97" y="134"/>
                    </a:cubicBezTo>
                    <a:cubicBezTo>
                      <a:pt x="87" y="134"/>
                      <a:pt x="77" y="134"/>
                      <a:pt x="67" y="1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2" name=""/>
              <p:cNvSpPr/>
              <p:nvPr/>
            </p:nvSpPr>
            <p:spPr>
              <a:xfrm>
                <a:off x="8115840" y="2148480"/>
                <a:ext cx="182520" cy="174960"/>
              </a:xfrm>
              <a:custGeom>
                <a:avLst/>
                <a:gdLst/>
                <a:ahLst/>
                <a:rect l="0" t="0" r="r" b="b"/>
                <a:pathLst>
                  <a:path w="507" h="486">
                    <a:moveTo>
                      <a:pt x="85" y="431"/>
                    </a:moveTo>
                    <a:cubicBezTo>
                      <a:pt x="77" y="457"/>
                      <a:pt x="77" y="463"/>
                      <a:pt x="20" y="463"/>
                    </a:cubicBezTo>
                    <a:cubicBezTo>
                      <a:pt x="8" y="463"/>
                      <a:pt x="0" y="463"/>
                      <a:pt x="0" y="478"/>
                    </a:cubicBezTo>
                    <a:cubicBezTo>
                      <a:pt x="0" y="486"/>
                      <a:pt x="8" y="486"/>
                      <a:pt x="20" y="486"/>
                    </a:cubicBezTo>
                    <a:cubicBezTo>
                      <a:pt x="104" y="486"/>
                      <a:pt x="189" y="486"/>
                      <a:pt x="273" y="486"/>
                    </a:cubicBezTo>
                    <a:cubicBezTo>
                      <a:pt x="386" y="486"/>
                      <a:pt x="469" y="403"/>
                      <a:pt x="469" y="332"/>
                    </a:cubicBezTo>
                    <a:cubicBezTo>
                      <a:pt x="469" y="281"/>
                      <a:pt x="428" y="241"/>
                      <a:pt x="360" y="233"/>
                    </a:cubicBezTo>
                    <a:cubicBezTo>
                      <a:pt x="433" y="219"/>
                      <a:pt x="507" y="166"/>
                      <a:pt x="507" y="99"/>
                    </a:cubicBezTo>
                    <a:cubicBezTo>
                      <a:pt x="507" y="47"/>
                      <a:pt x="461" y="0"/>
                      <a:pt x="376" y="0"/>
                    </a:cubicBezTo>
                    <a:cubicBezTo>
                      <a:pt x="296" y="0"/>
                      <a:pt x="217" y="0"/>
                      <a:pt x="137" y="0"/>
                    </a:cubicBezTo>
                    <a:cubicBezTo>
                      <a:pt x="123" y="0"/>
                      <a:pt x="117" y="0"/>
                      <a:pt x="117" y="14"/>
                    </a:cubicBezTo>
                    <a:cubicBezTo>
                      <a:pt x="117" y="22"/>
                      <a:pt x="123" y="22"/>
                      <a:pt x="135" y="22"/>
                    </a:cubicBezTo>
                    <a:cubicBezTo>
                      <a:pt x="137" y="22"/>
                      <a:pt x="152" y="22"/>
                      <a:pt x="164" y="24"/>
                    </a:cubicBezTo>
                    <a:cubicBezTo>
                      <a:pt x="176" y="26"/>
                      <a:pt x="182" y="26"/>
                      <a:pt x="182" y="34"/>
                    </a:cubicBezTo>
                    <a:cubicBezTo>
                      <a:pt x="182" y="38"/>
                      <a:pt x="182" y="40"/>
                      <a:pt x="180" y="49"/>
                    </a:cubicBezTo>
                    <a:cubicBezTo>
                      <a:pt x="148" y="176"/>
                      <a:pt x="117" y="304"/>
                      <a:pt x="85" y="431"/>
                    </a:cubicBezTo>
                    <a:moveTo>
                      <a:pt x="192" y="227"/>
                    </a:moveTo>
                    <a:cubicBezTo>
                      <a:pt x="207" y="167"/>
                      <a:pt x="222" y="108"/>
                      <a:pt x="236" y="49"/>
                    </a:cubicBezTo>
                    <a:cubicBezTo>
                      <a:pt x="243" y="24"/>
                      <a:pt x="245" y="22"/>
                      <a:pt x="275" y="22"/>
                    </a:cubicBezTo>
                    <a:cubicBezTo>
                      <a:pt x="305" y="22"/>
                      <a:pt x="335" y="22"/>
                      <a:pt x="366" y="22"/>
                    </a:cubicBezTo>
                    <a:cubicBezTo>
                      <a:pt x="428" y="22"/>
                      <a:pt x="443" y="65"/>
                      <a:pt x="443" y="95"/>
                    </a:cubicBezTo>
                    <a:cubicBezTo>
                      <a:pt x="443" y="158"/>
                      <a:pt x="382" y="227"/>
                      <a:pt x="295" y="227"/>
                    </a:cubicBezTo>
                    <a:cubicBezTo>
                      <a:pt x="261" y="227"/>
                      <a:pt x="226" y="227"/>
                      <a:pt x="192" y="227"/>
                    </a:cubicBezTo>
                    <a:moveTo>
                      <a:pt x="160" y="463"/>
                    </a:moveTo>
                    <a:cubicBezTo>
                      <a:pt x="150" y="463"/>
                      <a:pt x="148" y="463"/>
                      <a:pt x="143" y="463"/>
                    </a:cubicBezTo>
                    <a:cubicBezTo>
                      <a:pt x="137" y="463"/>
                      <a:pt x="135" y="461"/>
                      <a:pt x="135" y="455"/>
                    </a:cubicBezTo>
                    <a:cubicBezTo>
                      <a:pt x="135" y="453"/>
                      <a:pt x="135" y="453"/>
                      <a:pt x="139" y="439"/>
                    </a:cubicBezTo>
                    <a:cubicBezTo>
                      <a:pt x="156" y="373"/>
                      <a:pt x="172" y="307"/>
                      <a:pt x="188" y="241"/>
                    </a:cubicBezTo>
                    <a:cubicBezTo>
                      <a:pt x="232" y="241"/>
                      <a:pt x="277" y="241"/>
                      <a:pt x="321" y="241"/>
                    </a:cubicBezTo>
                    <a:cubicBezTo>
                      <a:pt x="390" y="241"/>
                      <a:pt x="404" y="293"/>
                      <a:pt x="404" y="324"/>
                    </a:cubicBezTo>
                    <a:cubicBezTo>
                      <a:pt x="404" y="395"/>
                      <a:pt x="340" y="463"/>
                      <a:pt x="257" y="463"/>
                    </a:cubicBezTo>
                    <a:cubicBezTo>
                      <a:pt x="224" y="463"/>
                      <a:pt x="192" y="463"/>
                      <a:pt x="160" y="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3" name=""/>
              <p:cNvSpPr/>
              <p:nvPr/>
            </p:nvSpPr>
            <p:spPr>
              <a:xfrm>
                <a:off x="8420760" y="2078640"/>
                <a:ext cx="156600" cy="10080"/>
              </a:xfrm>
              <a:custGeom>
                <a:avLst/>
                <a:gdLst/>
                <a:ahLst/>
                <a:rect l="0" t="0" r="r" b="b"/>
                <a:pathLst>
                  <a:path w="435" h="28">
                    <a:moveTo>
                      <a:pt x="410" y="28"/>
                    </a:moveTo>
                    <a:cubicBezTo>
                      <a:pt x="422" y="28"/>
                      <a:pt x="435" y="28"/>
                      <a:pt x="435" y="14"/>
                    </a:cubicBezTo>
                    <a:cubicBezTo>
                      <a:pt x="435" y="0"/>
                      <a:pt x="422" y="0"/>
                      <a:pt x="410" y="0"/>
                    </a:cubicBezTo>
                    <a:cubicBezTo>
                      <a:pt x="282" y="0"/>
                      <a:pt x="154" y="0"/>
                      <a:pt x="26" y="0"/>
                    </a:cubicBezTo>
                    <a:cubicBezTo>
                      <a:pt x="14" y="0"/>
                      <a:pt x="0" y="0"/>
                      <a:pt x="0" y="14"/>
                    </a:cubicBezTo>
                    <a:cubicBezTo>
                      <a:pt x="0" y="28"/>
                      <a:pt x="14" y="28"/>
                      <a:pt x="26" y="28"/>
                    </a:cubicBezTo>
                    <a:cubicBezTo>
                      <a:pt x="154" y="28"/>
                      <a:pt x="282" y="28"/>
                      <a:pt x="410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4" name=""/>
              <p:cNvSpPr/>
              <p:nvPr/>
            </p:nvSpPr>
            <p:spPr>
              <a:xfrm>
                <a:off x="8692560" y="1864440"/>
                <a:ext cx="138240" cy="113040"/>
              </a:xfrm>
              <a:custGeom>
                <a:avLst/>
                <a:gdLst/>
                <a:ahLst/>
                <a:rect l="0" t="0" r="r" b="b"/>
                <a:pathLst>
                  <a:path w="384" h="314">
                    <a:moveTo>
                      <a:pt x="170" y="42"/>
                    </a:moveTo>
                    <a:cubicBezTo>
                      <a:pt x="196" y="42"/>
                      <a:pt x="222" y="42"/>
                      <a:pt x="249" y="42"/>
                    </a:cubicBezTo>
                    <a:cubicBezTo>
                      <a:pt x="226" y="148"/>
                      <a:pt x="220" y="178"/>
                      <a:pt x="220" y="225"/>
                    </a:cubicBezTo>
                    <a:cubicBezTo>
                      <a:pt x="220" y="235"/>
                      <a:pt x="220" y="255"/>
                      <a:pt x="226" y="279"/>
                    </a:cubicBezTo>
                    <a:cubicBezTo>
                      <a:pt x="232" y="310"/>
                      <a:pt x="241" y="314"/>
                      <a:pt x="251" y="314"/>
                    </a:cubicBezTo>
                    <a:cubicBezTo>
                      <a:pt x="265" y="314"/>
                      <a:pt x="281" y="301"/>
                      <a:pt x="281" y="287"/>
                    </a:cubicBezTo>
                    <a:cubicBezTo>
                      <a:pt x="281" y="283"/>
                      <a:pt x="281" y="281"/>
                      <a:pt x="275" y="271"/>
                    </a:cubicBezTo>
                    <a:cubicBezTo>
                      <a:pt x="255" y="221"/>
                      <a:pt x="255" y="174"/>
                      <a:pt x="255" y="154"/>
                    </a:cubicBezTo>
                    <a:cubicBezTo>
                      <a:pt x="255" y="117"/>
                      <a:pt x="261" y="79"/>
                      <a:pt x="269" y="42"/>
                    </a:cubicBezTo>
                    <a:cubicBezTo>
                      <a:pt x="296" y="42"/>
                      <a:pt x="323" y="42"/>
                      <a:pt x="350" y="42"/>
                    </a:cubicBezTo>
                    <a:cubicBezTo>
                      <a:pt x="358" y="42"/>
                      <a:pt x="384" y="42"/>
                      <a:pt x="384" y="18"/>
                    </a:cubicBezTo>
                    <a:cubicBezTo>
                      <a:pt x="384" y="0"/>
                      <a:pt x="370" y="0"/>
                      <a:pt x="356" y="0"/>
                    </a:cubicBezTo>
                    <a:cubicBezTo>
                      <a:pt x="276" y="0"/>
                      <a:pt x="197" y="0"/>
                      <a:pt x="117" y="0"/>
                    </a:cubicBezTo>
                    <a:cubicBezTo>
                      <a:pt x="101" y="0"/>
                      <a:pt x="75" y="0"/>
                      <a:pt x="44" y="34"/>
                    </a:cubicBezTo>
                    <a:cubicBezTo>
                      <a:pt x="18" y="61"/>
                      <a:pt x="0" y="95"/>
                      <a:pt x="0" y="97"/>
                    </a:cubicBezTo>
                    <a:cubicBezTo>
                      <a:pt x="0" y="99"/>
                      <a:pt x="0" y="105"/>
                      <a:pt x="8" y="105"/>
                    </a:cubicBezTo>
                    <a:cubicBezTo>
                      <a:pt x="14" y="105"/>
                      <a:pt x="16" y="101"/>
                      <a:pt x="20" y="97"/>
                    </a:cubicBezTo>
                    <a:cubicBezTo>
                      <a:pt x="55" y="42"/>
                      <a:pt x="97" y="42"/>
                      <a:pt x="111" y="42"/>
                    </a:cubicBezTo>
                    <a:cubicBezTo>
                      <a:pt x="125" y="42"/>
                      <a:pt x="138" y="42"/>
                      <a:pt x="152" y="42"/>
                    </a:cubicBezTo>
                    <a:cubicBezTo>
                      <a:pt x="127" y="127"/>
                      <a:pt x="89" y="214"/>
                      <a:pt x="61" y="279"/>
                    </a:cubicBezTo>
                    <a:cubicBezTo>
                      <a:pt x="55" y="289"/>
                      <a:pt x="55" y="291"/>
                      <a:pt x="55" y="295"/>
                    </a:cubicBezTo>
                    <a:cubicBezTo>
                      <a:pt x="55" y="310"/>
                      <a:pt x="65" y="314"/>
                      <a:pt x="75" y="314"/>
                    </a:cubicBezTo>
                    <a:cubicBezTo>
                      <a:pt x="97" y="314"/>
                      <a:pt x="101" y="295"/>
                      <a:pt x="111" y="269"/>
                    </a:cubicBezTo>
                    <a:cubicBezTo>
                      <a:pt x="121" y="235"/>
                      <a:pt x="121" y="235"/>
                      <a:pt x="129" y="198"/>
                    </a:cubicBezTo>
                    <a:cubicBezTo>
                      <a:pt x="143" y="146"/>
                      <a:pt x="156" y="94"/>
                      <a:pt x="170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5" name=""/>
              <p:cNvSpPr/>
              <p:nvPr/>
            </p:nvSpPr>
            <p:spPr>
              <a:xfrm>
                <a:off x="8686080" y="2078640"/>
                <a:ext cx="154800" cy="10080"/>
              </a:xfrm>
              <a:custGeom>
                <a:avLst/>
                <a:gdLst/>
                <a:ahLst/>
                <a:rect l="0" t="0" r="r" b="b"/>
                <a:pathLst>
                  <a:path w="430" h="28">
                    <a:moveTo>
                      <a:pt x="0" y="0"/>
                    </a:moveTo>
                    <a:cubicBezTo>
                      <a:pt x="143" y="0"/>
                      <a:pt x="287" y="0"/>
                      <a:pt x="430" y="0"/>
                    </a:cubicBezTo>
                    <a:cubicBezTo>
                      <a:pt x="430" y="9"/>
                      <a:pt x="430" y="19"/>
                      <a:pt x="430" y="28"/>
                    </a:cubicBezTo>
                    <a:cubicBezTo>
                      <a:pt x="287" y="28"/>
                      <a:pt x="143" y="28"/>
                      <a:pt x="0" y="28"/>
                    </a:cubicBezTo>
                    <a:cubicBezTo>
                      <a:pt x="0" y="19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6" name=""/>
              <p:cNvSpPr/>
              <p:nvPr/>
            </p:nvSpPr>
            <p:spPr>
              <a:xfrm>
                <a:off x="8706600" y="2149920"/>
                <a:ext cx="113400" cy="173520"/>
              </a:xfrm>
              <a:custGeom>
                <a:avLst/>
                <a:gdLst/>
                <a:ahLst/>
                <a:rect l="0" t="0" r="r" b="b"/>
                <a:pathLst>
                  <a:path w="315" h="482">
                    <a:moveTo>
                      <a:pt x="190" y="364"/>
                    </a:moveTo>
                    <a:cubicBezTo>
                      <a:pt x="190" y="385"/>
                      <a:pt x="190" y="406"/>
                      <a:pt x="190" y="427"/>
                    </a:cubicBezTo>
                    <a:cubicBezTo>
                      <a:pt x="190" y="451"/>
                      <a:pt x="188" y="459"/>
                      <a:pt x="135" y="459"/>
                    </a:cubicBezTo>
                    <a:cubicBezTo>
                      <a:pt x="130" y="459"/>
                      <a:pt x="125" y="459"/>
                      <a:pt x="119" y="459"/>
                    </a:cubicBezTo>
                    <a:cubicBezTo>
                      <a:pt x="119" y="467"/>
                      <a:pt x="119" y="474"/>
                      <a:pt x="119" y="482"/>
                    </a:cubicBezTo>
                    <a:cubicBezTo>
                      <a:pt x="150" y="480"/>
                      <a:pt x="186" y="480"/>
                      <a:pt x="216" y="480"/>
                    </a:cubicBezTo>
                    <a:cubicBezTo>
                      <a:pt x="247" y="480"/>
                      <a:pt x="283" y="480"/>
                      <a:pt x="313" y="482"/>
                    </a:cubicBezTo>
                    <a:cubicBezTo>
                      <a:pt x="313" y="474"/>
                      <a:pt x="313" y="467"/>
                      <a:pt x="313" y="459"/>
                    </a:cubicBezTo>
                    <a:cubicBezTo>
                      <a:pt x="308" y="459"/>
                      <a:pt x="302" y="459"/>
                      <a:pt x="297" y="459"/>
                    </a:cubicBezTo>
                    <a:cubicBezTo>
                      <a:pt x="245" y="459"/>
                      <a:pt x="245" y="451"/>
                      <a:pt x="245" y="427"/>
                    </a:cubicBezTo>
                    <a:cubicBezTo>
                      <a:pt x="245" y="406"/>
                      <a:pt x="245" y="385"/>
                      <a:pt x="245" y="364"/>
                    </a:cubicBezTo>
                    <a:cubicBezTo>
                      <a:pt x="268" y="364"/>
                      <a:pt x="292" y="364"/>
                      <a:pt x="315" y="364"/>
                    </a:cubicBezTo>
                    <a:cubicBezTo>
                      <a:pt x="315" y="357"/>
                      <a:pt x="315" y="349"/>
                      <a:pt x="315" y="342"/>
                    </a:cubicBezTo>
                    <a:cubicBezTo>
                      <a:pt x="292" y="342"/>
                      <a:pt x="268" y="342"/>
                      <a:pt x="245" y="342"/>
                    </a:cubicBezTo>
                    <a:cubicBezTo>
                      <a:pt x="245" y="234"/>
                      <a:pt x="245" y="126"/>
                      <a:pt x="245" y="18"/>
                    </a:cubicBezTo>
                    <a:cubicBezTo>
                      <a:pt x="245" y="4"/>
                      <a:pt x="245" y="0"/>
                      <a:pt x="232" y="0"/>
                    </a:cubicBezTo>
                    <a:cubicBezTo>
                      <a:pt x="226" y="0"/>
                      <a:pt x="224" y="0"/>
                      <a:pt x="218" y="10"/>
                    </a:cubicBezTo>
                    <a:cubicBezTo>
                      <a:pt x="146" y="121"/>
                      <a:pt x="73" y="231"/>
                      <a:pt x="0" y="342"/>
                    </a:cubicBezTo>
                    <a:cubicBezTo>
                      <a:pt x="0" y="349"/>
                      <a:pt x="0" y="357"/>
                      <a:pt x="0" y="364"/>
                    </a:cubicBezTo>
                    <a:cubicBezTo>
                      <a:pt x="63" y="364"/>
                      <a:pt x="127" y="364"/>
                      <a:pt x="190" y="364"/>
                    </a:cubicBezTo>
                    <a:moveTo>
                      <a:pt x="194" y="342"/>
                    </a:moveTo>
                    <a:cubicBezTo>
                      <a:pt x="136" y="342"/>
                      <a:pt x="78" y="342"/>
                      <a:pt x="20" y="342"/>
                    </a:cubicBezTo>
                    <a:cubicBezTo>
                      <a:pt x="78" y="254"/>
                      <a:pt x="136" y="165"/>
                      <a:pt x="194" y="77"/>
                    </a:cubicBezTo>
                    <a:cubicBezTo>
                      <a:pt x="194" y="165"/>
                      <a:pt x="194" y="254"/>
                      <a:pt x="194" y="3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7" name=""/>
              <p:cNvSpPr/>
              <p:nvPr/>
            </p:nvSpPr>
            <p:spPr>
              <a:xfrm>
                <a:off x="8880480" y="1776960"/>
                <a:ext cx="126000" cy="613440"/>
              </a:xfrm>
              <a:custGeom>
                <a:avLst/>
                <a:gdLst/>
                <a:ahLst/>
                <a:rect l="0" t="0" r="r" b="b"/>
                <a:pathLst>
                  <a:path w="350" h="1704">
                    <a:moveTo>
                      <a:pt x="350" y="852"/>
                    </a:moveTo>
                    <a:cubicBezTo>
                      <a:pt x="350" y="573"/>
                      <a:pt x="285" y="291"/>
                      <a:pt x="105" y="79"/>
                    </a:cubicBezTo>
                    <a:cubicBezTo>
                      <a:pt x="91" y="63"/>
                      <a:pt x="65" y="34"/>
                      <a:pt x="34" y="8"/>
                    </a:cubicBezTo>
                    <a:cubicBezTo>
                      <a:pt x="26" y="0"/>
                      <a:pt x="24" y="0"/>
                      <a:pt x="14" y="0"/>
                    </a:cubicBezTo>
                    <a:cubicBezTo>
                      <a:pt x="6" y="0"/>
                      <a:pt x="0" y="0"/>
                      <a:pt x="0" y="6"/>
                    </a:cubicBezTo>
                    <a:cubicBezTo>
                      <a:pt x="0" y="10"/>
                      <a:pt x="2" y="12"/>
                      <a:pt x="4" y="14"/>
                    </a:cubicBezTo>
                    <a:cubicBezTo>
                      <a:pt x="28" y="40"/>
                      <a:pt x="77" y="87"/>
                      <a:pt x="125" y="164"/>
                    </a:cubicBezTo>
                    <a:cubicBezTo>
                      <a:pt x="238" y="348"/>
                      <a:pt x="291" y="579"/>
                      <a:pt x="291" y="852"/>
                    </a:cubicBezTo>
                    <a:cubicBezTo>
                      <a:pt x="291" y="1044"/>
                      <a:pt x="265" y="1289"/>
                      <a:pt x="148" y="1501"/>
                    </a:cubicBezTo>
                    <a:cubicBezTo>
                      <a:pt x="91" y="1602"/>
                      <a:pt x="32" y="1661"/>
                      <a:pt x="2" y="1692"/>
                    </a:cubicBezTo>
                    <a:cubicBezTo>
                      <a:pt x="2" y="1694"/>
                      <a:pt x="0" y="1696"/>
                      <a:pt x="0" y="1698"/>
                    </a:cubicBezTo>
                    <a:cubicBezTo>
                      <a:pt x="0" y="1704"/>
                      <a:pt x="6" y="1704"/>
                      <a:pt x="14" y="1704"/>
                    </a:cubicBezTo>
                    <a:cubicBezTo>
                      <a:pt x="24" y="1704"/>
                      <a:pt x="26" y="1704"/>
                      <a:pt x="36" y="1694"/>
                    </a:cubicBezTo>
                    <a:cubicBezTo>
                      <a:pt x="275" y="1477"/>
                      <a:pt x="350" y="1151"/>
                      <a:pt x="350" y="8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8" name=""/>
              <p:cNvSpPr/>
              <p:nvPr/>
            </p:nvSpPr>
            <p:spPr>
              <a:xfrm>
                <a:off x="9063000" y="1776960"/>
                <a:ext cx="67680" cy="613440"/>
              </a:xfrm>
              <a:custGeom>
                <a:avLst/>
                <a:gdLst/>
                <a:ahLst/>
                <a:rect l="0" t="0" r="r" b="b"/>
                <a:pathLst>
                  <a:path w="188" h="1704">
                    <a:moveTo>
                      <a:pt x="148" y="1665"/>
                    </a:moveTo>
                    <a:cubicBezTo>
                      <a:pt x="98" y="1665"/>
                      <a:pt x="49" y="1665"/>
                      <a:pt x="0" y="1665"/>
                    </a:cubicBezTo>
                    <a:cubicBezTo>
                      <a:pt x="0" y="1678"/>
                      <a:pt x="0" y="1691"/>
                      <a:pt x="0" y="1704"/>
                    </a:cubicBezTo>
                    <a:cubicBezTo>
                      <a:pt x="63" y="1704"/>
                      <a:pt x="125" y="1704"/>
                      <a:pt x="188" y="1704"/>
                    </a:cubicBezTo>
                    <a:cubicBezTo>
                      <a:pt x="188" y="1136"/>
                      <a:pt x="188" y="568"/>
                      <a:pt x="188" y="0"/>
                    </a:cubicBezTo>
                    <a:cubicBezTo>
                      <a:pt x="125" y="0"/>
                      <a:pt x="63" y="0"/>
                      <a:pt x="0" y="0"/>
                    </a:cubicBezTo>
                    <a:cubicBezTo>
                      <a:pt x="0" y="13"/>
                      <a:pt x="0" y="26"/>
                      <a:pt x="0" y="38"/>
                    </a:cubicBezTo>
                    <a:cubicBezTo>
                      <a:pt x="49" y="38"/>
                      <a:pt x="98" y="38"/>
                      <a:pt x="148" y="38"/>
                    </a:cubicBezTo>
                    <a:cubicBezTo>
                      <a:pt x="148" y="581"/>
                      <a:pt x="148" y="1123"/>
                      <a:pt x="148" y="16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889" name=""/>
          <p:cNvGrpSpPr/>
          <p:nvPr/>
        </p:nvGrpSpPr>
        <p:grpSpPr>
          <a:xfrm>
            <a:off x="1033560" y="4024800"/>
            <a:ext cx="8019360" cy="813960"/>
            <a:chOff x="1033560" y="4024800"/>
            <a:chExt cx="8019360" cy="813960"/>
          </a:xfrm>
        </p:grpSpPr>
        <p:grpSp>
          <p:nvGrpSpPr>
            <p:cNvPr id="890" name=""/>
            <p:cNvGrpSpPr/>
            <p:nvPr/>
          </p:nvGrpSpPr>
          <p:grpSpPr>
            <a:xfrm>
              <a:off x="1033560" y="4024800"/>
              <a:ext cx="8019360" cy="813960"/>
              <a:chOff x="1033560" y="4024800"/>
              <a:chExt cx="8019360" cy="813960"/>
            </a:xfrm>
          </p:grpSpPr>
          <p:sp>
            <p:nvSpPr>
              <p:cNvPr id="891" name=""/>
              <p:cNvSpPr/>
              <p:nvPr/>
            </p:nvSpPr>
            <p:spPr>
              <a:xfrm>
                <a:off x="1046880" y="4038480"/>
                <a:ext cx="7992360" cy="786960"/>
              </a:xfrm>
              <a:custGeom>
                <a:avLst/>
                <a:gdLst/>
                <a:ahLst/>
                <a:rect l="0" t="0" r="r" b="b"/>
                <a:pathLst>
                  <a:path w="22201" h="2186">
                    <a:moveTo>
                      <a:pt x="0" y="0"/>
                    </a:moveTo>
                    <a:cubicBezTo>
                      <a:pt x="7400" y="0"/>
                      <a:pt x="14801" y="0"/>
                      <a:pt x="22201" y="0"/>
                    </a:cubicBezTo>
                    <a:cubicBezTo>
                      <a:pt x="22201" y="729"/>
                      <a:pt x="22201" y="1457"/>
                      <a:pt x="22201" y="2186"/>
                    </a:cubicBezTo>
                    <a:cubicBezTo>
                      <a:pt x="14801" y="2186"/>
                      <a:pt x="7400" y="2186"/>
                      <a:pt x="0" y="2186"/>
                    </a:cubicBezTo>
                    <a:cubicBezTo>
                      <a:pt x="0" y="1457"/>
                      <a:pt x="0" y="72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2" name=""/>
              <p:cNvSpPr/>
              <p:nvPr/>
            </p:nvSpPr>
            <p:spPr>
              <a:xfrm>
                <a:off x="1033560" y="4328280"/>
                <a:ext cx="188280" cy="186480"/>
              </a:xfrm>
              <a:custGeom>
                <a:avLst/>
                <a:gdLst/>
                <a:ahLst/>
                <a:rect l="0" t="0" r="r" b="b"/>
                <a:pathLst>
                  <a:path w="523" h="518">
                    <a:moveTo>
                      <a:pt x="244" y="52"/>
                    </a:moveTo>
                    <a:cubicBezTo>
                      <a:pt x="248" y="33"/>
                      <a:pt x="252" y="27"/>
                      <a:pt x="264" y="25"/>
                    </a:cubicBezTo>
                    <a:cubicBezTo>
                      <a:pt x="271" y="23"/>
                      <a:pt x="296" y="23"/>
                      <a:pt x="310" y="23"/>
                    </a:cubicBezTo>
                    <a:cubicBezTo>
                      <a:pt x="362" y="23"/>
                      <a:pt x="444" y="23"/>
                      <a:pt x="444" y="96"/>
                    </a:cubicBezTo>
                    <a:cubicBezTo>
                      <a:pt x="444" y="121"/>
                      <a:pt x="431" y="171"/>
                      <a:pt x="402" y="200"/>
                    </a:cubicBezTo>
                    <a:cubicBezTo>
                      <a:pt x="383" y="219"/>
                      <a:pt x="346" y="242"/>
                      <a:pt x="279" y="242"/>
                    </a:cubicBezTo>
                    <a:cubicBezTo>
                      <a:pt x="252" y="242"/>
                      <a:pt x="225" y="242"/>
                      <a:pt x="198" y="242"/>
                    </a:cubicBezTo>
                    <a:cubicBezTo>
                      <a:pt x="213" y="179"/>
                      <a:pt x="228" y="116"/>
                      <a:pt x="244" y="52"/>
                    </a:cubicBezTo>
                    <a:moveTo>
                      <a:pt x="350" y="253"/>
                    </a:moveTo>
                    <a:cubicBezTo>
                      <a:pt x="423" y="236"/>
                      <a:pt x="510" y="186"/>
                      <a:pt x="510" y="111"/>
                    </a:cubicBezTo>
                    <a:cubicBezTo>
                      <a:pt x="510" y="48"/>
                      <a:pt x="446" y="0"/>
                      <a:pt x="350" y="0"/>
                    </a:cubicBezTo>
                    <a:cubicBezTo>
                      <a:pt x="280" y="0"/>
                      <a:pt x="210" y="0"/>
                      <a:pt x="140" y="0"/>
                    </a:cubicBezTo>
                    <a:cubicBezTo>
                      <a:pt x="125" y="0"/>
                      <a:pt x="119" y="0"/>
                      <a:pt x="119" y="15"/>
                    </a:cubicBezTo>
                    <a:cubicBezTo>
                      <a:pt x="119" y="23"/>
                      <a:pt x="125" y="23"/>
                      <a:pt x="140" y="23"/>
                    </a:cubicBezTo>
                    <a:cubicBezTo>
                      <a:pt x="142" y="23"/>
                      <a:pt x="156" y="23"/>
                      <a:pt x="167" y="25"/>
                    </a:cubicBezTo>
                    <a:cubicBezTo>
                      <a:pt x="181" y="27"/>
                      <a:pt x="187" y="27"/>
                      <a:pt x="187" y="38"/>
                    </a:cubicBezTo>
                    <a:cubicBezTo>
                      <a:pt x="187" y="40"/>
                      <a:pt x="187" y="42"/>
                      <a:pt x="185" y="50"/>
                    </a:cubicBezTo>
                    <a:cubicBezTo>
                      <a:pt x="152" y="182"/>
                      <a:pt x="119" y="313"/>
                      <a:pt x="85" y="445"/>
                    </a:cubicBezTo>
                    <a:cubicBezTo>
                      <a:pt x="79" y="474"/>
                      <a:pt x="77" y="478"/>
                      <a:pt x="19" y="478"/>
                    </a:cubicBezTo>
                    <a:cubicBezTo>
                      <a:pt x="6" y="478"/>
                      <a:pt x="0" y="478"/>
                      <a:pt x="0" y="493"/>
                    </a:cubicBezTo>
                    <a:cubicBezTo>
                      <a:pt x="0" y="501"/>
                      <a:pt x="8" y="501"/>
                      <a:pt x="10" y="501"/>
                    </a:cubicBezTo>
                    <a:cubicBezTo>
                      <a:pt x="31" y="501"/>
                      <a:pt x="81" y="499"/>
                      <a:pt x="102" y="499"/>
                    </a:cubicBezTo>
                    <a:cubicBezTo>
                      <a:pt x="123" y="499"/>
                      <a:pt x="175" y="501"/>
                      <a:pt x="196" y="501"/>
                    </a:cubicBezTo>
                    <a:cubicBezTo>
                      <a:pt x="202" y="501"/>
                      <a:pt x="210" y="501"/>
                      <a:pt x="210" y="486"/>
                    </a:cubicBezTo>
                    <a:cubicBezTo>
                      <a:pt x="210" y="478"/>
                      <a:pt x="204" y="478"/>
                      <a:pt x="189" y="478"/>
                    </a:cubicBezTo>
                    <a:cubicBezTo>
                      <a:pt x="162" y="478"/>
                      <a:pt x="142" y="478"/>
                      <a:pt x="142" y="466"/>
                    </a:cubicBezTo>
                    <a:cubicBezTo>
                      <a:pt x="142" y="461"/>
                      <a:pt x="144" y="457"/>
                      <a:pt x="144" y="453"/>
                    </a:cubicBezTo>
                    <a:cubicBezTo>
                      <a:pt x="160" y="388"/>
                      <a:pt x="176" y="324"/>
                      <a:pt x="192" y="259"/>
                    </a:cubicBezTo>
                    <a:cubicBezTo>
                      <a:pt x="221" y="259"/>
                      <a:pt x="250" y="259"/>
                      <a:pt x="279" y="259"/>
                    </a:cubicBezTo>
                    <a:cubicBezTo>
                      <a:pt x="346" y="259"/>
                      <a:pt x="360" y="301"/>
                      <a:pt x="360" y="326"/>
                    </a:cubicBezTo>
                    <a:cubicBezTo>
                      <a:pt x="360" y="336"/>
                      <a:pt x="354" y="359"/>
                      <a:pt x="350" y="376"/>
                    </a:cubicBezTo>
                    <a:cubicBezTo>
                      <a:pt x="344" y="397"/>
                      <a:pt x="337" y="424"/>
                      <a:pt x="337" y="438"/>
                    </a:cubicBezTo>
                    <a:cubicBezTo>
                      <a:pt x="337" y="518"/>
                      <a:pt x="425" y="518"/>
                      <a:pt x="435" y="518"/>
                    </a:cubicBezTo>
                    <a:cubicBezTo>
                      <a:pt x="498" y="518"/>
                      <a:pt x="523" y="445"/>
                      <a:pt x="523" y="434"/>
                    </a:cubicBezTo>
                    <a:cubicBezTo>
                      <a:pt x="523" y="424"/>
                      <a:pt x="517" y="427"/>
                      <a:pt x="514" y="424"/>
                    </a:cubicBezTo>
                    <a:cubicBezTo>
                      <a:pt x="508" y="424"/>
                      <a:pt x="506" y="430"/>
                      <a:pt x="504" y="434"/>
                    </a:cubicBezTo>
                    <a:cubicBezTo>
                      <a:pt x="485" y="489"/>
                      <a:pt x="454" y="501"/>
                      <a:pt x="437" y="501"/>
                    </a:cubicBezTo>
                    <a:cubicBezTo>
                      <a:pt x="414" y="501"/>
                      <a:pt x="408" y="486"/>
                      <a:pt x="408" y="457"/>
                    </a:cubicBezTo>
                    <a:cubicBezTo>
                      <a:pt x="408" y="434"/>
                      <a:pt x="412" y="397"/>
                      <a:pt x="416" y="374"/>
                    </a:cubicBezTo>
                    <a:cubicBezTo>
                      <a:pt x="416" y="363"/>
                      <a:pt x="419" y="349"/>
                      <a:pt x="419" y="338"/>
                    </a:cubicBezTo>
                    <a:cubicBezTo>
                      <a:pt x="419" y="282"/>
                      <a:pt x="369" y="259"/>
                      <a:pt x="350" y="2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93" name=""/>
              <p:cNvSpPr/>
              <p:nvPr/>
            </p:nvSpPr>
            <p:spPr>
              <a:xfrm>
                <a:off x="1230840" y="4424040"/>
                <a:ext cx="137880" cy="124920"/>
              </a:xfrm>
              <a:custGeom>
                <a:avLst/>
                <a:gdLst/>
                <a:ahLst/>
                <a:rect l="0" t="0" r="r" b="b"/>
                <a:pathLst>
                  <a:path w="383" h="347">
                    <a:moveTo>
                      <a:pt x="227" y="35"/>
                    </a:moveTo>
                    <a:cubicBezTo>
                      <a:pt x="231" y="21"/>
                      <a:pt x="231" y="19"/>
                      <a:pt x="244" y="19"/>
                    </a:cubicBezTo>
                    <a:cubicBezTo>
                      <a:pt x="246" y="19"/>
                      <a:pt x="262" y="19"/>
                      <a:pt x="273" y="19"/>
                    </a:cubicBezTo>
                    <a:cubicBezTo>
                      <a:pt x="304" y="19"/>
                      <a:pt x="319" y="19"/>
                      <a:pt x="331" y="23"/>
                    </a:cubicBezTo>
                    <a:cubicBezTo>
                      <a:pt x="354" y="29"/>
                      <a:pt x="354" y="44"/>
                      <a:pt x="354" y="63"/>
                    </a:cubicBezTo>
                    <a:cubicBezTo>
                      <a:pt x="354" y="71"/>
                      <a:pt x="354" y="77"/>
                      <a:pt x="352" y="104"/>
                    </a:cubicBezTo>
                    <a:cubicBezTo>
                      <a:pt x="351" y="106"/>
                      <a:pt x="351" y="109"/>
                      <a:pt x="350" y="111"/>
                    </a:cubicBezTo>
                    <a:cubicBezTo>
                      <a:pt x="350" y="115"/>
                      <a:pt x="354" y="117"/>
                      <a:pt x="358" y="117"/>
                    </a:cubicBezTo>
                    <a:cubicBezTo>
                      <a:pt x="366" y="117"/>
                      <a:pt x="369" y="113"/>
                      <a:pt x="369" y="104"/>
                    </a:cubicBezTo>
                    <a:cubicBezTo>
                      <a:pt x="373" y="72"/>
                      <a:pt x="378" y="39"/>
                      <a:pt x="383" y="6"/>
                    </a:cubicBezTo>
                    <a:cubicBezTo>
                      <a:pt x="383" y="0"/>
                      <a:pt x="377" y="0"/>
                      <a:pt x="366" y="0"/>
                    </a:cubicBezTo>
                    <a:cubicBezTo>
                      <a:pt x="262" y="0"/>
                      <a:pt x="157" y="0"/>
                      <a:pt x="52" y="0"/>
                    </a:cubicBezTo>
                    <a:cubicBezTo>
                      <a:pt x="40" y="0"/>
                      <a:pt x="37" y="0"/>
                      <a:pt x="35" y="10"/>
                    </a:cubicBezTo>
                    <a:cubicBezTo>
                      <a:pt x="24" y="40"/>
                      <a:pt x="13" y="70"/>
                      <a:pt x="2" y="100"/>
                    </a:cubicBezTo>
                    <a:cubicBezTo>
                      <a:pt x="2" y="102"/>
                      <a:pt x="0" y="109"/>
                      <a:pt x="0" y="111"/>
                    </a:cubicBezTo>
                    <a:cubicBezTo>
                      <a:pt x="0" y="113"/>
                      <a:pt x="2" y="117"/>
                      <a:pt x="8" y="117"/>
                    </a:cubicBezTo>
                    <a:cubicBezTo>
                      <a:pt x="15" y="117"/>
                      <a:pt x="17" y="115"/>
                      <a:pt x="19" y="104"/>
                    </a:cubicBezTo>
                    <a:cubicBezTo>
                      <a:pt x="50" y="23"/>
                      <a:pt x="67" y="19"/>
                      <a:pt x="144" y="19"/>
                    </a:cubicBezTo>
                    <a:cubicBezTo>
                      <a:pt x="151" y="19"/>
                      <a:pt x="158" y="19"/>
                      <a:pt x="164" y="19"/>
                    </a:cubicBezTo>
                    <a:cubicBezTo>
                      <a:pt x="181" y="19"/>
                      <a:pt x="181" y="19"/>
                      <a:pt x="181" y="23"/>
                    </a:cubicBezTo>
                    <a:cubicBezTo>
                      <a:pt x="180" y="26"/>
                      <a:pt x="181" y="27"/>
                      <a:pt x="179" y="33"/>
                    </a:cubicBezTo>
                    <a:cubicBezTo>
                      <a:pt x="157" y="124"/>
                      <a:pt x="135" y="214"/>
                      <a:pt x="112" y="305"/>
                    </a:cubicBezTo>
                    <a:cubicBezTo>
                      <a:pt x="106" y="324"/>
                      <a:pt x="106" y="328"/>
                      <a:pt x="52" y="328"/>
                    </a:cubicBezTo>
                    <a:cubicBezTo>
                      <a:pt x="33" y="328"/>
                      <a:pt x="29" y="328"/>
                      <a:pt x="29" y="340"/>
                    </a:cubicBezTo>
                    <a:cubicBezTo>
                      <a:pt x="32" y="342"/>
                      <a:pt x="29" y="347"/>
                      <a:pt x="37" y="347"/>
                    </a:cubicBezTo>
                    <a:cubicBezTo>
                      <a:pt x="52" y="347"/>
                      <a:pt x="67" y="344"/>
                      <a:pt x="81" y="344"/>
                    </a:cubicBezTo>
                    <a:cubicBezTo>
                      <a:pt x="96" y="344"/>
                      <a:pt x="110" y="344"/>
                      <a:pt x="125" y="344"/>
                    </a:cubicBezTo>
                    <a:cubicBezTo>
                      <a:pt x="140" y="344"/>
                      <a:pt x="158" y="344"/>
                      <a:pt x="171" y="344"/>
                    </a:cubicBezTo>
                    <a:cubicBezTo>
                      <a:pt x="185" y="344"/>
                      <a:pt x="200" y="347"/>
                      <a:pt x="214" y="347"/>
                    </a:cubicBezTo>
                    <a:cubicBezTo>
                      <a:pt x="219" y="347"/>
                      <a:pt x="227" y="347"/>
                      <a:pt x="227" y="336"/>
                    </a:cubicBezTo>
                    <a:cubicBezTo>
                      <a:pt x="227" y="328"/>
                      <a:pt x="221" y="328"/>
                      <a:pt x="206" y="328"/>
                    </a:cubicBezTo>
                    <a:cubicBezTo>
                      <a:pt x="196" y="328"/>
                      <a:pt x="185" y="328"/>
                      <a:pt x="175" y="328"/>
                    </a:cubicBezTo>
                    <a:cubicBezTo>
                      <a:pt x="158" y="326"/>
                      <a:pt x="158" y="324"/>
                      <a:pt x="158" y="317"/>
                    </a:cubicBezTo>
                    <a:cubicBezTo>
                      <a:pt x="158" y="313"/>
                      <a:pt x="158" y="313"/>
                      <a:pt x="160" y="305"/>
                    </a:cubicBezTo>
                    <a:cubicBezTo>
                      <a:pt x="183" y="215"/>
                      <a:pt x="205" y="125"/>
                      <a:pt x="227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94" name=""/>
              <p:cNvSpPr/>
              <p:nvPr/>
            </p:nvSpPr>
            <p:spPr>
              <a:xfrm>
                <a:off x="1385280" y="4527720"/>
                <a:ext cx="23400" cy="56520"/>
              </a:xfrm>
              <a:custGeom>
                <a:avLst/>
                <a:gdLst/>
                <a:ahLst/>
                <a:rect l="0" t="0" r="r" b="b"/>
                <a:pathLst>
                  <a:path w="65" h="157">
                    <a:moveTo>
                      <a:pt x="50" y="50"/>
                    </a:moveTo>
                    <a:cubicBezTo>
                      <a:pt x="50" y="79"/>
                      <a:pt x="46" y="111"/>
                      <a:pt x="10" y="144"/>
                    </a:cubicBezTo>
                    <a:cubicBezTo>
                      <a:pt x="8" y="146"/>
                      <a:pt x="6" y="148"/>
                      <a:pt x="6" y="150"/>
                    </a:cubicBezTo>
                    <a:cubicBezTo>
                      <a:pt x="6" y="154"/>
                      <a:pt x="10" y="157"/>
                      <a:pt x="15" y="157"/>
                    </a:cubicBezTo>
                    <a:cubicBezTo>
                      <a:pt x="21" y="157"/>
                      <a:pt x="65" y="117"/>
                      <a:pt x="65" y="56"/>
                    </a:cubicBezTo>
                    <a:cubicBezTo>
                      <a:pt x="65" y="23"/>
                      <a:pt x="52" y="0"/>
                      <a:pt x="29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6"/>
                      <a:pt x="10" y="58"/>
                      <a:pt x="29" y="58"/>
                    </a:cubicBezTo>
                    <a:cubicBezTo>
                      <a:pt x="42" y="58"/>
                      <a:pt x="43" y="53"/>
                      <a:pt x="50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1520" bIns="11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95" name=""/>
              <p:cNvSpPr/>
              <p:nvPr/>
            </p:nvSpPr>
            <p:spPr>
              <a:xfrm>
                <a:off x="1435320" y="4467600"/>
                <a:ext cx="112320" cy="82800"/>
              </a:xfrm>
              <a:custGeom>
                <a:avLst/>
                <a:gdLst/>
                <a:ahLst/>
                <a:rect l="0" t="0" r="r" b="b"/>
                <a:pathLst>
                  <a:path w="312" h="230">
                    <a:moveTo>
                      <a:pt x="40" y="192"/>
                    </a:moveTo>
                    <a:cubicBezTo>
                      <a:pt x="37" y="200"/>
                      <a:pt x="33" y="213"/>
                      <a:pt x="33" y="215"/>
                    </a:cubicBezTo>
                    <a:cubicBezTo>
                      <a:pt x="33" y="225"/>
                      <a:pt x="44" y="230"/>
                      <a:pt x="52" y="230"/>
                    </a:cubicBezTo>
                    <a:cubicBezTo>
                      <a:pt x="60" y="230"/>
                      <a:pt x="69" y="223"/>
                      <a:pt x="71" y="219"/>
                    </a:cubicBezTo>
                    <a:cubicBezTo>
                      <a:pt x="73" y="215"/>
                      <a:pt x="77" y="198"/>
                      <a:pt x="81" y="188"/>
                    </a:cubicBezTo>
                    <a:cubicBezTo>
                      <a:pt x="83" y="177"/>
                      <a:pt x="87" y="154"/>
                      <a:pt x="92" y="142"/>
                    </a:cubicBezTo>
                    <a:cubicBezTo>
                      <a:pt x="94" y="129"/>
                      <a:pt x="98" y="119"/>
                      <a:pt x="100" y="106"/>
                    </a:cubicBezTo>
                    <a:cubicBezTo>
                      <a:pt x="106" y="86"/>
                      <a:pt x="106" y="81"/>
                      <a:pt x="121" y="61"/>
                    </a:cubicBezTo>
                    <a:cubicBezTo>
                      <a:pt x="135" y="40"/>
                      <a:pt x="160" y="13"/>
                      <a:pt x="198" y="13"/>
                    </a:cubicBezTo>
                    <a:cubicBezTo>
                      <a:pt x="229" y="13"/>
                      <a:pt x="229" y="40"/>
                      <a:pt x="229" y="50"/>
                    </a:cubicBezTo>
                    <a:cubicBezTo>
                      <a:pt x="229" y="79"/>
                      <a:pt x="206" y="138"/>
                      <a:pt x="198" y="159"/>
                    </a:cubicBezTo>
                    <a:cubicBezTo>
                      <a:pt x="194" y="173"/>
                      <a:pt x="192" y="177"/>
                      <a:pt x="192" y="186"/>
                    </a:cubicBezTo>
                    <a:cubicBezTo>
                      <a:pt x="192" y="213"/>
                      <a:pt x="212" y="230"/>
                      <a:pt x="239" y="230"/>
                    </a:cubicBezTo>
                    <a:cubicBezTo>
                      <a:pt x="292" y="230"/>
                      <a:pt x="312" y="161"/>
                      <a:pt x="312" y="152"/>
                    </a:cubicBezTo>
                    <a:cubicBezTo>
                      <a:pt x="312" y="146"/>
                      <a:pt x="308" y="148"/>
                      <a:pt x="306" y="146"/>
                    </a:cubicBezTo>
                    <a:cubicBezTo>
                      <a:pt x="298" y="146"/>
                      <a:pt x="298" y="148"/>
                      <a:pt x="296" y="154"/>
                    </a:cubicBezTo>
                    <a:cubicBezTo>
                      <a:pt x="283" y="194"/>
                      <a:pt x="262" y="217"/>
                      <a:pt x="242" y="217"/>
                    </a:cubicBezTo>
                    <a:cubicBezTo>
                      <a:pt x="231" y="217"/>
                      <a:pt x="229" y="209"/>
                      <a:pt x="229" y="198"/>
                    </a:cubicBezTo>
                    <a:cubicBezTo>
                      <a:pt x="229" y="186"/>
                      <a:pt x="231" y="180"/>
                      <a:pt x="239" y="157"/>
                    </a:cubicBezTo>
                    <a:cubicBezTo>
                      <a:pt x="246" y="140"/>
                      <a:pt x="267" y="86"/>
                      <a:pt x="267" y="58"/>
                    </a:cubicBezTo>
                    <a:cubicBezTo>
                      <a:pt x="267" y="8"/>
                      <a:pt x="227" y="0"/>
                      <a:pt x="200" y="0"/>
                    </a:cubicBezTo>
                    <a:cubicBezTo>
                      <a:pt x="158" y="0"/>
                      <a:pt x="129" y="25"/>
                      <a:pt x="115" y="46"/>
                    </a:cubicBezTo>
                    <a:cubicBezTo>
                      <a:pt x="110" y="10"/>
                      <a:pt x="81" y="0"/>
                      <a:pt x="58" y="0"/>
                    </a:cubicBezTo>
                    <a:cubicBezTo>
                      <a:pt x="37" y="0"/>
                      <a:pt x="25" y="15"/>
                      <a:pt x="19" y="27"/>
                    </a:cubicBezTo>
                    <a:cubicBezTo>
                      <a:pt x="8" y="46"/>
                      <a:pt x="0" y="75"/>
                      <a:pt x="0" y="77"/>
                    </a:cubicBezTo>
                    <a:cubicBezTo>
                      <a:pt x="0" y="84"/>
                      <a:pt x="6" y="81"/>
                      <a:pt x="8" y="84"/>
                    </a:cubicBezTo>
                    <a:cubicBezTo>
                      <a:pt x="17" y="84"/>
                      <a:pt x="17" y="84"/>
                      <a:pt x="21" y="69"/>
                    </a:cubicBezTo>
                    <a:cubicBezTo>
                      <a:pt x="27" y="38"/>
                      <a:pt x="37" y="13"/>
                      <a:pt x="58" y="13"/>
                    </a:cubicBezTo>
                    <a:cubicBezTo>
                      <a:pt x="71" y="13"/>
                      <a:pt x="75" y="25"/>
                      <a:pt x="75" y="38"/>
                    </a:cubicBezTo>
                    <a:cubicBezTo>
                      <a:pt x="75" y="48"/>
                      <a:pt x="71" y="67"/>
                      <a:pt x="67" y="81"/>
                    </a:cubicBezTo>
                    <a:cubicBezTo>
                      <a:pt x="62" y="96"/>
                      <a:pt x="58" y="117"/>
                      <a:pt x="54" y="127"/>
                    </a:cubicBezTo>
                    <a:cubicBezTo>
                      <a:pt x="49" y="149"/>
                      <a:pt x="44" y="170"/>
                      <a:pt x="40" y="1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800" bIns="378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96" name=""/>
              <p:cNvSpPr/>
              <p:nvPr/>
            </p:nvSpPr>
            <p:spPr>
              <a:xfrm>
                <a:off x="1658160" y="4411800"/>
                <a:ext cx="175320" cy="62280"/>
              </a:xfrm>
              <a:custGeom>
                <a:avLst/>
                <a:gdLst/>
                <a:ahLst/>
                <a:rect l="0" t="0" r="r" b="b"/>
                <a:pathLst>
                  <a:path w="487" h="173">
                    <a:moveTo>
                      <a:pt x="462" y="29"/>
                    </a:moveTo>
                    <a:cubicBezTo>
                      <a:pt x="473" y="29"/>
                      <a:pt x="487" y="29"/>
                      <a:pt x="487" y="15"/>
                    </a:cubicBezTo>
                    <a:cubicBezTo>
                      <a:pt x="487" y="0"/>
                      <a:pt x="473" y="0"/>
                      <a:pt x="462" y="0"/>
                    </a:cubicBezTo>
                    <a:cubicBezTo>
                      <a:pt x="317" y="0"/>
                      <a:pt x="171" y="0"/>
                      <a:pt x="25" y="0"/>
                    </a:cubicBezTo>
                    <a:cubicBezTo>
                      <a:pt x="15" y="0"/>
                      <a:pt x="0" y="0"/>
                      <a:pt x="0" y="15"/>
                    </a:cubicBezTo>
                    <a:cubicBezTo>
                      <a:pt x="0" y="29"/>
                      <a:pt x="15" y="29"/>
                      <a:pt x="25" y="29"/>
                    </a:cubicBezTo>
                    <a:cubicBezTo>
                      <a:pt x="171" y="29"/>
                      <a:pt x="317" y="29"/>
                      <a:pt x="462" y="29"/>
                    </a:cubicBezTo>
                    <a:moveTo>
                      <a:pt x="462" y="173"/>
                    </a:moveTo>
                    <a:cubicBezTo>
                      <a:pt x="473" y="173"/>
                      <a:pt x="487" y="173"/>
                      <a:pt x="487" y="159"/>
                    </a:cubicBezTo>
                    <a:cubicBezTo>
                      <a:pt x="487" y="144"/>
                      <a:pt x="473" y="144"/>
                      <a:pt x="462" y="144"/>
                    </a:cubicBezTo>
                    <a:cubicBezTo>
                      <a:pt x="317" y="144"/>
                      <a:pt x="171" y="144"/>
                      <a:pt x="25" y="144"/>
                    </a:cubicBezTo>
                    <a:cubicBezTo>
                      <a:pt x="15" y="144"/>
                      <a:pt x="0" y="144"/>
                      <a:pt x="0" y="159"/>
                    </a:cubicBezTo>
                    <a:cubicBezTo>
                      <a:pt x="0" y="173"/>
                      <a:pt x="15" y="173"/>
                      <a:pt x="25" y="173"/>
                    </a:cubicBezTo>
                    <a:cubicBezTo>
                      <a:pt x="171" y="173"/>
                      <a:pt x="317" y="173"/>
                      <a:pt x="462" y="1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7280" bIns="17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97" name=""/>
              <p:cNvSpPr/>
              <p:nvPr/>
            </p:nvSpPr>
            <p:spPr>
              <a:xfrm>
                <a:off x="2826000" y="4154760"/>
                <a:ext cx="105120" cy="176040"/>
              </a:xfrm>
              <a:custGeom>
                <a:avLst/>
                <a:gdLst/>
                <a:ahLst/>
                <a:rect l="0" t="0" r="r" b="b"/>
                <a:pathLst>
                  <a:path w="292" h="489">
                    <a:moveTo>
                      <a:pt x="56" y="432"/>
                    </a:moveTo>
                    <a:cubicBezTo>
                      <a:pt x="82" y="406"/>
                      <a:pt x="108" y="381"/>
                      <a:pt x="133" y="355"/>
                    </a:cubicBezTo>
                    <a:cubicBezTo>
                      <a:pt x="248" y="255"/>
                      <a:pt x="292" y="215"/>
                      <a:pt x="292" y="142"/>
                    </a:cubicBezTo>
                    <a:cubicBezTo>
                      <a:pt x="292" y="58"/>
                      <a:pt x="227" y="0"/>
                      <a:pt x="137" y="0"/>
                    </a:cubicBezTo>
                    <a:cubicBezTo>
                      <a:pt x="54" y="0"/>
                      <a:pt x="0" y="67"/>
                      <a:pt x="0" y="132"/>
                    </a:cubicBezTo>
                    <a:cubicBezTo>
                      <a:pt x="0" y="173"/>
                      <a:pt x="37" y="173"/>
                      <a:pt x="40" y="173"/>
                    </a:cubicBezTo>
                    <a:cubicBezTo>
                      <a:pt x="52" y="173"/>
                      <a:pt x="77" y="165"/>
                      <a:pt x="77" y="134"/>
                    </a:cubicBezTo>
                    <a:cubicBezTo>
                      <a:pt x="77" y="115"/>
                      <a:pt x="65" y="96"/>
                      <a:pt x="37" y="96"/>
                    </a:cubicBezTo>
                    <a:cubicBezTo>
                      <a:pt x="31" y="96"/>
                      <a:pt x="31" y="96"/>
                      <a:pt x="29" y="96"/>
                    </a:cubicBezTo>
                    <a:cubicBezTo>
                      <a:pt x="46" y="50"/>
                      <a:pt x="85" y="23"/>
                      <a:pt x="127" y="23"/>
                    </a:cubicBezTo>
                    <a:cubicBezTo>
                      <a:pt x="194" y="23"/>
                      <a:pt x="225" y="81"/>
                      <a:pt x="225" y="142"/>
                    </a:cubicBezTo>
                    <a:cubicBezTo>
                      <a:pt x="225" y="200"/>
                      <a:pt x="189" y="259"/>
                      <a:pt x="148" y="305"/>
                    </a:cubicBezTo>
                    <a:cubicBezTo>
                      <a:pt x="101" y="357"/>
                      <a:pt x="55" y="409"/>
                      <a:pt x="8" y="461"/>
                    </a:cubicBezTo>
                    <a:cubicBezTo>
                      <a:pt x="0" y="470"/>
                      <a:pt x="0" y="470"/>
                      <a:pt x="0" y="489"/>
                    </a:cubicBezTo>
                    <a:cubicBezTo>
                      <a:pt x="90" y="489"/>
                      <a:pt x="180" y="489"/>
                      <a:pt x="271" y="489"/>
                    </a:cubicBezTo>
                    <a:cubicBezTo>
                      <a:pt x="278" y="446"/>
                      <a:pt x="285" y="404"/>
                      <a:pt x="292" y="361"/>
                    </a:cubicBezTo>
                    <a:cubicBezTo>
                      <a:pt x="285" y="361"/>
                      <a:pt x="279" y="361"/>
                      <a:pt x="273" y="361"/>
                    </a:cubicBezTo>
                    <a:cubicBezTo>
                      <a:pt x="271" y="382"/>
                      <a:pt x="264" y="415"/>
                      <a:pt x="258" y="426"/>
                    </a:cubicBezTo>
                    <a:cubicBezTo>
                      <a:pt x="252" y="432"/>
                      <a:pt x="204" y="432"/>
                      <a:pt x="187" y="432"/>
                    </a:cubicBezTo>
                    <a:cubicBezTo>
                      <a:pt x="144" y="432"/>
                      <a:pt x="100" y="432"/>
                      <a:pt x="56" y="4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98" name=""/>
              <p:cNvSpPr/>
              <p:nvPr/>
            </p:nvSpPr>
            <p:spPr>
              <a:xfrm>
                <a:off x="2951640" y="4216320"/>
                <a:ext cx="141840" cy="117360"/>
              </a:xfrm>
              <a:custGeom>
                <a:avLst/>
                <a:gdLst/>
                <a:ahLst/>
                <a:rect l="0" t="0" r="r" b="b"/>
                <a:pathLst>
                  <a:path w="394" h="326">
                    <a:moveTo>
                      <a:pt x="173" y="44"/>
                    </a:moveTo>
                    <a:cubicBezTo>
                      <a:pt x="201" y="44"/>
                      <a:pt x="228" y="44"/>
                      <a:pt x="256" y="44"/>
                    </a:cubicBezTo>
                    <a:cubicBezTo>
                      <a:pt x="231" y="152"/>
                      <a:pt x="225" y="184"/>
                      <a:pt x="225" y="232"/>
                    </a:cubicBezTo>
                    <a:cubicBezTo>
                      <a:pt x="225" y="244"/>
                      <a:pt x="225" y="263"/>
                      <a:pt x="231" y="288"/>
                    </a:cubicBezTo>
                    <a:cubicBezTo>
                      <a:pt x="239" y="319"/>
                      <a:pt x="246" y="326"/>
                      <a:pt x="258" y="326"/>
                    </a:cubicBezTo>
                    <a:cubicBezTo>
                      <a:pt x="273" y="326"/>
                      <a:pt x="287" y="311"/>
                      <a:pt x="287" y="296"/>
                    </a:cubicBezTo>
                    <a:cubicBezTo>
                      <a:pt x="287" y="292"/>
                      <a:pt x="287" y="290"/>
                      <a:pt x="283" y="280"/>
                    </a:cubicBezTo>
                    <a:cubicBezTo>
                      <a:pt x="262" y="228"/>
                      <a:pt x="262" y="180"/>
                      <a:pt x="262" y="161"/>
                    </a:cubicBezTo>
                    <a:cubicBezTo>
                      <a:pt x="262" y="121"/>
                      <a:pt x="267" y="81"/>
                      <a:pt x="275" y="44"/>
                    </a:cubicBezTo>
                    <a:cubicBezTo>
                      <a:pt x="303" y="44"/>
                      <a:pt x="330" y="44"/>
                      <a:pt x="358" y="44"/>
                    </a:cubicBezTo>
                    <a:cubicBezTo>
                      <a:pt x="369" y="44"/>
                      <a:pt x="394" y="44"/>
                      <a:pt x="394" y="19"/>
                    </a:cubicBezTo>
                    <a:cubicBezTo>
                      <a:pt x="394" y="0"/>
                      <a:pt x="379" y="0"/>
                      <a:pt x="364" y="0"/>
                    </a:cubicBezTo>
                    <a:cubicBezTo>
                      <a:pt x="283" y="0"/>
                      <a:pt x="202" y="0"/>
                      <a:pt x="121" y="0"/>
                    </a:cubicBezTo>
                    <a:cubicBezTo>
                      <a:pt x="104" y="0"/>
                      <a:pt x="77" y="0"/>
                      <a:pt x="44" y="35"/>
                    </a:cubicBezTo>
                    <a:cubicBezTo>
                      <a:pt x="19" y="63"/>
                      <a:pt x="0" y="98"/>
                      <a:pt x="0" y="100"/>
                    </a:cubicBezTo>
                    <a:cubicBezTo>
                      <a:pt x="0" y="102"/>
                      <a:pt x="0" y="109"/>
                      <a:pt x="8" y="109"/>
                    </a:cubicBezTo>
                    <a:cubicBezTo>
                      <a:pt x="15" y="109"/>
                      <a:pt x="15" y="106"/>
                      <a:pt x="21" y="100"/>
                    </a:cubicBezTo>
                    <a:cubicBezTo>
                      <a:pt x="56" y="44"/>
                      <a:pt x="98" y="44"/>
                      <a:pt x="112" y="44"/>
                    </a:cubicBezTo>
                    <a:cubicBezTo>
                      <a:pt x="126" y="44"/>
                      <a:pt x="140" y="44"/>
                      <a:pt x="154" y="44"/>
                    </a:cubicBezTo>
                    <a:cubicBezTo>
                      <a:pt x="131" y="132"/>
                      <a:pt x="92" y="221"/>
                      <a:pt x="60" y="288"/>
                    </a:cubicBezTo>
                    <a:cubicBezTo>
                      <a:pt x="54" y="299"/>
                      <a:pt x="54" y="301"/>
                      <a:pt x="54" y="305"/>
                    </a:cubicBezTo>
                    <a:cubicBezTo>
                      <a:pt x="54" y="319"/>
                      <a:pt x="67" y="326"/>
                      <a:pt x="77" y="326"/>
                    </a:cubicBezTo>
                    <a:cubicBezTo>
                      <a:pt x="98" y="326"/>
                      <a:pt x="104" y="305"/>
                      <a:pt x="112" y="278"/>
                    </a:cubicBezTo>
                    <a:cubicBezTo>
                      <a:pt x="123" y="244"/>
                      <a:pt x="123" y="242"/>
                      <a:pt x="133" y="205"/>
                    </a:cubicBezTo>
                    <a:cubicBezTo>
                      <a:pt x="146" y="151"/>
                      <a:pt x="160" y="97"/>
                      <a:pt x="173" y="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99" name=""/>
              <p:cNvSpPr/>
              <p:nvPr/>
            </p:nvSpPr>
            <p:spPr>
              <a:xfrm>
                <a:off x="3116160" y="4111920"/>
                <a:ext cx="81000" cy="122400"/>
              </a:xfrm>
              <a:custGeom>
                <a:avLst/>
                <a:gdLst/>
                <a:ahLst/>
                <a:rect l="0" t="0" r="r" b="b"/>
                <a:pathLst>
                  <a:path w="225" h="340">
                    <a:moveTo>
                      <a:pt x="225" y="246"/>
                    </a:moveTo>
                    <a:cubicBezTo>
                      <a:pt x="219" y="246"/>
                      <a:pt x="214" y="246"/>
                      <a:pt x="208" y="246"/>
                    </a:cubicBezTo>
                    <a:cubicBezTo>
                      <a:pt x="206" y="259"/>
                      <a:pt x="202" y="288"/>
                      <a:pt x="196" y="294"/>
                    </a:cubicBezTo>
                    <a:cubicBezTo>
                      <a:pt x="192" y="296"/>
                      <a:pt x="152" y="296"/>
                      <a:pt x="144" y="296"/>
                    </a:cubicBezTo>
                    <a:cubicBezTo>
                      <a:pt x="112" y="296"/>
                      <a:pt x="81" y="296"/>
                      <a:pt x="50" y="296"/>
                    </a:cubicBezTo>
                    <a:cubicBezTo>
                      <a:pt x="104" y="248"/>
                      <a:pt x="121" y="236"/>
                      <a:pt x="152" y="211"/>
                    </a:cubicBezTo>
                    <a:cubicBezTo>
                      <a:pt x="189" y="180"/>
                      <a:pt x="225" y="148"/>
                      <a:pt x="225" y="100"/>
                    </a:cubicBezTo>
                    <a:cubicBezTo>
                      <a:pt x="225" y="38"/>
                      <a:pt x="171" y="0"/>
                      <a:pt x="106" y="0"/>
                    </a:cubicBezTo>
                    <a:cubicBezTo>
                      <a:pt x="42" y="0"/>
                      <a:pt x="0" y="44"/>
                      <a:pt x="0" y="92"/>
                    </a:cubicBezTo>
                    <a:cubicBezTo>
                      <a:pt x="0" y="117"/>
                      <a:pt x="21" y="121"/>
                      <a:pt x="27" y="121"/>
                    </a:cubicBezTo>
                    <a:cubicBezTo>
                      <a:pt x="40" y="121"/>
                      <a:pt x="54" y="113"/>
                      <a:pt x="54" y="94"/>
                    </a:cubicBezTo>
                    <a:cubicBezTo>
                      <a:pt x="54" y="84"/>
                      <a:pt x="50" y="67"/>
                      <a:pt x="23" y="67"/>
                    </a:cubicBezTo>
                    <a:cubicBezTo>
                      <a:pt x="40" y="29"/>
                      <a:pt x="75" y="19"/>
                      <a:pt x="98" y="19"/>
                    </a:cubicBezTo>
                    <a:cubicBezTo>
                      <a:pt x="150" y="19"/>
                      <a:pt x="175" y="58"/>
                      <a:pt x="175" y="100"/>
                    </a:cubicBezTo>
                    <a:cubicBezTo>
                      <a:pt x="175" y="144"/>
                      <a:pt x="144" y="180"/>
                      <a:pt x="127" y="198"/>
                    </a:cubicBezTo>
                    <a:cubicBezTo>
                      <a:pt x="86" y="239"/>
                      <a:pt x="45" y="280"/>
                      <a:pt x="4" y="322"/>
                    </a:cubicBezTo>
                    <a:cubicBezTo>
                      <a:pt x="0" y="326"/>
                      <a:pt x="0" y="326"/>
                      <a:pt x="0" y="340"/>
                    </a:cubicBezTo>
                    <a:cubicBezTo>
                      <a:pt x="70" y="340"/>
                      <a:pt x="140" y="340"/>
                      <a:pt x="210" y="340"/>
                    </a:cubicBezTo>
                    <a:cubicBezTo>
                      <a:pt x="215" y="309"/>
                      <a:pt x="220" y="278"/>
                      <a:pt x="225" y="2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0" name=""/>
              <p:cNvSpPr/>
              <p:nvPr/>
            </p:nvSpPr>
            <p:spPr>
              <a:xfrm>
                <a:off x="3229920" y="4213440"/>
                <a:ext cx="142560" cy="120240"/>
              </a:xfrm>
              <a:custGeom>
                <a:avLst/>
                <a:gdLst/>
                <a:ahLst/>
                <a:rect l="0" t="0" r="r" b="b"/>
                <a:pathLst>
                  <a:path w="396" h="334">
                    <a:moveTo>
                      <a:pt x="44" y="282"/>
                    </a:moveTo>
                    <a:cubicBezTo>
                      <a:pt x="42" y="292"/>
                      <a:pt x="37" y="309"/>
                      <a:pt x="37" y="313"/>
                    </a:cubicBezTo>
                    <a:cubicBezTo>
                      <a:pt x="37" y="326"/>
                      <a:pt x="46" y="334"/>
                      <a:pt x="58" y="334"/>
                    </a:cubicBezTo>
                    <a:cubicBezTo>
                      <a:pt x="67" y="334"/>
                      <a:pt x="79" y="328"/>
                      <a:pt x="85" y="313"/>
                    </a:cubicBezTo>
                    <a:cubicBezTo>
                      <a:pt x="85" y="311"/>
                      <a:pt x="94" y="276"/>
                      <a:pt x="98" y="259"/>
                    </a:cubicBezTo>
                    <a:cubicBezTo>
                      <a:pt x="103" y="237"/>
                      <a:pt x="109" y="214"/>
                      <a:pt x="115" y="192"/>
                    </a:cubicBezTo>
                    <a:cubicBezTo>
                      <a:pt x="119" y="175"/>
                      <a:pt x="123" y="161"/>
                      <a:pt x="127" y="144"/>
                    </a:cubicBezTo>
                    <a:cubicBezTo>
                      <a:pt x="131" y="132"/>
                      <a:pt x="135" y="109"/>
                      <a:pt x="137" y="106"/>
                    </a:cubicBezTo>
                    <a:cubicBezTo>
                      <a:pt x="148" y="84"/>
                      <a:pt x="187" y="17"/>
                      <a:pt x="256" y="17"/>
                    </a:cubicBezTo>
                    <a:cubicBezTo>
                      <a:pt x="289" y="17"/>
                      <a:pt x="296" y="44"/>
                      <a:pt x="296" y="69"/>
                    </a:cubicBezTo>
                    <a:cubicBezTo>
                      <a:pt x="296" y="115"/>
                      <a:pt x="260" y="207"/>
                      <a:pt x="248" y="240"/>
                    </a:cubicBezTo>
                    <a:cubicBezTo>
                      <a:pt x="242" y="257"/>
                      <a:pt x="242" y="265"/>
                      <a:pt x="242" y="273"/>
                    </a:cubicBezTo>
                    <a:cubicBezTo>
                      <a:pt x="242" y="307"/>
                      <a:pt x="267" y="334"/>
                      <a:pt x="300" y="334"/>
                    </a:cubicBezTo>
                    <a:cubicBezTo>
                      <a:pt x="369" y="334"/>
                      <a:pt x="396" y="225"/>
                      <a:pt x="396" y="219"/>
                    </a:cubicBezTo>
                    <a:cubicBezTo>
                      <a:pt x="396" y="213"/>
                      <a:pt x="389" y="213"/>
                      <a:pt x="387" y="213"/>
                    </a:cubicBezTo>
                    <a:cubicBezTo>
                      <a:pt x="381" y="213"/>
                      <a:pt x="381" y="215"/>
                      <a:pt x="377" y="225"/>
                    </a:cubicBezTo>
                    <a:cubicBezTo>
                      <a:pt x="362" y="276"/>
                      <a:pt x="337" y="317"/>
                      <a:pt x="302" y="317"/>
                    </a:cubicBezTo>
                    <a:cubicBezTo>
                      <a:pt x="289" y="317"/>
                      <a:pt x="285" y="309"/>
                      <a:pt x="285" y="292"/>
                    </a:cubicBezTo>
                    <a:cubicBezTo>
                      <a:pt x="285" y="273"/>
                      <a:pt x="292" y="257"/>
                      <a:pt x="298" y="240"/>
                    </a:cubicBezTo>
                    <a:cubicBezTo>
                      <a:pt x="312" y="203"/>
                      <a:pt x="341" y="121"/>
                      <a:pt x="341" y="79"/>
                    </a:cubicBezTo>
                    <a:cubicBezTo>
                      <a:pt x="341" y="29"/>
                      <a:pt x="310" y="0"/>
                      <a:pt x="258" y="0"/>
                    </a:cubicBezTo>
                    <a:cubicBezTo>
                      <a:pt x="192" y="0"/>
                      <a:pt x="156" y="48"/>
                      <a:pt x="144" y="65"/>
                    </a:cubicBezTo>
                    <a:cubicBezTo>
                      <a:pt x="140" y="23"/>
                      <a:pt x="110" y="0"/>
                      <a:pt x="77" y="0"/>
                    </a:cubicBezTo>
                    <a:cubicBezTo>
                      <a:pt x="44" y="0"/>
                      <a:pt x="29" y="29"/>
                      <a:pt x="23" y="42"/>
                    </a:cubicBezTo>
                    <a:cubicBezTo>
                      <a:pt x="10" y="67"/>
                      <a:pt x="0" y="111"/>
                      <a:pt x="0" y="115"/>
                    </a:cubicBezTo>
                    <a:cubicBezTo>
                      <a:pt x="0" y="121"/>
                      <a:pt x="6" y="121"/>
                      <a:pt x="8" y="121"/>
                    </a:cubicBezTo>
                    <a:cubicBezTo>
                      <a:pt x="17" y="121"/>
                      <a:pt x="17" y="121"/>
                      <a:pt x="21" y="104"/>
                    </a:cubicBezTo>
                    <a:cubicBezTo>
                      <a:pt x="33" y="52"/>
                      <a:pt x="48" y="17"/>
                      <a:pt x="75" y="17"/>
                    </a:cubicBezTo>
                    <a:cubicBezTo>
                      <a:pt x="90" y="17"/>
                      <a:pt x="98" y="27"/>
                      <a:pt x="98" y="50"/>
                    </a:cubicBezTo>
                    <a:cubicBezTo>
                      <a:pt x="98" y="67"/>
                      <a:pt x="96" y="75"/>
                      <a:pt x="85" y="113"/>
                    </a:cubicBezTo>
                    <a:cubicBezTo>
                      <a:pt x="71" y="169"/>
                      <a:pt x="58" y="225"/>
                      <a:pt x="44" y="2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1" name=""/>
              <p:cNvSpPr/>
              <p:nvPr/>
            </p:nvSpPr>
            <p:spPr>
              <a:xfrm>
                <a:off x="3387960" y="4213440"/>
                <a:ext cx="143280" cy="174240"/>
              </a:xfrm>
              <a:custGeom>
                <a:avLst/>
                <a:gdLst/>
                <a:ahLst/>
                <a:rect l="0" t="0" r="r" b="b"/>
                <a:pathLst>
                  <a:path w="398" h="484">
                    <a:moveTo>
                      <a:pt x="148" y="67"/>
                    </a:moveTo>
                    <a:cubicBezTo>
                      <a:pt x="152" y="52"/>
                      <a:pt x="158" y="25"/>
                      <a:pt x="158" y="21"/>
                    </a:cubicBezTo>
                    <a:cubicBezTo>
                      <a:pt x="158" y="8"/>
                      <a:pt x="150" y="0"/>
                      <a:pt x="137" y="0"/>
                    </a:cubicBezTo>
                    <a:cubicBezTo>
                      <a:pt x="135" y="0"/>
                      <a:pt x="115" y="2"/>
                      <a:pt x="108" y="27"/>
                    </a:cubicBezTo>
                    <a:cubicBezTo>
                      <a:pt x="73" y="168"/>
                      <a:pt x="37" y="310"/>
                      <a:pt x="2" y="451"/>
                    </a:cubicBezTo>
                    <a:cubicBezTo>
                      <a:pt x="0" y="461"/>
                      <a:pt x="0" y="461"/>
                      <a:pt x="0" y="463"/>
                    </a:cubicBezTo>
                    <a:cubicBezTo>
                      <a:pt x="0" y="474"/>
                      <a:pt x="8" y="484"/>
                      <a:pt x="21" y="484"/>
                    </a:cubicBezTo>
                    <a:cubicBezTo>
                      <a:pt x="35" y="484"/>
                      <a:pt x="46" y="470"/>
                      <a:pt x="46" y="468"/>
                    </a:cubicBezTo>
                    <a:cubicBezTo>
                      <a:pt x="50" y="461"/>
                      <a:pt x="58" y="424"/>
                      <a:pt x="87" y="311"/>
                    </a:cubicBezTo>
                    <a:cubicBezTo>
                      <a:pt x="110" y="330"/>
                      <a:pt x="144" y="334"/>
                      <a:pt x="158" y="334"/>
                    </a:cubicBezTo>
                    <a:cubicBezTo>
                      <a:pt x="208" y="334"/>
                      <a:pt x="237" y="301"/>
                      <a:pt x="256" y="280"/>
                    </a:cubicBezTo>
                    <a:cubicBezTo>
                      <a:pt x="262" y="313"/>
                      <a:pt x="289" y="334"/>
                      <a:pt x="321" y="334"/>
                    </a:cubicBezTo>
                    <a:cubicBezTo>
                      <a:pt x="346" y="334"/>
                      <a:pt x="364" y="315"/>
                      <a:pt x="375" y="292"/>
                    </a:cubicBezTo>
                    <a:cubicBezTo>
                      <a:pt x="387" y="267"/>
                      <a:pt x="398" y="221"/>
                      <a:pt x="398" y="219"/>
                    </a:cubicBezTo>
                    <a:cubicBezTo>
                      <a:pt x="398" y="213"/>
                      <a:pt x="391" y="213"/>
                      <a:pt x="389" y="213"/>
                    </a:cubicBezTo>
                    <a:cubicBezTo>
                      <a:pt x="381" y="213"/>
                      <a:pt x="381" y="215"/>
                      <a:pt x="379" y="225"/>
                    </a:cubicBezTo>
                    <a:cubicBezTo>
                      <a:pt x="366" y="273"/>
                      <a:pt x="352" y="317"/>
                      <a:pt x="323" y="317"/>
                    </a:cubicBezTo>
                    <a:cubicBezTo>
                      <a:pt x="302" y="317"/>
                      <a:pt x="300" y="299"/>
                      <a:pt x="300" y="284"/>
                    </a:cubicBezTo>
                    <a:cubicBezTo>
                      <a:pt x="300" y="267"/>
                      <a:pt x="310" y="232"/>
                      <a:pt x="314" y="207"/>
                    </a:cubicBezTo>
                    <a:cubicBezTo>
                      <a:pt x="321" y="180"/>
                      <a:pt x="328" y="154"/>
                      <a:pt x="335" y="127"/>
                    </a:cubicBezTo>
                    <a:cubicBezTo>
                      <a:pt x="337" y="117"/>
                      <a:pt x="346" y="90"/>
                      <a:pt x="348" y="77"/>
                    </a:cubicBezTo>
                    <a:cubicBezTo>
                      <a:pt x="352" y="61"/>
                      <a:pt x="358" y="33"/>
                      <a:pt x="358" y="29"/>
                    </a:cubicBezTo>
                    <a:cubicBezTo>
                      <a:pt x="358" y="15"/>
                      <a:pt x="350" y="8"/>
                      <a:pt x="337" y="8"/>
                    </a:cubicBezTo>
                    <a:cubicBezTo>
                      <a:pt x="335" y="8"/>
                      <a:pt x="314" y="10"/>
                      <a:pt x="310" y="35"/>
                    </a:cubicBezTo>
                    <a:cubicBezTo>
                      <a:pt x="298" y="81"/>
                      <a:pt x="287" y="126"/>
                      <a:pt x="275" y="171"/>
                    </a:cubicBezTo>
                    <a:cubicBezTo>
                      <a:pt x="267" y="209"/>
                      <a:pt x="258" y="240"/>
                      <a:pt x="256" y="246"/>
                    </a:cubicBezTo>
                    <a:cubicBezTo>
                      <a:pt x="256" y="251"/>
                      <a:pt x="221" y="317"/>
                      <a:pt x="160" y="317"/>
                    </a:cubicBezTo>
                    <a:cubicBezTo>
                      <a:pt x="125" y="317"/>
                      <a:pt x="106" y="292"/>
                      <a:pt x="106" y="253"/>
                    </a:cubicBezTo>
                    <a:cubicBezTo>
                      <a:pt x="106" y="232"/>
                      <a:pt x="112" y="211"/>
                      <a:pt x="117" y="190"/>
                    </a:cubicBezTo>
                    <a:cubicBezTo>
                      <a:pt x="127" y="149"/>
                      <a:pt x="137" y="108"/>
                      <a:pt x="148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2" name=""/>
              <p:cNvSpPr/>
              <p:nvPr/>
            </p:nvSpPr>
            <p:spPr>
              <a:xfrm>
                <a:off x="3551400" y="4288680"/>
                <a:ext cx="78840" cy="83520"/>
              </a:xfrm>
              <a:custGeom>
                <a:avLst/>
                <a:gdLst/>
                <a:ahLst/>
                <a:rect l="0" t="0" r="r" b="b"/>
                <a:pathLst>
                  <a:path w="219" h="232">
                    <a:moveTo>
                      <a:pt x="81" y="109"/>
                    </a:moveTo>
                    <a:cubicBezTo>
                      <a:pt x="94" y="109"/>
                      <a:pt x="135" y="109"/>
                      <a:pt x="162" y="98"/>
                    </a:cubicBezTo>
                    <a:cubicBezTo>
                      <a:pt x="200" y="86"/>
                      <a:pt x="208" y="61"/>
                      <a:pt x="208" y="46"/>
                    </a:cubicBezTo>
                    <a:cubicBezTo>
                      <a:pt x="208" y="17"/>
                      <a:pt x="179" y="0"/>
                      <a:pt x="144" y="0"/>
                    </a:cubicBezTo>
                    <a:cubicBezTo>
                      <a:pt x="83" y="0"/>
                      <a:pt x="0" y="48"/>
                      <a:pt x="0" y="136"/>
                    </a:cubicBezTo>
                    <a:cubicBezTo>
                      <a:pt x="0" y="186"/>
                      <a:pt x="31" y="232"/>
                      <a:pt x="92" y="232"/>
                    </a:cubicBezTo>
                    <a:cubicBezTo>
                      <a:pt x="179" y="232"/>
                      <a:pt x="219" y="180"/>
                      <a:pt x="219" y="173"/>
                    </a:cubicBezTo>
                    <a:cubicBezTo>
                      <a:pt x="219" y="171"/>
                      <a:pt x="214" y="165"/>
                      <a:pt x="210" y="165"/>
                    </a:cubicBezTo>
                    <a:cubicBezTo>
                      <a:pt x="208" y="165"/>
                      <a:pt x="206" y="165"/>
                      <a:pt x="202" y="169"/>
                    </a:cubicBezTo>
                    <a:cubicBezTo>
                      <a:pt x="162" y="217"/>
                      <a:pt x="102" y="217"/>
                      <a:pt x="94" y="217"/>
                    </a:cubicBezTo>
                    <a:cubicBezTo>
                      <a:pt x="62" y="217"/>
                      <a:pt x="42" y="196"/>
                      <a:pt x="42" y="154"/>
                    </a:cubicBezTo>
                    <a:cubicBezTo>
                      <a:pt x="42" y="148"/>
                      <a:pt x="42" y="138"/>
                      <a:pt x="48" y="109"/>
                    </a:cubicBezTo>
                    <a:cubicBezTo>
                      <a:pt x="59" y="109"/>
                      <a:pt x="70" y="109"/>
                      <a:pt x="81" y="109"/>
                    </a:cubicBezTo>
                    <a:moveTo>
                      <a:pt x="52" y="94"/>
                    </a:moveTo>
                    <a:cubicBezTo>
                      <a:pt x="73" y="21"/>
                      <a:pt x="129" y="15"/>
                      <a:pt x="144" y="15"/>
                    </a:cubicBezTo>
                    <a:cubicBezTo>
                      <a:pt x="167" y="15"/>
                      <a:pt x="185" y="25"/>
                      <a:pt x="185" y="46"/>
                    </a:cubicBezTo>
                    <a:cubicBezTo>
                      <a:pt x="185" y="94"/>
                      <a:pt x="100" y="94"/>
                      <a:pt x="77" y="94"/>
                    </a:cubicBezTo>
                    <a:cubicBezTo>
                      <a:pt x="69" y="94"/>
                      <a:pt x="60" y="94"/>
                      <a:pt x="52" y="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8520" bIns="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3" name=""/>
              <p:cNvSpPr/>
              <p:nvPr/>
            </p:nvSpPr>
            <p:spPr>
              <a:xfrm>
                <a:off x="3658680" y="4151880"/>
                <a:ext cx="179280" cy="178920"/>
              </a:xfrm>
              <a:custGeom>
                <a:avLst/>
                <a:gdLst/>
                <a:ahLst/>
                <a:rect l="0" t="0" r="r" b="b"/>
                <a:pathLst>
                  <a:path w="498" h="497">
                    <a:moveTo>
                      <a:pt x="294" y="50"/>
                    </a:moveTo>
                    <a:cubicBezTo>
                      <a:pt x="300" y="31"/>
                      <a:pt x="302" y="27"/>
                      <a:pt x="312" y="23"/>
                    </a:cubicBezTo>
                    <a:cubicBezTo>
                      <a:pt x="319" y="23"/>
                      <a:pt x="341" y="23"/>
                      <a:pt x="358" y="23"/>
                    </a:cubicBezTo>
                    <a:cubicBezTo>
                      <a:pt x="431" y="23"/>
                      <a:pt x="464" y="25"/>
                      <a:pt x="464" y="84"/>
                    </a:cubicBezTo>
                    <a:cubicBezTo>
                      <a:pt x="464" y="94"/>
                      <a:pt x="462" y="123"/>
                      <a:pt x="458" y="142"/>
                    </a:cubicBezTo>
                    <a:cubicBezTo>
                      <a:pt x="458" y="144"/>
                      <a:pt x="456" y="152"/>
                      <a:pt x="456" y="154"/>
                    </a:cubicBezTo>
                    <a:cubicBezTo>
                      <a:pt x="456" y="159"/>
                      <a:pt x="458" y="165"/>
                      <a:pt x="464" y="165"/>
                    </a:cubicBezTo>
                    <a:cubicBezTo>
                      <a:pt x="473" y="165"/>
                      <a:pt x="475" y="159"/>
                      <a:pt x="477" y="148"/>
                    </a:cubicBezTo>
                    <a:cubicBezTo>
                      <a:pt x="483" y="106"/>
                      <a:pt x="489" y="63"/>
                      <a:pt x="496" y="21"/>
                    </a:cubicBezTo>
                    <a:cubicBezTo>
                      <a:pt x="496" y="17"/>
                      <a:pt x="498" y="10"/>
                      <a:pt x="498" y="8"/>
                    </a:cubicBezTo>
                    <a:cubicBezTo>
                      <a:pt x="498" y="0"/>
                      <a:pt x="489" y="0"/>
                      <a:pt x="477" y="0"/>
                    </a:cubicBezTo>
                    <a:cubicBezTo>
                      <a:pt x="341" y="0"/>
                      <a:pt x="206" y="0"/>
                      <a:pt x="71" y="0"/>
                    </a:cubicBezTo>
                    <a:cubicBezTo>
                      <a:pt x="54" y="0"/>
                      <a:pt x="52" y="0"/>
                      <a:pt x="48" y="15"/>
                    </a:cubicBezTo>
                    <a:cubicBezTo>
                      <a:pt x="33" y="58"/>
                      <a:pt x="19" y="101"/>
                      <a:pt x="4" y="144"/>
                    </a:cubicBezTo>
                    <a:cubicBezTo>
                      <a:pt x="3" y="148"/>
                      <a:pt x="0" y="154"/>
                      <a:pt x="0" y="157"/>
                    </a:cubicBezTo>
                    <a:cubicBezTo>
                      <a:pt x="0" y="161"/>
                      <a:pt x="4" y="165"/>
                      <a:pt x="8" y="165"/>
                    </a:cubicBezTo>
                    <a:cubicBezTo>
                      <a:pt x="17" y="165"/>
                      <a:pt x="17" y="161"/>
                      <a:pt x="21" y="150"/>
                    </a:cubicBezTo>
                    <a:cubicBezTo>
                      <a:pt x="60" y="35"/>
                      <a:pt x="79" y="23"/>
                      <a:pt x="187" y="23"/>
                    </a:cubicBezTo>
                    <a:cubicBezTo>
                      <a:pt x="197" y="23"/>
                      <a:pt x="207" y="23"/>
                      <a:pt x="217" y="23"/>
                    </a:cubicBezTo>
                    <a:cubicBezTo>
                      <a:pt x="237" y="23"/>
                      <a:pt x="237" y="25"/>
                      <a:pt x="237" y="31"/>
                    </a:cubicBezTo>
                    <a:cubicBezTo>
                      <a:pt x="237" y="35"/>
                      <a:pt x="235" y="44"/>
                      <a:pt x="233" y="46"/>
                    </a:cubicBezTo>
                    <a:cubicBezTo>
                      <a:pt x="201" y="177"/>
                      <a:pt x="168" y="308"/>
                      <a:pt x="135" y="438"/>
                    </a:cubicBezTo>
                    <a:cubicBezTo>
                      <a:pt x="129" y="466"/>
                      <a:pt x="127" y="474"/>
                      <a:pt x="48" y="474"/>
                    </a:cubicBezTo>
                    <a:cubicBezTo>
                      <a:pt x="23" y="474"/>
                      <a:pt x="19" y="474"/>
                      <a:pt x="19" y="486"/>
                    </a:cubicBezTo>
                    <a:cubicBezTo>
                      <a:pt x="19" y="497"/>
                      <a:pt x="25" y="497"/>
                      <a:pt x="31" y="497"/>
                    </a:cubicBezTo>
                    <a:cubicBezTo>
                      <a:pt x="50" y="497"/>
                      <a:pt x="71" y="495"/>
                      <a:pt x="90" y="495"/>
                    </a:cubicBezTo>
                    <a:cubicBezTo>
                      <a:pt x="110" y="495"/>
                      <a:pt x="131" y="495"/>
                      <a:pt x="152" y="495"/>
                    </a:cubicBezTo>
                    <a:cubicBezTo>
                      <a:pt x="173" y="495"/>
                      <a:pt x="194" y="495"/>
                      <a:pt x="212" y="495"/>
                    </a:cubicBezTo>
                    <a:cubicBezTo>
                      <a:pt x="235" y="495"/>
                      <a:pt x="256" y="497"/>
                      <a:pt x="277" y="497"/>
                    </a:cubicBezTo>
                    <a:cubicBezTo>
                      <a:pt x="285" y="497"/>
                      <a:pt x="294" y="497"/>
                      <a:pt x="294" y="482"/>
                    </a:cubicBezTo>
                    <a:cubicBezTo>
                      <a:pt x="294" y="474"/>
                      <a:pt x="287" y="474"/>
                      <a:pt x="269" y="474"/>
                    </a:cubicBezTo>
                    <a:cubicBezTo>
                      <a:pt x="250" y="474"/>
                      <a:pt x="239" y="474"/>
                      <a:pt x="221" y="472"/>
                    </a:cubicBezTo>
                    <a:cubicBezTo>
                      <a:pt x="200" y="470"/>
                      <a:pt x="194" y="468"/>
                      <a:pt x="194" y="455"/>
                    </a:cubicBezTo>
                    <a:cubicBezTo>
                      <a:pt x="195" y="450"/>
                      <a:pt x="194" y="451"/>
                      <a:pt x="198" y="441"/>
                    </a:cubicBezTo>
                    <a:cubicBezTo>
                      <a:pt x="230" y="310"/>
                      <a:pt x="262" y="180"/>
                      <a:pt x="294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4" name=""/>
              <p:cNvSpPr/>
              <p:nvPr/>
            </p:nvSpPr>
            <p:spPr>
              <a:xfrm>
                <a:off x="1953360" y="4437360"/>
                <a:ext cx="2748960" cy="11160"/>
              </a:xfrm>
              <a:custGeom>
                <a:avLst/>
                <a:gdLst/>
                <a:ahLst/>
                <a:rect l="0" t="0" r="r" b="b"/>
                <a:pathLst>
                  <a:path w="7636" h="31">
                    <a:moveTo>
                      <a:pt x="0" y="0"/>
                    </a:moveTo>
                    <a:cubicBezTo>
                      <a:pt x="2545" y="0"/>
                      <a:pt x="5090" y="0"/>
                      <a:pt x="7636" y="0"/>
                    </a:cubicBezTo>
                    <a:cubicBezTo>
                      <a:pt x="7636" y="10"/>
                      <a:pt x="7636" y="21"/>
                      <a:pt x="7636" y="31"/>
                    </a:cubicBezTo>
                    <a:cubicBezTo>
                      <a:pt x="5090" y="31"/>
                      <a:pt x="2545" y="31"/>
                      <a:pt x="0" y="31"/>
                    </a:cubicBezTo>
                    <a:cubicBezTo>
                      <a:pt x="0" y="21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840" bIns="-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5" name=""/>
              <p:cNvSpPr/>
              <p:nvPr/>
            </p:nvSpPr>
            <p:spPr>
              <a:xfrm>
                <a:off x="1965240" y="4573440"/>
                <a:ext cx="101160" cy="119520"/>
              </a:xfrm>
              <a:custGeom>
                <a:avLst/>
                <a:gdLst/>
                <a:ahLst/>
                <a:rect l="0" t="0" r="r" b="b"/>
                <a:pathLst>
                  <a:path w="281" h="332">
                    <a:moveTo>
                      <a:pt x="102" y="154"/>
                    </a:moveTo>
                    <a:cubicBezTo>
                      <a:pt x="125" y="154"/>
                      <a:pt x="179" y="152"/>
                      <a:pt x="214" y="138"/>
                    </a:cubicBezTo>
                    <a:cubicBezTo>
                      <a:pt x="267" y="115"/>
                      <a:pt x="269" y="73"/>
                      <a:pt x="269" y="63"/>
                    </a:cubicBezTo>
                    <a:cubicBezTo>
                      <a:pt x="269" y="29"/>
                      <a:pt x="242" y="0"/>
                      <a:pt x="192" y="0"/>
                    </a:cubicBezTo>
                    <a:cubicBezTo>
                      <a:pt x="110" y="0"/>
                      <a:pt x="0" y="71"/>
                      <a:pt x="0" y="200"/>
                    </a:cubicBezTo>
                    <a:cubicBezTo>
                      <a:pt x="0" y="273"/>
                      <a:pt x="44" y="332"/>
                      <a:pt x="115" y="332"/>
                    </a:cubicBezTo>
                    <a:cubicBezTo>
                      <a:pt x="219" y="332"/>
                      <a:pt x="281" y="255"/>
                      <a:pt x="281" y="246"/>
                    </a:cubicBezTo>
                    <a:cubicBezTo>
                      <a:pt x="281" y="242"/>
                      <a:pt x="277" y="236"/>
                      <a:pt x="273" y="236"/>
                    </a:cubicBezTo>
                    <a:cubicBezTo>
                      <a:pt x="269" y="236"/>
                      <a:pt x="267" y="238"/>
                      <a:pt x="262" y="244"/>
                    </a:cubicBezTo>
                    <a:cubicBezTo>
                      <a:pt x="204" y="315"/>
                      <a:pt x="125" y="315"/>
                      <a:pt x="117" y="315"/>
                    </a:cubicBezTo>
                    <a:cubicBezTo>
                      <a:pt x="58" y="315"/>
                      <a:pt x="52" y="255"/>
                      <a:pt x="52" y="232"/>
                    </a:cubicBezTo>
                    <a:cubicBezTo>
                      <a:pt x="52" y="221"/>
                      <a:pt x="52" y="200"/>
                      <a:pt x="65" y="154"/>
                    </a:cubicBezTo>
                    <a:cubicBezTo>
                      <a:pt x="77" y="154"/>
                      <a:pt x="90" y="154"/>
                      <a:pt x="102" y="154"/>
                    </a:cubicBezTo>
                    <a:moveTo>
                      <a:pt x="69" y="138"/>
                    </a:moveTo>
                    <a:cubicBezTo>
                      <a:pt x="98" y="27"/>
                      <a:pt x="173" y="17"/>
                      <a:pt x="192" y="17"/>
                    </a:cubicBezTo>
                    <a:cubicBezTo>
                      <a:pt x="225" y="17"/>
                      <a:pt x="246" y="38"/>
                      <a:pt x="246" y="63"/>
                    </a:cubicBezTo>
                    <a:cubicBezTo>
                      <a:pt x="246" y="138"/>
                      <a:pt x="129" y="138"/>
                      <a:pt x="98" y="138"/>
                    </a:cubicBezTo>
                    <a:cubicBezTo>
                      <a:pt x="88" y="138"/>
                      <a:pt x="78" y="138"/>
                      <a:pt x="69" y="1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6" name=""/>
              <p:cNvSpPr/>
              <p:nvPr/>
            </p:nvSpPr>
            <p:spPr>
              <a:xfrm>
                <a:off x="2086920" y="4509720"/>
                <a:ext cx="188280" cy="180360"/>
              </a:xfrm>
              <a:custGeom>
                <a:avLst/>
                <a:gdLst/>
                <a:ahLst/>
                <a:rect l="0" t="0" r="r" b="b"/>
                <a:pathLst>
                  <a:path w="523" h="501">
                    <a:moveTo>
                      <a:pt x="87" y="445"/>
                    </a:moveTo>
                    <a:cubicBezTo>
                      <a:pt x="79" y="474"/>
                      <a:pt x="77" y="478"/>
                      <a:pt x="21" y="478"/>
                    </a:cubicBezTo>
                    <a:cubicBezTo>
                      <a:pt x="8" y="478"/>
                      <a:pt x="0" y="478"/>
                      <a:pt x="0" y="493"/>
                    </a:cubicBezTo>
                    <a:cubicBezTo>
                      <a:pt x="0" y="501"/>
                      <a:pt x="6" y="501"/>
                      <a:pt x="21" y="501"/>
                    </a:cubicBezTo>
                    <a:cubicBezTo>
                      <a:pt x="108" y="501"/>
                      <a:pt x="194" y="501"/>
                      <a:pt x="281" y="501"/>
                    </a:cubicBezTo>
                    <a:cubicBezTo>
                      <a:pt x="398" y="501"/>
                      <a:pt x="483" y="415"/>
                      <a:pt x="483" y="342"/>
                    </a:cubicBezTo>
                    <a:cubicBezTo>
                      <a:pt x="483" y="290"/>
                      <a:pt x="441" y="248"/>
                      <a:pt x="371" y="240"/>
                    </a:cubicBezTo>
                    <a:cubicBezTo>
                      <a:pt x="446" y="225"/>
                      <a:pt x="523" y="171"/>
                      <a:pt x="523" y="102"/>
                    </a:cubicBezTo>
                    <a:cubicBezTo>
                      <a:pt x="523" y="48"/>
                      <a:pt x="475" y="0"/>
                      <a:pt x="387" y="0"/>
                    </a:cubicBezTo>
                    <a:cubicBezTo>
                      <a:pt x="305" y="0"/>
                      <a:pt x="223" y="0"/>
                      <a:pt x="142" y="0"/>
                    </a:cubicBezTo>
                    <a:cubicBezTo>
                      <a:pt x="127" y="0"/>
                      <a:pt x="119" y="0"/>
                      <a:pt x="119" y="15"/>
                    </a:cubicBezTo>
                    <a:cubicBezTo>
                      <a:pt x="119" y="23"/>
                      <a:pt x="125" y="23"/>
                      <a:pt x="140" y="23"/>
                    </a:cubicBezTo>
                    <a:cubicBezTo>
                      <a:pt x="142" y="23"/>
                      <a:pt x="156" y="23"/>
                      <a:pt x="169" y="25"/>
                    </a:cubicBezTo>
                    <a:cubicBezTo>
                      <a:pt x="181" y="27"/>
                      <a:pt x="187" y="27"/>
                      <a:pt x="187" y="38"/>
                    </a:cubicBezTo>
                    <a:cubicBezTo>
                      <a:pt x="187" y="40"/>
                      <a:pt x="187" y="42"/>
                      <a:pt x="185" y="50"/>
                    </a:cubicBezTo>
                    <a:cubicBezTo>
                      <a:pt x="153" y="182"/>
                      <a:pt x="120" y="313"/>
                      <a:pt x="87" y="445"/>
                    </a:cubicBezTo>
                    <a:moveTo>
                      <a:pt x="198" y="234"/>
                    </a:moveTo>
                    <a:cubicBezTo>
                      <a:pt x="212" y="173"/>
                      <a:pt x="227" y="113"/>
                      <a:pt x="242" y="52"/>
                    </a:cubicBezTo>
                    <a:cubicBezTo>
                      <a:pt x="250" y="25"/>
                      <a:pt x="250" y="23"/>
                      <a:pt x="281" y="23"/>
                    </a:cubicBezTo>
                    <a:cubicBezTo>
                      <a:pt x="313" y="23"/>
                      <a:pt x="345" y="23"/>
                      <a:pt x="377" y="23"/>
                    </a:cubicBezTo>
                    <a:cubicBezTo>
                      <a:pt x="441" y="23"/>
                      <a:pt x="456" y="67"/>
                      <a:pt x="456" y="98"/>
                    </a:cubicBezTo>
                    <a:cubicBezTo>
                      <a:pt x="456" y="163"/>
                      <a:pt x="394" y="234"/>
                      <a:pt x="304" y="234"/>
                    </a:cubicBezTo>
                    <a:cubicBezTo>
                      <a:pt x="269" y="234"/>
                      <a:pt x="233" y="234"/>
                      <a:pt x="198" y="234"/>
                    </a:cubicBezTo>
                    <a:moveTo>
                      <a:pt x="164" y="478"/>
                    </a:moveTo>
                    <a:cubicBezTo>
                      <a:pt x="154" y="478"/>
                      <a:pt x="152" y="478"/>
                      <a:pt x="148" y="478"/>
                    </a:cubicBezTo>
                    <a:cubicBezTo>
                      <a:pt x="142" y="478"/>
                      <a:pt x="137" y="476"/>
                      <a:pt x="137" y="470"/>
                    </a:cubicBezTo>
                    <a:cubicBezTo>
                      <a:pt x="137" y="468"/>
                      <a:pt x="137" y="468"/>
                      <a:pt x="142" y="453"/>
                    </a:cubicBezTo>
                    <a:cubicBezTo>
                      <a:pt x="158" y="385"/>
                      <a:pt x="175" y="317"/>
                      <a:pt x="192" y="248"/>
                    </a:cubicBezTo>
                    <a:cubicBezTo>
                      <a:pt x="238" y="248"/>
                      <a:pt x="285" y="248"/>
                      <a:pt x="331" y="248"/>
                    </a:cubicBezTo>
                    <a:cubicBezTo>
                      <a:pt x="402" y="248"/>
                      <a:pt x="414" y="303"/>
                      <a:pt x="414" y="334"/>
                    </a:cubicBezTo>
                    <a:cubicBezTo>
                      <a:pt x="414" y="407"/>
                      <a:pt x="350" y="478"/>
                      <a:pt x="264" y="478"/>
                    </a:cubicBezTo>
                    <a:cubicBezTo>
                      <a:pt x="231" y="478"/>
                      <a:pt x="198" y="478"/>
                      <a:pt x="164" y="4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7" name=""/>
              <p:cNvSpPr/>
              <p:nvPr/>
            </p:nvSpPr>
            <p:spPr>
              <a:xfrm>
                <a:off x="2341800" y="4572000"/>
                <a:ext cx="86040" cy="120960"/>
              </a:xfrm>
              <a:custGeom>
                <a:avLst/>
                <a:gdLst/>
                <a:ahLst/>
                <a:rect l="0" t="0" r="r" b="b"/>
                <a:pathLst>
                  <a:path w="239" h="336">
                    <a:moveTo>
                      <a:pt x="127" y="186"/>
                    </a:moveTo>
                    <a:cubicBezTo>
                      <a:pt x="144" y="188"/>
                      <a:pt x="204" y="200"/>
                      <a:pt x="204" y="253"/>
                    </a:cubicBezTo>
                    <a:cubicBezTo>
                      <a:pt x="204" y="290"/>
                      <a:pt x="177" y="319"/>
                      <a:pt x="121" y="319"/>
                    </a:cubicBezTo>
                    <a:cubicBezTo>
                      <a:pt x="58" y="319"/>
                      <a:pt x="33" y="278"/>
                      <a:pt x="19" y="215"/>
                    </a:cubicBezTo>
                    <a:cubicBezTo>
                      <a:pt x="17" y="207"/>
                      <a:pt x="17" y="205"/>
                      <a:pt x="8" y="205"/>
                    </a:cubicBezTo>
                    <a:cubicBezTo>
                      <a:pt x="0" y="205"/>
                      <a:pt x="0" y="209"/>
                      <a:pt x="0" y="221"/>
                    </a:cubicBezTo>
                    <a:cubicBezTo>
                      <a:pt x="0" y="254"/>
                      <a:pt x="0" y="287"/>
                      <a:pt x="0" y="319"/>
                    </a:cubicBezTo>
                    <a:cubicBezTo>
                      <a:pt x="0" y="332"/>
                      <a:pt x="0" y="336"/>
                      <a:pt x="8" y="336"/>
                    </a:cubicBezTo>
                    <a:cubicBezTo>
                      <a:pt x="10" y="336"/>
                      <a:pt x="12" y="336"/>
                      <a:pt x="25" y="322"/>
                    </a:cubicBezTo>
                    <a:cubicBezTo>
                      <a:pt x="27" y="319"/>
                      <a:pt x="27" y="319"/>
                      <a:pt x="40" y="305"/>
                    </a:cubicBezTo>
                    <a:cubicBezTo>
                      <a:pt x="73" y="336"/>
                      <a:pt x="106" y="336"/>
                      <a:pt x="121" y="336"/>
                    </a:cubicBezTo>
                    <a:cubicBezTo>
                      <a:pt x="204" y="336"/>
                      <a:pt x="239" y="288"/>
                      <a:pt x="239" y="234"/>
                    </a:cubicBezTo>
                    <a:cubicBezTo>
                      <a:pt x="239" y="196"/>
                      <a:pt x="217" y="173"/>
                      <a:pt x="208" y="165"/>
                    </a:cubicBezTo>
                    <a:cubicBezTo>
                      <a:pt x="183" y="142"/>
                      <a:pt x="156" y="136"/>
                      <a:pt x="125" y="129"/>
                    </a:cubicBezTo>
                    <a:cubicBezTo>
                      <a:pt x="83" y="121"/>
                      <a:pt x="35" y="113"/>
                      <a:pt x="35" y="69"/>
                    </a:cubicBezTo>
                    <a:cubicBezTo>
                      <a:pt x="35" y="44"/>
                      <a:pt x="54" y="15"/>
                      <a:pt x="117" y="15"/>
                    </a:cubicBezTo>
                    <a:cubicBezTo>
                      <a:pt x="198" y="15"/>
                      <a:pt x="200" y="79"/>
                      <a:pt x="202" y="102"/>
                    </a:cubicBezTo>
                    <a:cubicBezTo>
                      <a:pt x="202" y="109"/>
                      <a:pt x="208" y="106"/>
                      <a:pt x="210" y="109"/>
                    </a:cubicBezTo>
                    <a:cubicBezTo>
                      <a:pt x="221" y="109"/>
                      <a:pt x="221" y="104"/>
                      <a:pt x="221" y="92"/>
                    </a:cubicBezTo>
                    <a:cubicBezTo>
                      <a:pt x="221" y="67"/>
                      <a:pt x="221" y="42"/>
                      <a:pt x="221" y="17"/>
                    </a:cubicBezTo>
                    <a:cubicBezTo>
                      <a:pt x="221" y="4"/>
                      <a:pt x="221" y="0"/>
                      <a:pt x="212" y="0"/>
                    </a:cubicBezTo>
                    <a:cubicBezTo>
                      <a:pt x="208" y="0"/>
                      <a:pt x="206" y="0"/>
                      <a:pt x="198" y="8"/>
                    </a:cubicBezTo>
                    <a:cubicBezTo>
                      <a:pt x="196" y="10"/>
                      <a:pt x="187" y="19"/>
                      <a:pt x="185" y="21"/>
                    </a:cubicBezTo>
                    <a:cubicBezTo>
                      <a:pt x="158" y="0"/>
                      <a:pt x="127" y="0"/>
                      <a:pt x="117" y="0"/>
                    </a:cubicBezTo>
                    <a:cubicBezTo>
                      <a:pt x="27" y="0"/>
                      <a:pt x="0" y="48"/>
                      <a:pt x="0" y="90"/>
                    </a:cubicBezTo>
                    <a:cubicBezTo>
                      <a:pt x="0" y="115"/>
                      <a:pt x="10" y="136"/>
                      <a:pt x="31" y="152"/>
                    </a:cubicBezTo>
                    <a:cubicBezTo>
                      <a:pt x="54" y="171"/>
                      <a:pt x="75" y="175"/>
                      <a:pt x="127" y="1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8" name=""/>
              <p:cNvSpPr/>
              <p:nvPr/>
            </p:nvSpPr>
            <p:spPr>
              <a:xfrm>
                <a:off x="2445120" y="4513320"/>
                <a:ext cx="56160" cy="176760"/>
              </a:xfrm>
              <a:custGeom>
                <a:avLst/>
                <a:gdLst/>
                <a:ahLst/>
                <a:rect l="0" t="0" r="r" b="b"/>
                <a:pathLst>
                  <a:path w="156" h="491">
                    <a:moveTo>
                      <a:pt x="106" y="167"/>
                    </a:moveTo>
                    <a:cubicBezTo>
                      <a:pt x="72" y="170"/>
                      <a:pt x="38" y="173"/>
                      <a:pt x="4" y="175"/>
                    </a:cubicBezTo>
                    <a:cubicBezTo>
                      <a:pt x="4" y="183"/>
                      <a:pt x="4" y="191"/>
                      <a:pt x="4" y="198"/>
                    </a:cubicBezTo>
                    <a:cubicBezTo>
                      <a:pt x="52" y="198"/>
                      <a:pt x="58" y="203"/>
                      <a:pt x="58" y="238"/>
                    </a:cubicBezTo>
                    <a:cubicBezTo>
                      <a:pt x="58" y="304"/>
                      <a:pt x="58" y="370"/>
                      <a:pt x="58" y="436"/>
                    </a:cubicBezTo>
                    <a:cubicBezTo>
                      <a:pt x="58" y="468"/>
                      <a:pt x="50" y="468"/>
                      <a:pt x="0" y="468"/>
                    </a:cubicBezTo>
                    <a:cubicBezTo>
                      <a:pt x="0" y="475"/>
                      <a:pt x="0" y="483"/>
                      <a:pt x="0" y="491"/>
                    </a:cubicBezTo>
                    <a:cubicBezTo>
                      <a:pt x="25" y="491"/>
                      <a:pt x="65" y="489"/>
                      <a:pt x="81" y="489"/>
                    </a:cubicBezTo>
                    <a:cubicBezTo>
                      <a:pt x="106" y="489"/>
                      <a:pt x="133" y="491"/>
                      <a:pt x="156" y="491"/>
                    </a:cubicBezTo>
                    <a:cubicBezTo>
                      <a:pt x="156" y="483"/>
                      <a:pt x="156" y="475"/>
                      <a:pt x="156" y="468"/>
                    </a:cubicBezTo>
                    <a:cubicBezTo>
                      <a:pt x="108" y="468"/>
                      <a:pt x="106" y="466"/>
                      <a:pt x="106" y="436"/>
                    </a:cubicBezTo>
                    <a:cubicBezTo>
                      <a:pt x="106" y="347"/>
                      <a:pt x="106" y="257"/>
                      <a:pt x="106" y="167"/>
                    </a:cubicBezTo>
                    <a:moveTo>
                      <a:pt x="108" y="40"/>
                    </a:moveTo>
                    <a:cubicBezTo>
                      <a:pt x="108" y="17"/>
                      <a:pt x="92" y="0"/>
                      <a:pt x="71" y="0"/>
                    </a:cubicBezTo>
                    <a:cubicBezTo>
                      <a:pt x="48" y="0"/>
                      <a:pt x="31" y="21"/>
                      <a:pt x="31" y="40"/>
                    </a:cubicBezTo>
                    <a:cubicBezTo>
                      <a:pt x="31" y="58"/>
                      <a:pt x="48" y="77"/>
                      <a:pt x="71" y="77"/>
                    </a:cubicBezTo>
                    <a:cubicBezTo>
                      <a:pt x="92" y="77"/>
                      <a:pt x="108" y="63"/>
                      <a:pt x="108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9" name=""/>
              <p:cNvSpPr/>
              <p:nvPr/>
            </p:nvSpPr>
            <p:spPr>
              <a:xfrm>
                <a:off x="2518560" y="4573440"/>
                <a:ext cx="131760" cy="116640"/>
              </a:xfrm>
              <a:custGeom>
                <a:avLst/>
                <a:gdLst/>
                <a:ahLst/>
                <a:rect l="0" t="0" r="r" b="b"/>
                <a:pathLst>
                  <a:path w="366" h="324">
                    <a:moveTo>
                      <a:pt x="56" y="71"/>
                    </a:moveTo>
                    <a:cubicBezTo>
                      <a:pt x="56" y="137"/>
                      <a:pt x="56" y="203"/>
                      <a:pt x="56" y="269"/>
                    </a:cubicBezTo>
                    <a:cubicBezTo>
                      <a:pt x="56" y="301"/>
                      <a:pt x="48" y="301"/>
                      <a:pt x="0" y="301"/>
                    </a:cubicBezTo>
                    <a:cubicBezTo>
                      <a:pt x="0" y="308"/>
                      <a:pt x="0" y="316"/>
                      <a:pt x="0" y="324"/>
                    </a:cubicBezTo>
                    <a:cubicBezTo>
                      <a:pt x="25" y="324"/>
                      <a:pt x="62" y="322"/>
                      <a:pt x="81" y="322"/>
                    </a:cubicBezTo>
                    <a:cubicBezTo>
                      <a:pt x="100" y="322"/>
                      <a:pt x="140" y="324"/>
                      <a:pt x="164" y="324"/>
                    </a:cubicBezTo>
                    <a:cubicBezTo>
                      <a:pt x="164" y="316"/>
                      <a:pt x="164" y="308"/>
                      <a:pt x="164" y="301"/>
                    </a:cubicBezTo>
                    <a:cubicBezTo>
                      <a:pt x="115" y="301"/>
                      <a:pt x="106" y="301"/>
                      <a:pt x="106" y="269"/>
                    </a:cubicBezTo>
                    <a:cubicBezTo>
                      <a:pt x="106" y="224"/>
                      <a:pt x="106" y="179"/>
                      <a:pt x="106" y="134"/>
                    </a:cubicBezTo>
                    <a:cubicBezTo>
                      <a:pt x="106" y="56"/>
                      <a:pt x="158" y="17"/>
                      <a:pt x="206" y="17"/>
                    </a:cubicBezTo>
                    <a:cubicBezTo>
                      <a:pt x="252" y="17"/>
                      <a:pt x="260" y="56"/>
                      <a:pt x="260" y="98"/>
                    </a:cubicBezTo>
                    <a:cubicBezTo>
                      <a:pt x="260" y="155"/>
                      <a:pt x="260" y="212"/>
                      <a:pt x="260" y="269"/>
                    </a:cubicBezTo>
                    <a:cubicBezTo>
                      <a:pt x="260" y="301"/>
                      <a:pt x="252" y="301"/>
                      <a:pt x="202" y="301"/>
                    </a:cubicBezTo>
                    <a:cubicBezTo>
                      <a:pt x="202" y="308"/>
                      <a:pt x="202" y="316"/>
                      <a:pt x="202" y="324"/>
                    </a:cubicBezTo>
                    <a:cubicBezTo>
                      <a:pt x="229" y="324"/>
                      <a:pt x="264" y="322"/>
                      <a:pt x="285" y="322"/>
                    </a:cubicBezTo>
                    <a:cubicBezTo>
                      <a:pt x="304" y="322"/>
                      <a:pt x="341" y="324"/>
                      <a:pt x="366" y="324"/>
                    </a:cubicBezTo>
                    <a:cubicBezTo>
                      <a:pt x="366" y="316"/>
                      <a:pt x="366" y="308"/>
                      <a:pt x="366" y="301"/>
                    </a:cubicBezTo>
                    <a:cubicBezTo>
                      <a:pt x="329" y="301"/>
                      <a:pt x="310" y="301"/>
                      <a:pt x="310" y="280"/>
                    </a:cubicBezTo>
                    <a:cubicBezTo>
                      <a:pt x="310" y="233"/>
                      <a:pt x="310" y="187"/>
                      <a:pt x="310" y="140"/>
                    </a:cubicBezTo>
                    <a:cubicBezTo>
                      <a:pt x="310" y="77"/>
                      <a:pt x="310" y="54"/>
                      <a:pt x="287" y="27"/>
                    </a:cubicBezTo>
                    <a:cubicBezTo>
                      <a:pt x="277" y="15"/>
                      <a:pt x="252" y="0"/>
                      <a:pt x="210" y="0"/>
                    </a:cubicBezTo>
                    <a:cubicBezTo>
                      <a:pt x="156" y="0"/>
                      <a:pt x="123" y="31"/>
                      <a:pt x="102" y="77"/>
                    </a:cubicBezTo>
                    <a:cubicBezTo>
                      <a:pt x="102" y="51"/>
                      <a:pt x="102" y="26"/>
                      <a:pt x="102" y="0"/>
                    </a:cubicBezTo>
                    <a:cubicBezTo>
                      <a:pt x="68" y="3"/>
                      <a:pt x="34" y="6"/>
                      <a:pt x="0" y="8"/>
                    </a:cubicBezTo>
                    <a:cubicBezTo>
                      <a:pt x="0" y="16"/>
                      <a:pt x="0" y="24"/>
                      <a:pt x="0" y="31"/>
                    </a:cubicBezTo>
                    <a:cubicBezTo>
                      <a:pt x="50" y="31"/>
                      <a:pt x="56" y="35"/>
                      <a:pt x="56" y="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0" name=""/>
              <p:cNvSpPr/>
              <p:nvPr/>
            </p:nvSpPr>
            <p:spPr>
              <a:xfrm>
                <a:off x="2664720" y="4506480"/>
                <a:ext cx="132840" cy="183240"/>
              </a:xfrm>
              <a:custGeom>
                <a:avLst/>
                <a:gdLst/>
                <a:ahLst/>
                <a:rect l="0" t="0" r="r" b="b"/>
                <a:pathLst>
                  <a:path w="369" h="509">
                    <a:moveTo>
                      <a:pt x="56" y="455"/>
                    </a:moveTo>
                    <a:cubicBezTo>
                      <a:pt x="56" y="486"/>
                      <a:pt x="48" y="486"/>
                      <a:pt x="0" y="486"/>
                    </a:cubicBezTo>
                    <a:cubicBezTo>
                      <a:pt x="0" y="494"/>
                      <a:pt x="0" y="502"/>
                      <a:pt x="0" y="509"/>
                    </a:cubicBezTo>
                    <a:cubicBezTo>
                      <a:pt x="25" y="509"/>
                      <a:pt x="62" y="507"/>
                      <a:pt x="83" y="507"/>
                    </a:cubicBezTo>
                    <a:cubicBezTo>
                      <a:pt x="102" y="507"/>
                      <a:pt x="140" y="509"/>
                      <a:pt x="164" y="509"/>
                    </a:cubicBezTo>
                    <a:cubicBezTo>
                      <a:pt x="164" y="502"/>
                      <a:pt x="164" y="494"/>
                      <a:pt x="164" y="486"/>
                    </a:cubicBezTo>
                    <a:cubicBezTo>
                      <a:pt x="115" y="486"/>
                      <a:pt x="106" y="486"/>
                      <a:pt x="106" y="455"/>
                    </a:cubicBezTo>
                    <a:cubicBezTo>
                      <a:pt x="106" y="410"/>
                      <a:pt x="106" y="365"/>
                      <a:pt x="106" y="319"/>
                    </a:cubicBezTo>
                    <a:cubicBezTo>
                      <a:pt x="106" y="242"/>
                      <a:pt x="158" y="203"/>
                      <a:pt x="206" y="203"/>
                    </a:cubicBezTo>
                    <a:cubicBezTo>
                      <a:pt x="252" y="203"/>
                      <a:pt x="260" y="242"/>
                      <a:pt x="260" y="284"/>
                    </a:cubicBezTo>
                    <a:cubicBezTo>
                      <a:pt x="260" y="341"/>
                      <a:pt x="260" y="398"/>
                      <a:pt x="260" y="455"/>
                    </a:cubicBezTo>
                    <a:cubicBezTo>
                      <a:pt x="260" y="486"/>
                      <a:pt x="252" y="486"/>
                      <a:pt x="202" y="486"/>
                    </a:cubicBezTo>
                    <a:cubicBezTo>
                      <a:pt x="202" y="494"/>
                      <a:pt x="202" y="502"/>
                      <a:pt x="202" y="509"/>
                    </a:cubicBezTo>
                    <a:cubicBezTo>
                      <a:pt x="229" y="509"/>
                      <a:pt x="267" y="507"/>
                      <a:pt x="285" y="507"/>
                    </a:cubicBezTo>
                    <a:cubicBezTo>
                      <a:pt x="304" y="507"/>
                      <a:pt x="344" y="509"/>
                      <a:pt x="369" y="509"/>
                    </a:cubicBezTo>
                    <a:cubicBezTo>
                      <a:pt x="369" y="502"/>
                      <a:pt x="369" y="494"/>
                      <a:pt x="369" y="486"/>
                    </a:cubicBezTo>
                    <a:cubicBezTo>
                      <a:pt x="329" y="486"/>
                      <a:pt x="312" y="486"/>
                      <a:pt x="310" y="466"/>
                    </a:cubicBezTo>
                    <a:cubicBezTo>
                      <a:pt x="310" y="419"/>
                      <a:pt x="310" y="372"/>
                      <a:pt x="310" y="326"/>
                    </a:cubicBezTo>
                    <a:cubicBezTo>
                      <a:pt x="310" y="263"/>
                      <a:pt x="310" y="240"/>
                      <a:pt x="287" y="213"/>
                    </a:cubicBezTo>
                    <a:cubicBezTo>
                      <a:pt x="277" y="200"/>
                      <a:pt x="254" y="186"/>
                      <a:pt x="210" y="186"/>
                    </a:cubicBezTo>
                    <a:cubicBezTo>
                      <a:pt x="150" y="186"/>
                      <a:pt x="117" y="230"/>
                      <a:pt x="104" y="257"/>
                    </a:cubicBezTo>
                    <a:cubicBezTo>
                      <a:pt x="104" y="171"/>
                      <a:pt x="104" y="86"/>
                      <a:pt x="104" y="0"/>
                    </a:cubicBezTo>
                    <a:cubicBezTo>
                      <a:pt x="69" y="3"/>
                      <a:pt x="35" y="6"/>
                      <a:pt x="0" y="8"/>
                    </a:cubicBezTo>
                    <a:cubicBezTo>
                      <a:pt x="0" y="16"/>
                      <a:pt x="0" y="24"/>
                      <a:pt x="0" y="31"/>
                    </a:cubicBezTo>
                    <a:cubicBezTo>
                      <a:pt x="50" y="31"/>
                      <a:pt x="56" y="38"/>
                      <a:pt x="56" y="73"/>
                    </a:cubicBezTo>
                    <a:cubicBezTo>
                      <a:pt x="56" y="200"/>
                      <a:pt x="56" y="328"/>
                      <a:pt x="56" y="4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1" name=""/>
              <p:cNvSpPr/>
              <p:nvPr/>
            </p:nvSpPr>
            <p:spPr>
              <a:xfrm>
                <a:off x="2828880" y="4492440"/>
                <a:ext cx="60840" cy="263880"/>
              </a:xfrm>
              <a:custGeom>
                <a:avLst/>
                <a:gdLst/>
                <a:ahLst/>
                <a:rect l="0" t="0" r="r" b="b"/>
                <a:pathLst>
                  <a:path w="169" h="733">
                    <a:moveTo>
                      <a:pt x="169" y="727"/>
                    </a:moveTo>
                    <a:cubicBezTo>
                      <a:pt x="169" y="722"/>
                      <a:pt x="169" y="722"/>
                      <a:pt x="156" y="710"/>
                    </a:cubicBezTo>
                    <a:cubicBezTo>
                      <a:pt x="65" y="618"/>
                      <a:pt x="42" y="478"/>
                      <a:pt x="42" y="365"/>
                    </a:cubicBezTo>
                    <a:cubicBezTo>
                      <a:pt x="42" y="238"/>
                      <a:pt x="69" y="111"/>
                      <a:pt x="160" y="19"/>
                    </a:cubicBezTo>
                    <a:cubicBezTo>
                      <a:pt x="169" y="10"/>
                      <a:pt x="169" y="8"/>
                      <a:pt x="169" y="6"/>
                    </a:cubicBezTo>
                    <a:cubicBezTo>
                      <a:pt x="169" y="2"/>
                      <a:pt x="167" y="0"/>
                      <a:pt x="162" y="0"/>
                    </a:cubicBezTo>
                    <a:cubicBezTo>
                      <a:pt x="154" y="0"/>
                      <a:pt x="87" y="50"/>
                      <a:pt x="46" y="142"/>
                    </a:cubicBezTo>
                    <a:cubicBezTo>
                      <a:pt x="8" y="223"/>
                      <a:pt x="0" y="305"/>
                      <a:pt x="0" y="365"/>
                    </a:cubicBezTo>
                    <a:cubicBezTo>
                      <a:pt x="0" y="424"/>
                      <a:pt x="6" y="511"/>
                      <a:pt x="48" y="595"/>
                    </a:cubicBezTo>
                    <a:cubicBezTo>
                      <a:pt x="92" y="685"/>
                      <a:pt x="154" y="733"/>
                      <a:pt x="162" y="733"/>
                    </a:cubicBezTo>
                    <a:cubicBezTo>
                      <a:pt x="167" y="733"/>
                      <a:pt x="169" y="731"/>
                      <a:pt x="169" y="7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2" name=""/>
              <p:cNvSpPr/>
              <p:nvPr/>
            </p:nvSpPr>
            <p:spPr>
              <a:xfrm>
                <a:off x="2918160" y="4514040"/>
                <a:ext cx="105120" cy="176040"/>
              </a:xfrm>
              <a:custGeom>
                <a:avLst/>
                <a:gdLst/>
                <a:ahLst/>
                <a:rect l="0" t="0" r="r" b="b"/>
                <a:pathLst>
                  <a:path w="292" h="489">
                    <a:moveTo>
                      <a:pt x="56" y="432"/>
                    </a:moveTo>
                    <a:cubicBezTo>
                      <a:pt x="82" y="407"/>
                      <a:pt x="108" y="382"/>
                      <a:pt x="133" y="357"/>
                    </a:cubicBezTo>
                    <a:cubicBezTo>
                      <a:pt x="248" y="257"/>
                      <a:pt x="292" y="217"/>
                      <a:pt x="292" y="142"/>
                    </a:cubicBezTo>
                    <a:cubicBezTo>
                      <a:pt x="292" y="58"/>
                      <a:pt x="227" y="0"/>
                      <a:pt x="137" y="0"/>
                    </a:cubicBezTo>
                    <a:cubicBezTo>
                      <a:pt x="54" y="0"/>
                      <a:pt x="0" y="69"/>
                      <a:pt x="0" y="134"/>
                    </a:cubicBezTo>
                    <a:cubicBezTo>
                      <a:pt x="0" y="175"/>
                      <a:pt x="37" y="175"/>
                      <a:pt x="40" y="175"/>
                    </a:cubicBezTo>
                    <a:cubicBezTo>
                      <a:pt x="52" y="175"/>
                      <a:pt x="77" y="165"/>
                      <a:pt x="77" y="136"/>
                    </a:cubicBezTo>
                    <a:cubicBezTo>
                      <a:pt x="77" y="117"/>
                      <a:pt x="65" y="98"/>
                      <a:pt x="37" y="98"/>
                    </a:cubicBezTo>
                    <a:cubicBezTo>
                      <a:pt x="31" y="98"/>
                      <a:pt x="31" y="98"/>
                      <a:pt x="29" y="98"/>
                    </a:cubicBezTo>
                    <a:cubicBezTo>
                      <a:pt x="46" y="50"/>
                      <a:pt x="85" y="23"/>
                      <a:pt x="127" y="23"/>
                    </a:cubicBezTo>
                    <a:cubicBezTo>
                      <a:pt x="194" y="23"/>
                      <a:pt x="225" y="84"/>
                      <a:pt x="225" y="142"/>
                    </a:cubicBezTo>
                    <a:cubicBezTo>
                      <a:pt x="225" y="203"/>
                      <a:pt x="189" y="259"/>
                      <a:pt x="148" y="305"/>
                    </a:cubicBezTo>
                    <a:cubicBezTo>
                      <a:pt x="101" y="357"/>
                      <a:pt x="55" y="409"/>
                      <a:pt x="8" y="461"/>
                    </a:cubicBezTo>
                    <a:cubicBezTo>
                      <a:pt x="0" y="470"/>
                      <a:pt x="0" y="472"/>
                      <a:pt x="0" y="489"/>
                    </a:cubicBezTo>
                    <a:cubicBezTo>
                      <a:pt x="90" y="489"/>
                      <a:pt x="180" y="489"/>
                      <a:pt x="271" y="489"/>
                    </a:cubicBezTo>
                    <a:cubicBezTo>
                      <a:pt x="278" y="446"/>
                      <a:pt x="285" y="404"/>
                      <a:pt x="292" y="361"/>
                    </a:cubicBezTo>
                    <a:cubicBezTo>
                      <a:pt x="285" y="361"/>
                      <a:pt x="279" y="361"/>
                      <a:pt x="273" y="361"/>
                    </a:cubicBezTo>
                    <a:cubicBezTo>
                      <a:pt x="271" y="384"/>
                      <a:pt x="264" y="415"/>
                      <a:pt x="258" y="426"/>
                    </a:cubicBezTo>
                    <a:cubicBezTo>
                      <a:pt x="252" y="432"/>
                      <a:pt x="204" y="432"/>
                      <a:pt x="187" y="432"/>
                    </a:cubicBezTo>
                    <a:cubicBezTo>
                      <a:pt x="144" y="432"/>
                      <a:pt x="100" y="432"/>
                      <a:pt x="56" y="4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3" name=""/>
              <p:cNvSpPr/>
              <p:nvPr/>
            </p:nvSpPr>
            <p:spPr>
              <a:xfrm>
                <a:off x="3044160" y="4576320"/>
                <a:ext cx="141840" cy="116640"/>
              </a:xfrm>
              <a:custGeom>
                <a:avLst/>
                <a:gdLst/>
                <a:ahLst/>
                <a:rect l="0" t="0" r="r" b="b"/>
                <a:pathLst>
                  <a:path w="394" h="324">
                    <a:moveTo>
                      <a:pt x="173" y="42"/>
                    </a:moveTo>
                    <a:cubicBezTo>
                      <a:pt x="201" y="42"/>
                      <a:pt x="228" y="42"/>
                      <a:pt x="256" y="42"/>
                    </a:cubicBezTo>
                    <a:cubicBezTo>
                      <a:pt x="231" y="150"/>
                      <a:pt x="225" y="182"/>
                      <a:pt x="225" y="232"/>
                    </a:cubicBezTo>
                    <a:cubicBezTo>
                      <a:pt x="225" y="242"/>
                      <a:pt x="225" y="263"/>
                      <a:pt x="231" y="288"/>
                    </a:cubicBezTo>
                    <a:cubicBezTo>
                      <a:pt x="239" y="319"/>
                      <a:pt x="246" y="324"/>
                      <a:pt x="258" y="324"/>
                    </a:cubicBezTo>
                    <a:cubicBezTo>
                      <a:pt x="273" y="324"/>
                      <a:pt x="287" y="311"/>
                      <a:pt x="287" y="296"/>
                    </a:cubicBezTo>
                    <a:cubicBezTo>
                      <a:pt x="287" y="292"/>
                      <a:pt x="287" y="290"/>
                      <a:pt x="283" y="280"/>
                    </a:cubicBezTo>
                    <a:cubicBezTo>
                      <a:pt x="262" y="228"/>
                      <a:pt x="262" y="180"/>
                      <a:pt x="262" y="159"/>
                    </a:cubicBezTo>
                    <a:cubicBezTo>
                      <a:pt x="262" y="119"/>
                      <a:pt x="267" y="79"/>
                      <a:pt x="275" y="42"/>
                    </a:cubicBezTo>
                    <a:cubicBezTo>
                      <a:pt x="303" y="42"/>
                      <a:pt x="330" y="42"/>
                      <a:pt x="358" y="42"/>
                    </a:cubicBezTo>
                    <a:cubicBezTo>
                      <a:pt x="369" y="42"/>
                      <a:pt x="394" y="42"/>
                      <a:pt x="394" y="17"/>
                    </a:cubicBezTo>
                    <a:cubicBezTo>
                      <a:pt x="394" y="0"/>
                      <a:pt x="379" y="0"/>
                      <a:pt x="364" y="0"/>
                    </a:cubicBezTo>
                    <a:cubicBezTo>
                      <a:pt x="283" y="0"/>
                      <a:pt x="202" y="0"/>
                      <a:pt x="121" y="0"/>
                    </a:cubicBezTo>
                    <a:cubicBezTo>
                      <a:pt x="104" y="0"/>
                      <a:pt x="77" y="0"/>
                      <a:pt x="44" y="33"/>
                    </a:cubicBezTo>
                    <a:cubicBezTo>
                      <a:pt x="19" y="63"/>
                      <a:pt x="0" y="96"/>
                      <a:pt x="0" y="100"/>
                    </a:cubicBezTo>
                    <a:cubicBezTo>
                      <a:pt x="3" y="102"/>
                      <a:pt x="0" y="106"/>
                      <a:pt x="8" y="106"/>
                    </a:cubicBezTo>
                    <a:cubicBezTo>
                      <a:pt x="15" y="106"/>
                      <a:pt x="15" y="104"/>
                      <a:pt x="21" y="98"/>
                    </a:cubicBezTo>
                    <a:cubicBezTo>
                      <a:pt x="56" y="42"/>
                      <a:pt x="98" y="42"/>
                      <a:pt x="112" y="42"/>
                    </a:cubicBezTo>
                    <a:cubicBezTo>
                      <a:pt x="126" y="42"/>
                      <a:pt x="140" y="42"/>
                      <a:pt x="154" y="42"/>
                    </a:cubicBezTo>
                    <a:cubicBezTo>
                      <a:pt x="131" y="132"/>
                      <a:pt x="92" y="219"/>
                      <a:pt x="60" y="286"/>
                    </a:cubicBezTo>
                    <a:cubicBezTo>
                      <a:pt x="54" y="296"/>
                      <a:pt x="54" y="299"/>
                      <a:pt x="54" y="305"/>
                    </a:cubicBezTo>
                    <a:cubicBezTo>
                      <a:pt x="54" y="317"/>
                      <a:pt x="67" y="324"/>
                      <a:pt x="77" y="324"/>
                    </a:cubicBezTo>
                    <a:cubicBezTo>
                      <a:pt x="98" y="324"/>
                      <a:pt x="104" y="303"/>
                      <a:pt x="112" y="276"/>
                    </a:cubicBezTo>
                    <a:cubicBezTo>
                      <a:pt x="123" y="242"/>
                      <a:pt x="123" y="240"/>
                      <a:pt x="133" y="205"/>
                    </a:cubicBezTo>
                    <a:cubicBezTo>
                      <a:pt x="146" y="150"/>
                      <a:pt x="160" y="96"/>
                      <a:pt x="173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4" name=""/>
              <p:cNvSpPr/>
              <p:nvPr/>
            </p:nvSpPr>
            <p:spPr>
              <a:xfrm>
                <a:off x="3208320" y="4490640"/>
                <a:ext cx="81000" cy="123120"/>
              </a:xfrm>
              <a:custGeom>
                <a:avLst/>
                <a:gdLst/>
                <a:ahLst/>
                <a:rect l="0" t="0" r="r" b="b"/>
                <a:pathLst>
                  <a:path w="225" h="342">
                    <a:moveTo>
                      <a:pt x="225" y="248"/>
                    </a:moveTo>
                    <a:cubicBezTo>
                      <a:pt x="219" y="248"/>
                      <a:pt x="214" y="248"/>
                      <a:pt x="208" y="248"/>
                    </a:cubicBezTo>
                    <a:cubicBezTo>
                      <a:pt x="206" y="259"/>
                      <a:pt x="202" y="290"/>
                      <a:pt x="196" y="294"/>
                    </a:cubicBezTo>
                    <a:cubicBezTo>
                      <a:pt x="192" y="299"/>
                      <a:pt x="152" y="299"/>
                      <a:pt x="144" y="299"/>
                    </a:cubicBezTo>
                    <a:cubicBezTo>
                      <a:pt x="112" y="299"/>
                      <a:pt x="81" y="299"/>
                      <a:pt x="50" y="299"/>
                    </a:cubicBezTo>
                    <a:cubicBezTo>
                      <a:pt x="104" y="251"/>
                      <a:pt x="121" y="236"/>
                      <a:pt x="152" y="213"/>
                    </a:cubicBezTo>
                    <a:cubicBezTo>
                      <a:pt x="189" y="182"/>
                      <a:pt x="225" y="150"/>
                      <a:pt x="225" y="100"/>
                    </a:cubicBezTo>
                    <a:cubicBezTo>
                      <a:pt x="225" y="40"/>
                      <a:pt x="171" y="0"/>
                      <a:pt x="106" y="0"/>
                    </a:cubicBezTo>
                    <a:cubicBezTo>
                      <a:pt x="42" y="0"/>
                      <a:pt x="0" y="46"/>
                      <a:pt x="0" y="94"/>
                    </a:cubicBezTo>
                    <a:cubicBezTo>
                      <a:pt x="0" y="119"/>
                      <a:pt x="21" y="121"/>
                      <a:pt x="27" y="121"/>
                    </a:cubicBezTo>
                    <a:cubicBezTo>
                      <a:pt x="40" y="121"/>
                      <a:pt x="54" y="113"/>
                      <a:pt x="54" y="94"/>
                    </a:cubicBezTo>
                    <a:cubicBezTo>
                      <a:pt x="54" y="86"/>
                      <a:pt x="50" y="67"/>
                      <a:pt x="23" y="67"/>
                    </a:cubicBezTo>
                    <a:cubicBezTo>
                      <a:pt x="40" y="31"/>
                      <a:pt x="75" y="19"/>
                      <a:pt x="98" y="19"/>
                    </a:cubicBezTo>
                    <a:cubicBezTo>
                      <a:pt x="150" y="19"/>
                      <a:pt x="175" y="61"/>
                      <a:pt x="175" y="100"/>
                    </a:cubicBezTo>
                    <a:cubicBezTo>
                      <a:pt x="175" y="146"/>
                      <a:pt x="144" y="182"/>
                      <a:pt x="127" y="200"/>
                    </a:cubicBezTo>
                    <a:cubicBezTo>
                      <a:pt x="86" y="241"/>
                      <a:pt x="45" y="281"/>
                      <a:pt x="4" y="322"/>
                    </a:cubicBezTo>
                    <a:cubicBezTo>
                      <a:pt x="0" y="326"/>
                      <a:pt x="0" y="328"/>
                      <a:pt x="0" y="342"/>
                    </a:cubicBezTo>
                    <a:cubicBezTo>
                      <a:pt x="70" y="342"/>
                      <a:pt x="140" y="342"/>
                      <a:pt x="210" y="342"/>
                    </a:cubicBezTo>
                    <a:cubicBezTo>
                      <a:pt x="215" y="311"/>
                      <a:pt x="220" y="280"/>
                      <a:pt x="225" y="2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5" name=""/>
              <p:cNvSpPr/>
              <p:nvPr/>
            </p:nvSpPr>
            <p:spPr>
              <a:xfrm>
                <a:off x="3322080" y="4573440"/>
                <a:ext cx="142560" cy="119520"/>
              </a:xfrm>
              <a:custGeom>
                <a:avLst/>
                <a:gdLst/>
                <a:ahLst/>
                <a:rect l="0" t="0" r="r" b="b"/>
                <a:pathLst>
                  <a:path w="396" h="332">
                    <a:moveTo>
                      <a:pt x="44" y="282"/>
                    </a:moveTo>
                    <a:cubicBezTo>
                      <a:pt x="42" y="292"/>
                      <a:pt x="37" y="309"/>
                      <a:pt x="37" y="313"/>
                    </a:cubicBezTo>
                    <a:cubicBezTo>
                      <a:pt x="37" y="326"/>
                      <a:pt x="46" y="332"/>
                      <a:pt x="58" y="332"/>
                    </a:cubicBezTo>
                    <a:cubicBezTo>
                      <a:pt x="67" y="332"/>
                      <a:pt x="79" y="326"/>
                      <a:pt x="85" y="311"/>
                    </a:cubicBezTo>
                    <a:cubicBezTo>
                      <a:pt x="90" y="293"/>
                      <a:pt x="94" y="276"/>
                      <a:pt x="98" y="257"/>
                    </a:cubicBezTo>
                    <a:cubicBezTo>
                      <a:pt x="103" y="235"/>
                      <a:pt x="109" y="214"/>
                      <a:pt x="115" y="192"/>
                    </a:cubicBezTo>
                    <a:cubicBezTo>
                      <a:pt x="119" y="175"/>
                      <a:pt x="123" y="159"/>
                      <a:pt x="127" y="142"/>
                    </a:cubicBezTo>
                    <a:cubicBezTo>
                      <a:pt x="131" y="129"/>
                      <a:pt x="135" y="109"/>
                      <a:pt x="137" y="106"/>
                    </a:cubicBezTo>
                    <a:cubicBezTo>
                      <a:pt x="148" y="84"/>
                      <a:pt x="187" y="17"/>
                      <a:pt x="256" y="17"/>
                    </a:cubicBezTo>
                    <a:cubicBezTo>
                      <a:pt x="289" y="17"/>
                      <a:pt x="296" y="44"/>
                      <a:pt x="296" y="67"/>
                    </a:cubicBezTo>
                    <a:cubicBezTo>
                      <a:pt x="296" y="113"/>
                      <a:pt x="260" y="207"/>
                      <a:pt x="248" y="238"/>
                    </a:cubicBezTo>
                    <a:cubicBezTo>
                      <a:pt x="242" y="255"/>
                      <a:pt x="242" y="263"/>
                      <a:pt x="242" y="271"/>
                    </a:cubicBezTo>
                    <a:cubicBezTo>
                      <a:pt x="242" y="307"/>
                      <a:pt x="267" y="332"/>
                      <a:pt x="300" y="332"/>
                    </a:cubicBezTo>
                    <a:cubicBezTo>
                      <a:pt x="369" y="332"/>
                      <a:pt x="396" y="225"/>
                      <a:pt x="396" y="219"/>
                    </a:cubicBezTo>
                    <a:cubicBezTo>
                      <a:pt x="396" y="211"/>
                      <a:pt x="389" y="211"/>
                      <a:pt x="387" y="211"/>
                    </a:cubicBezTo>
                    <a:cubicBezTo>
                      <a:pt x="381" y="211"/>
                      <a:pt x="381" y="215"/>
                      <a:pt x="377" y="225"/>
                    </a:cubicBezTo>
                    <a:cubicBezTo>
                      <a:pt x="362" y="276"/>
                      <a:pt x="337" y="315"/>
                      <a:pt x="302" y="315"/>
                    </a:cubicBezTo>
                    <a:cubicBezTo>
                      <a:pt x="289" y="315"/>
                      <a:pt x="285" y="309"/>
                      <a:pt x="285" y="292"/>
                    </a:cubicBezTo>
                    <a:cubicBezTo>
                      <a:pt x="285" y="273"/>
                      <a:pt x="292" y="257"/>
                      <a:pt x="298" y="240"/>
                    </a:cubicBezTo>
                    <a:cubicBezTo>
                      <a:pt x="312" y="200"/>
                      <a:pt x="341" y="121"/>
                      <a:pt x="341" y="79"/>
                    </a:cubicBezTo>
                    <a:cubicBezTo>
                      <a:pt x="341" y="29"/>
                      <a:pt x="310" y="0"/>
                      <a:pt x="258" y="0"/>
                    </a:cubicBezTo>
                    <a:cubicBezTo>
                      <a:pt x="192" y="0"/>
                      <a:pt x="156" y="46"/>
                      <a:pt x="144" y="65"/>
                    </a:cubicBezTo>
                    <a:cubicBezTo>
                      <a:pt x="140" y="23"/>
                      <a:pt x="110" y="0"/>
                      <a:pt x="77" y="0"/>
                    </a:cubicBezTo>
                    <a:cubicBezTo>
                      <a:pt x="44" y="0"/>
                      <a:pt x="29" y="29"/>
                      <a:pt x="23" y="42"/>
                    </a:cubicBezTo>
                    <a:cubicBezTo>
                      <a:pt x="10" y="67"/>
                      <a:pt x="0" y="111"/>
                      <a:pt x="0" y="113"/>
                    </a:cubicBezTo>
                    <a:cubicBezTo>
                      <a:pt x="0" y="121"/>
                      <a:pt x="6" y="121"/>
                      <a:pt x="8" y="121"/>
                    </a:cubicBezTo>
                    <a:cubicBezTo>
                      <a:pt x="17" y="121"/>
                      <a:pt x="17" y="119"/>
                      <a:pt x="21" y="104"/>
                    </a:cubicBezTo>
                    <a:cubicBezTo>
                      <a:pt x="33" y="52"/>
                      <a:pt x="48" y="17"/>
                      <a:pt x="75" y="17"/>
                    </a:cubicBezTo>
                    <a:cubicBezTo>
                      <a:pt x="90" y="17"/>
                      <a:pt x="98" y="25"/>
                      <a:pt x="98" y="50"/>
                    </a:cubicBezTo>
                    <a:cubicBezTo>
                      <a:pt x="98" y="65"/>
                      <a:pt x="96" y="73"/>
                      <a:pt x="85" y="111"/>
                    </a:cubicBezTo>
                    <a:cubicBezTo>
                      <a:pt x="71" y="168"/>
                      <a:pt x="58" y="225"/>
                      <a:pt x="44" y="2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6" name=""/>
              <p:cNvSpPr/>
              <p:nvPr/>
            </p:nvSpPr>
            <p:spPr>
              <a:xfrm>
                <a:off x="3480120" y="4573440"/>
                <a:ext cx="143280" cy="173520"/>
              </a:xfrm>
              <a:custGeom>
                <a:avLst/>
                <a:gdLst/>
                <a:ahLst/>
                <a:rect l="0" t="0" r="r" b="b"/>
                <a:pathLst>
                  <a:path w="398" h="482">
                    <a:moveTo>
                      <a:pt x="148" y="67"/>
                    </a:moveTo>
                    <a:cubicBezTo>
                      <a:pt x="152" y="52"/>
                      <a:pt x="158" y="23"/>
                      <a:pt x="158" y="19"/>
                    </a:cubicBezTo>
                    <a:cubicBezTo>
                      <a:pt x="158" y="6"/>
                      <a:pt x="150" y="0"/>
                      <a:pt x="137" y="0"/>
                    </a:cubicBezTo>
                    <a:cubicBezTo>
                      <a:pt x="135" y="0"/>
                      <a:pt x="115" y="0"/>
                      <a:pt x="108" y="27"/>
                    </a:cubicBezTo>
                    <a:cubicBezTo>
                      <a:pt x="73" y="168"/>
                      <a:pt x="37" y="310"/>
                      <a:pt x="2" y="451"/>
                    </a:cubicBezTo>
                    <a:cubicBezTo>
                      <a:pt x="0" y="459"/>
                      <a:pt x="0" y="461"/>
                      <a:pt x="0" y="463"/>
                    </a:cubicBezTo>
                    <a:cubicBezTo>
                      <a:pt x="0" y="474"/>
                      <a:pt x="8" y="482"/>
                      <a:pt x="21" y="482"/>
                    </a:cubicBezTo>
                    <a:cubicBezTo>
                      <a:pt x="35" y="482"/>
                      <a:pt x="46" y="470"/>
                      <a:pt x="46" y="468"/>
                    </a:cubicBezTo>
                    <a:cubicBezTo>
                      <a:pt x="50" y="461"/>
                      <a:pt x="58" y="422"/>
                      <a:pt x="87" y="309"/>
                    </a:cubicBezTo>
                    <a:cubicBezTo>
                      <a:pt x="110" y="330"/>
                      <a:pt x="144" y="332"/>
                      <a:pt x="158" y="332"/>
                    </a:cubicBezTo>
                    <a:cubicBezTo>
                      <a:pt x="208" y="332"/>
                      <a:pt x="237" y="299"/>
                      <a:pt x="256" y="278"/>
                    </a:cubicBezTo>
                    <a:cubicBezTo>
                      <a:pt x="262" y="311"/>
                      <a:pt x="289" y="332"/>
                      <a:pt x="321" y="332"/>
                    </a:cubicBezTo>
                    <a:cubicBezTo>
                      <a:pt x="346" y="332"/>
                      <a:pt x="364" y="315"/>
                      <a:pt x="375" y="292"/>
                    </a:cubicBezTo>
                    <a:cubicBezTo>
                      <a:pt x="387" y="265"/>
                      <a:pt x="398" y="221"/>
                      <a:pt x="398" y="219"/>
                    </a:cubicBezTo>
                    <a:cubicBezTo>
                      <a:pt x="398" y="211"/>
                      <a:pt x="391" y="211"/>
                      <a:pt x="389" y="211"/>
                    </a:cubicBezTo>
                    <a:cubicBezTo>
                      <a:pt x="381" y="211"/>
                      <a:pt x="381" y="215"/>
                      <a:pt x="379" y="225"/>
                    </a:cubicBezTo>
                    <a:cubicBezTo>
                      <a:pt x="366" y="273"/>
                      <a:pt x="352" y="315"/>
                      <a:pt x="323" y="315"/>
                    </a:cubicBezTo>
                    <a:cubicBezTo>
                      <a:pt x="302" y="315"/>
                      <a:pt x="300" y="296"/>
                      <a:pt x="300" y="282"/>
                    </a:cubicBezTo>
                    <a:cubicBezTo>
                      <a:pt x="300" y="265"/>
                      <a:pt x="310" y="232"/>
                      <a:pt x="314" y="207"/>
                    </a:cubicBezTo>
                    <a:cubicBezTo>
                      <a:pt x="321" y="180"/>
                      <a:pt x="328" y="154"/>
                      <a:pt x="335" y="127"/>
                    </a:cubicBezTo>
                    <a:cubicBezTo>
                      <a:pt x="337" y="115"/>
                      <a:pt x="346" y="88"/>
                      <a:pt x="348" y="77"/>
                    </a:cubicBezTo>
                    <a:cubicBezTo>
                      <a:pt x="352" y="61"/>
                      <a:pt x="358" y="31"/>
                      <a:pt x="358" y="27"/>
                    </a:cubicBezTo>
                    <a:cubicBezTo>
                      <a:pt x="358" y="15"/>
                      <a:pt x="350" y="8"/>
                      <a:pt x="337" y="8"/>
                    </a:cubicBezTo>
                    <a:cubicBezTo>
                      <a:pt x="335" y="8"/>
                      <a:pt x="314" y="8"/>
                      <a:pt x="310" y="33"/>
                    </a:cubicBezTo>
                    <a:cubicBezTo>
                      <a:pt x="298" y="79"/>
                      <a:pt x="287" y="125"/>
                      <a:pt x="275" y="171"/>
                    </a:cubicBezTo>
                    <a:cubicBezTo>
                      <a:pt x="267" y="207"/>
                      <a:pt x="258" y="238"/>
                      <a:pt x="256" y="246"/>
                    </a:cubicBezTo>
                    <a:cubicBezTo>
                      <a:pt x="256" y="248"/>
                      <a:pt x="221" y="315"/>
                      <a:pt x="160" y="315"/>
                    </a:cubicBezTo>
                    <a:cubicBezTo>
                      <a:pt x="125" y="315"/>
                      <a:pt x="106" y="292"/>
                      <a:pt x="106" y="253"/>
                    </a:cubicBezTo>
                    <a:cubicBezTo>
                      <a:pt x="106" y="232"/>
                      <a:pt x="112" y="211"/>
                      <a:pt x="117" y="190"/>
                    </a:cubicBezTo>
                    <a:cubicBezTo>
                      <a:pt x="127" y="149"/>
                      <a:pt x="137" y="108"/>
                      <a:pt x="148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7" name=""/>
              <p:cNvSpPr/>
              <p:nvPr/>
            </p:nvSpPr>
            <p:spPr>
              <a:xfrm>
                <a:off x="3643560" y="4647960"/>
                <a:ext cx="78840" cy="83520"/>
              </a:xfrm>
              <a:custGeom>
                <a:avLst/>
                <a:gdLst/>
                <a:ahLst/>
                <a:rect l="0" t="0" r="r" b="b"/>
                <a:pathLst>
                  <a:path w="219" h="232">
                    <a:moveTo>
                      <a:pt x="81" y="111"/>
                    </a:moveTo>
                    <a:cubicBezTo>
                      <a:pt x="94" y="111"/>
                      <a:pt x="135" y="109"/>
                      <a:pt x="162" y="100"/>
                    </a:cubicBezTo>
                    <a:cubicBezTo>
                      <a:pt x="200" y="86"/>
                      <a:pt x="208" y="63"/>
                      <a:pt x="208" y="46"/>
                    </a:cubicBezTo>
                    <a:cubicBezTo>
                      <a:pt x="208" y="19"/>
                      <a:pt x="179" y="0"/>
                      <a:pt x="144" y="0"/>
                    </a:cubicBezTo>
                    <a:cubicBezTo>
                      <a:pt x="83" y="0"/>
                      <a:pt x="0" y="48"/>
                      <a:pt x="0" y="136"/>
                    </a:cubicBezTo>
                    <a:cubicBezTo>
                      <a:pt x="0" y="188"/>
                      <a:pt x="31" y="232"/>
                      <a:pt x="92" y="232"/>
                    </a:cubicBezTo>
                    <a:cubicBezTo>
                      <a:pt x="179" y="232"/>
                      <a:pt x="219" y="182"/>
                      <a:pt x="219" y="175"/>
                    </a:cubicBezTo>
                    <a:cubicBezTo>
                      <a:pt x="219" y="171"/>
                      <a:pt x="214" y="165"/>
                      <a:pt x="210" y="165"/>
                    </a:cubicBezTo>
                    <a:cubicBezTo>
                      <a:pt x="208" y="165"/>
                      <a:pt x="206" y="167"/>
                      <a:pt x="202" y="171"/>
                    </a:cubicBezTo>
                    <a:cubicBezTo>
                      <a:pt x="162" y="217"/>
                      <a:pt x="102" y="217"/>
                      <a:pt x="94" y="217"/>
                    </a:cubicBezTo>
                    <a:cubicBezTo>
                      <a:pt x="62" y="217"/>
                      <a:pt x="42" y="198"/>
                      <a:pt x="42" y="157"/>
                    </a:cubicBezTo>
                    <a:cubicBezTo>
                      <a:pt x="42" y="148"/>
                      <a:pt x="42" y="138"/>
                      <a:pt x="48" y="111"/>
                    </a:cubicBezTo>
                    <a:cubicBezTo>
                      <a:pt x="59" y="111"/>
                      <a:pt x="70" y="111"/>
                      <a:pt x="81" y="111"/>
                    </a:cubicBezTo>
                    <a:moveTo>
                      <a:pt x="52" y="96"/>
                    </a:moveTo>
                    <a:cubicBezTo>
                      <a:pt x="73" y="21"/>
                      <a:pt x="129" y="15"/>
                      <a:pt x="144" y="15"/>
                    </a:cubicBezTo>
                    <a:cubicBezTo>
                      <a:pt x="167" y="15"/>
                      <a:pt x="185" y="27"/>
                      <a:pt x="185" y="46"/>
                    </a:cubicBezTo>
                    <a:cubicBezTo>
                      <a:pt x="185" y="96"/>
                      <a:pt x="100" y="96"/>
                      <a:pt x="77" y="96"/>
                    </a:cubicBezTo>
                    <a:cubicBezTo>
                      <a:pt x="69" y="96"/>
                      <a:pt x="60" y="96"/>
                      <a:pt x="52" y="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8520" bIns="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8" name=""/>
              <p:cNvSpPr/>
              <p:nvPr/>
            </p:nvSpPr>
            <p:spPr>
              <a:xfrm>
                <a:off x="3750840" y="4511160"/>
                <a:ext cx="179280" cy="178920"/>
              </a:xfrm>
              <a:custGeom>
                <a:avLst/>
                <a:gdLst/>
                <a:ahLst/>
                <a:rect l="0" t="0" r="r" b="b"/>
                <a:pathLst>
                  <a:path w="498" h="497">
                    <a:moveTo>
                      <a:pt x="294" y="52"/>
                    </a:moveTo>
                    <a:cubicBezTo>
                      <a:pt x="300" y="31"/>
                      <a:pt x="302" y="27"/>
                      <a:pt x="312" y="25"/>
                    </a:cubicBezTo>
                    <a:cubicBezTo>
                      <a:pt x="319" y="23"/>
                      <a:pt x="341" y="23"/>
                      <a:pt x="358" y="23"/>
                    </a:cubicBezTo>
                    <a:cubicBezTo>
                      <a:pt x="431" y="23"/>
                      <a:pt x="464" y="27"/>
                      <a:pt x="464" y="84"/>
                    </a:cubicBezTo>
                    <a:cubicBezTo>
                      <a:pt x="464" y="94"/>
                      <a:pt x="462" y="123"/>
                      <a:pt x="458" y="142"/>
                    </a:cubicBezTo>
                    <a:cubicBezTo>
                      <a:pt x="458" y="146"/>
                      <a:pt x="456" y="154"/>
                      <a:pt x="456" y="157"/>
                    </a:cubicBezTo>
                    <a:cubicBezTo>
                      <a:pt x="456" y="161"/>
                      <a:pt x="458" y="165"/>
                      <a:pt x="464" y="165"/>
                    </a:cubicBezTo>
                    <a:cubicBezTo>
                      <a:pt x="473" y="165"/>
                      <a:pt x="475" y="161"/>
                      <a:pt x="477" y="148"/>
                    </a:cubicBezTo>
                    <a:cubicBezTo>
                      <a:pt x="483" y="106"/>
                      <a:pt x="489" y="63"/>
                      <a:pt x="496" y="21"/>
                    </a:cubicBezTo>
                    <a:cubicBezTo>
                      <a:pt x="496" y="19"/>
                      <a:pt x="498" y="10"/>
                      <a:pt x="498" y="8"/>
                    </a:cubicBezTo>
                    <a:cubicBezTo>
                      <a:pt x="498" y="0"/>
                      <a:pt x="489" y="0"/>
                      <a:pt x="477" y="0"/>
                    </a:cubicBezTo>
                    <a:cubicBezTo>
                      <a:pt x="341" y="0"/>
                      <a:pt x="206" y="0"/>
                      <a:pt x="71" y="0"/>
                    </a:cubicBezTo>
                    <a:cubicBezTo>
                      <a:pt x="54" y="0"/>
                      <a:pt x="52" y="2"/>
                      <a:pt x="48" y="15"/>
                    </a:cubicBezTo>
                    <a:cubicBezTo>
                      <a:pt x="33" y="58"/>
                      <a:pt x="19" y="101"/>
                      <a:pt x="4" y="144"/>
                    </a:cubicBezTo>
                    <a:cubicBezTo>
                      <a:pt x="4" y="146"/>
                      <a:pt x="0" y="157"/>
                      <a:pt x="0" y="159"/>
                    </a:cubicBezTo>
                    <a:cubicBezTo>
                      <a:pt x="0" y="163"/>
                      <a:pt x="4" y="165"/>
                      <a:pt x="8" y="165"/>
                    </a:cubicBezTo>
                    <a:cubicBezTo>
                      <a:pt x="17" y="165"/>
                      <a:pt x="17" y="163"/>
                      <a:pt x="21" y="150"/>
                    </a:cubicBezTo>
                    <a:cubicBezTo>
                      <a:pt x="60" y="38"/>
                      <a:pt x="79" y="23"/>
                      <a:pt x="187" y="23"/>
                    </a:cubicBezTo>
                    <a:cubicBezTo>
                      <a:pt x="197" y="23"/>
                      <a:pt x="207" y="23"/>
                      <a:pt x="217" y="23"/>
                    </a:cubicBezTo>
                    <a:cubicBezTo>
                      <a:pt x="237" y="23"/>
                      <a:pt x="237" y="27"/>
                      <a:pt x="237" y="33"/>
                    </a:cubicBezTo>
                    <a:cubicBezTo>
                      <a:pt x="237" y="38"/>
                      <a:pt x="235" y="46"/>
                      <a:pt x="233" y="48"/>
                    </a:cubicBezTo>
                    <a:cubicBezTo>
                      <a:pt x="201" y="178"/>
                      <a:pt x="168" y="308"/>
                      <a:pt x="135" y="438"/>
                    </a:cubicBezTo>
                    <a:cubicBezTo>
                      <a:pt x="129" y="466"/>
                      <a:pt x="127" y="474"/>
                      <a:pt x="48" y="474"/>
                    </a:cubicBezTo>
                    <a:cubicBezTo>
                      <a:pt x="23" y="474"/>
                      <a:pt x="19" y="474"/>
                      <a:pt x="19" y="489"/>
                    </a:cubicBezTo>
                    <a:cubicBezTo>
                      <a:pt x="19" y="497"/>
                      <a:pt x="25" y="497"/>
                      <a:pt x="31" y="497"/>
                    </a:cubicBezTo>
                    <a:cubicBezTo>
                      <a:pt x="50" y="497"/>
                      <a:pt x="71" y="497"/>
                      <a:pt x="90" y="497"/>
                    </a:cubicBezTo>
                    <a:cubicBezTo>
                      <a:pt x="110" y="497"/>
                      <a:pt x="131" y="495"/>
                      <a:pt x="152" y="495"/>
                    </a:cubicBezTo>
                    <a:cubicBezTo>
                      <a:pt x="173" y="495"/>
                      <a:pt x="194" y="497"/>
                      <a:pt x="212" y="497"/>
                    </a:cubicBezTo>
                    <a:cubicBezTo>
                      <a:pt x="235" y="497"/>
                      <a:pt x="256" y="497"/>
                      <a:pt x="277" y="497"/>
                    </a:cubicBezTo>
                    <a:cubicBezTo>
                      <a:pt x="285" y="497"/>
                      <a:pt x="294" y="497"/>
                      <a:pt x="294" y="482"/>
                    </a:cubicBezTo>
                    <a:cubicBezTo>
                      <a:pt x="294" y="474"/>
                      <a:pt x="287" y="474"/>
                      <a:pt x="269" y="474"/>
                    </a:cubicBezTo>
                    <a:cubicBezTo>
                      <a:pt x="250" y="474"/>
                      <a:pt x="239" y="474"/>
                      <a:pt x="221" y="474"/>
                    </a:cubicBezTo>
                    <a:cubicBezTo>
                      <a:pt x="200" y="472"/>
                      <a:pt x="194" y="470"/>
                      <a:pt x="194" y="457"/>
                    </a:cubicBezTo>
                    <a:cubicBezTo>
                      <a:pt x="195" y="452"/>
                      <a:pt x="194" y="453"/>
                      <a:pt x="198" y="443"/>
                    </a:cubicBezTo>
                    <a:cubicBezTo>
                      <a:pt x="230" y="312"/>
                      <a:pt x="262" y="182"/>
                      <a:pt x="294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9" name=""/>
              <p:cNvSpPr/>
              <p:nvPr/>
            </p:nvSpPr>
            <p:spPr>
              <a:xfrm>
                <a:off x="3942000" y="4492440"/>
                <a:ext cx="102600" cy="263880"/>
              </a:xfrm>
              <a:custGeom>
                <a:avLst/>
                <a:gdLst/>
                <a:ahLst/>
                <a:rect l="0" t="0" r="r" b="b"/>
                <a:pathLst>
                  <a:path w="285" h="733">
                    <a:moveTo>
                      <a:pt x="281" y="27"/>
                    </a:moveTo>
                    <a:cubicBezTo>
                      <a:pt x="285" y="19"/>
                      <a:pt x="284" y="19"/>
                      <a:pt x="285" y="15"/>
                    </a:cubicBezTo>
                    <a:cubicBezTo>
                      <a:pt x="285" y="6"/>
                      <a:pt x="279" y="0"/>
                      <a:pt x="271" y="0"/>
                    </a:cubicBezTo>
                    <a:cubicBezTo>
                      <a:pt x="264" y="0"/>
                      <a:pt x="260" y="2"/>
                      <a:pt x="258" y="6"/>
                    </a:cubicBezTo>
                    <a:cubicBezTo>
                      <a:pt x="174" y="239"/>
                      <a:pt x="89" y="473"/>
                      <a:pt x="4" y="706"/>
                    </a:cubicBezTo>
                    <a:cubicBezTo>
                      <a:pt x="0" y="714"/>
                      <a:pt x="1" y="714"/>
                      <a:pt x="0" y="718"/>
                    </a:cubicBezTo>
                    <a:cubicBezTo>
                      <a:pt x="0" y="727"/>
                      <a:pt x="6" y="733"/>
                      <a:pt x="15" y="733"/>
                    </a:cubicBezTo>
                    <a:cubicBezTo>
                      <a:pt x="25" y="733"/>
                      <a:pt x="27" y="729"/>
                      <a:pt x="31" y="716"/>
                    </a:cubicBezTo>
                    <a:cubicBezTo>
                      <a:pt x="115" y="486"/>
                      <a:pt x="198" y="257"/>
                      <a:pt x="281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0" name=""/>
              <p:cNvSpPr/>
              <p:nvPr/>
            </p:nvSpPr>
            <p:spPr>
              <a:xfrm>
                <a:off x="4085280" y="4492440"/>
                <a:ext cx="61560" cy="263880"/>
              </a:xfrm>
              <a:custGeom>
                <a:avLst/>
                <a:gdLst/>
                <a:ahLst/>
                <a:rect l="0" t="0" r="r" b="b"/>
                <a:pathLst>
                  <a:path w="171" h="733">
                    <a:moveTo>
                      <a:pt x="171" y="727"/>
                    </a:moveTo>
                    <a:cubicBezTo>
                      <a:pt x="171" y="722"/>
                      <a:pt x="171" y="722"/>
                      <a:pt x="158" y="710"/>
                    </a:cubicBezTo>
                    <a:cubicBezTo>
                      <a:pt x="67" y="618"/>
                      <a:pt x="44" y="478"/>
                      <a:pt x="44" y="365"/>
                    </a:cubicBezTo>
                    <a:cubicBezTo>
                      <a:pt x="44" y="238"/>
                      <a:pt x="71" y="111"/>
                      <a:pt x="160" y="19"/>
                    </a:cubicBezTo>
                    <a:cubicBezTo>
                      <a:pt x="171" y="10"/>
                      <a:pt x="171" y="8"/>
                      <a:pt x="171" y="6"/>
                    </a:cubicBezTo>
                    <a:cubicBezTo>
                      <a:pt x="171" y="2"/>
                      <a:pt x="167" y="0"/>
                      <a:pt x="162" y="0"/>
                    </a:cubicBezTo>
                    <a:cubicBezTo>
                      <a:pt x="156" y="0"/>
                      <a:pt x="90" y="50"/>
                      <a:pt x="46" y="142"/>
                    </a:cubicBezTo>
                    <a:cubicBezTo>
                      <a:pt x="10" y="223"/>
                      <a:pt x="0" y="305"/>
                      <a:pt x="0" y="365"/>
                    </a:cubicBezTo>
                    <a:cubicBezTo>
                      <a:pt x="0" y="424"/>
                      <a:pt x="8" y="511"/>
                      <a:pt x="50" y="595"/>
                    </a:cubicBezTo>
                    <a:cubicBezTo>
                      <a:pt x="94" y="685"/>
                      <a:pt x="156" y="733"/>
                      <a:pt x="162" y="733"/>
                    </a:cubicBezTo>
                    <a:cubicBezTo>
                      <a:pt x="167" y="733"/>
                      <a:pt x="171" y="731"/>
                      <a:pt x="171" y="7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1" name=""/>
              <p:cNvSpPr/>
              <p:nvPr/>
            </p:nvSpPr>
            <p:spPr>
              <a:xfrm>
                <a:off x="4173840" y="4573440"/>
                <a:ext cx="101160" cy="119520"/>
              </a:xfrm>
              <a:custGeom>
                <a:avLst/>
                <a:gdLst/>
                <a:ahLst/>
                <a:rect l="0" t="0" r="r" b="b"/>
                <a:pathLst>
                  <a:path w="281" h="332">
                    <a:moveTo>
                      <a:pt x="104" y="154"/>
                    </a:moveTo>
                    <a:cubicBezTo>
                      <a:pt x="125" y="154"/>
                      <a:pt x="179" y="152"/>
                      <a:pt x="217" y="138"/>
                    </a:cubicBezTo>
                    <a:cubicBezTo>
                      <a:pt x="267" y="115"/>
                      <a:pt x="271" y="73"/>
                      <a:pt x="271" y="63"/>
                    </a:cubicBezTo>
                    <a:cubicBezTo>
                      <a:pt x="271" y="29"/>
                      <a:pt x="244" y="0"/>
                      <a:pt x="192" y="0"/>
                    </a:cubicBezTo>
                    <a:cubicBezTo>
                      <a:pt x="110" y="0"/>
                      <a:pt x="0" y="71"/>
                      <a:pt x="0" y="200"/>
                    </a:cubicBezTo>
                    <a:cubicBezTo>
                      <a:pt x="0" y="273"/>
                      <a:pt x="44" y="332"/>
                      <a:pt x="117" y="332"/>
                    </a:cubicBezTo>
                    <a:cubicBezTo>
                      <a:pt x="221" y="332"/>
                      <a:pt x="281" y="255"/>
                      <a:pt x="281" y="246"/>
                    </a:cubicBezTo>
                    <a:cubicBezTo>
                      <a:pt x="281" y="242"/>
                      <a:pt x="277" y="236"/>
                      <a:pt x="273" y="236"/>
                    </a:cubicBezTo>
                    <a:cubicBezTo>
                      <a:pt x="269" y="236"/>
                      <a:pt x="269" y="238"/>
                      <a:pt x="264" y="244"/>
                    </a:cubicBezTo>
                    <a:cubicBezTo>
                      <a:pt x="206" y="315"/>
                      <a:pt x="125" y="315"/>
                      <a:pt x="117" y="315"/>
                    </a:cubicBezTo>
                    <a:cubicBezTo>
                      <a:pt x="60" y="315"/>
                      <a:pt x="54" y="255"/>
                      <a:pt x="54" y="232"/>
                    </a:cubicBezTo>
                    <a:cubicBezTo>
                      <a:pt x="54" y="221"/>
                      <a:pt x="54" y="200"/>
                      <a:pt x="65" y="154"/>
                    </a:cubicBezTo>
                    <a:cubicBezTo>
                      <a:pt x="78" y="154"/>
                      <a:pt x="91" y="154"/>
                      <a:pt x="104" y="154"/>
                    </a:cubicBezTo>
                    <a:moveTo>
                      <a:pt x="69" y="138"/>
                    </a:moveTo>
                    <a:cubicBezTo>
                      <a:pt x="98" y="27"/>
                      <a:pt x="173" y="17"/>
                      <a:pt x="192" y="17"/>
                    </a:cubicBezTo>
                    <a:cubicBezTo>
                      <a:pt x="227" y="17"/>
                      <a:pt x="246" y="38"/>
                      <a:pt x="246" y="63"/>
                    </a:cubicBezTo>
                    <a:cubicBezTo>
                      <a:pt x="246" y="138"/>
                      <a:pt x="129" y="138"/>
                      <a:pt x="100" y="138"/>
                    </a:cubicBezTo>
                    <a:cubicBezTo>
                      <a:pt x="90" y="138"/>
                      <a:pt x="79" y="138"/>
                      <a:pt x="69" y="1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2" name=""/>
              <p:cNvSpPr/>
              <p:nvPr/>
            </p:nvSpPr>
            <p:spPr>
              <a:xfrm>
                <a:off x="4295880" y="4509720"/>
                <a:ext cx="188280" cy="180360"/>
              </a:xfrm>
              <a:custGeom>
                <a:avLst/>
                <a:gdLst/>
                <a:ahLst/>
                <a:rect l="0" t="0" r="r" b="b"/>
                <a:pathLst>
                  <a:path w="523" h="501">
                    <a:moveTo>
                      <a:pt x="85" y="445"/>
                    </a:moveTo>
                    <a:cubicBezTo>
                      <a:pt x="79" y="474"/>
                      <a:pt x="77" y="478"/>
                      <a:pt x="19" y="478"/>
                    </a:cubicBezTo>
                    <a:cubicBezTo>
                      <a:pt x="6" y="478"/>
                      <a:pt x="0" y="478"/>
                      <a:pt x="0" y="493"/>
                    </a:cubicBezTo>
                    <a:cubicBezTo>
                      <a:pt x="0" y="501"/>
                      <a:pt x="6" y="501"/>
                      <a:pt x="19" y="501"/>
                    </a:cubicBezTo>
                    <a:cubicBezTo>
                      <a:pt x="106" y="501"/>
                      <a:pt x="194" y="501"/>
                      <a:pt x="281" y="501"/>
                    </a:cubicBezTo>
                    <a:cubicBezTo>
                      <a:pt x="396" y="501"/>
                      <a:pt x="483" y="415"/>
                      <a:pt x="483" y="342"/>
                    </a:cubicBezTo>
                    <a:cubicBezTo>
                      <a:pt x="483" y="290"/>
                      <a:pt x="439" y="248"/>
                      <a:pt x="369" y="240"/>
                    </a:cubicBezTo>
                    <a:cubicBezTo>
                      <a:pt x="446" y="225"/>
                      <a:pt x="523" y="171"/>
                      <a:pt x="523" y="102"/>
                    </a:cubicBezTo>
                    <a:cubicBezTo>
                      <a:pt x="523" y="48"/>
                      <a:pt x="473" y="0"/>
                      <a:pt x="385" y="0"/>
                    </a:cubicBezTo>
                    <a:cubicBezTo>
                      <a:pt x="303" y="0"/>
                      <a:pt x="221" y="0"/>
                      <a:pt x="140" y="0"/>
                    </a:cubicBezTo>
                    <a:cubicBezTo>
                      <a:pt x="125" y="0"/>
                      <a:pt x="119" y="0"/>
                      <a:pt x="119" y="15"/>
                    </a:cubicBezTo>
                    <a:cubicBezTo>
                      <a:pt x="119" y="23"/>
                      <a:pt x="125" y="23"/>
                      <a:pt x="140" y="23"/>
                    </a:cubicBezTo>
                    <a:cubicBezTo>
                      <a:pt x="149" y="24"/>
                      <a:pt x="154" y="23"/>
                      <a:pt x="167" y="25"/>
                    </a:cubicBezTo>
                    <a:cubicBezTo>
                      <a:pt x="179" y="27"/>
                      <a:pt x="187" y="27"/>
                      <a:pt x="187" y="38"/>
                    </a:cubicBezTo>
                    <a:cubicBezTo>
                      <a:pt x="187" y="40"/>
                      <a:pt x="185" y="42"/>
                      <a:pt x="183" y="50"/>
                    </a:cubicBezTo>
                    <a:cubicBezTo>
                      <a:pt x="151" y="182"/>
                      <a:pt x="118" y="313"/>
                      <a:pt x="85" y="445"/>
                    </a:cubicBezTo>
                    <a:moveTo>
                      <a:pt x="196" y="234"/>
                    </a:moveTo>
                    <a:cubicBezTo>
                      <a:pt x="211" y="173"/>
                      <a:pt x="226" y="113"/>
                      <a:pt x="242" y="52"/>
                    </a:cubicBezTo>
                    <a:cubicBezTo>
                      <a:pt x="248" y="25"/>
                      <a:pt x="250" y="23"/>
                      <a:pt x="281" y="23"/>
                    </a:cubicBezTo>
                    <a:cubicBezTo>
                      <a:pt x="312" y="23"/>
                      <a:pt x="344" y="23"/>
                      <a:pt x="375" y="23"/>
                    </a:cubicBezTo>
                    <a:cubicBezTo>
                      <a:pt x="439" y="23"/>
                      <a:pt x="456" y="67"/>
                      <a:pt x="456" y="98"/>
                    </a:cubicBezTo>
                    <a:cubicBezTo>
                      <a:pt x="456" y="163"/>
                      <a:pt x="391" y="234"/>
                      <a:pt x="302" y="234"/>
                    </a:cubicBezTo>
                    <a:cubicBezTo>
                      <a:pt x="267" y="234"/>
                      <a:pt x="231" y="234"/>
                      <a:pt x="196" y="234"/>
                    </a:cubicBezTo>
                    <a:moveTo>
                      <a:pt x="162" y="478"/>
                    </a:moveTo>
                    <a:cubicBezTo>
                      <a:pt x="152" y="478"/>
                      <a:pt x="152" y="478"/>
                      <a:pt x="148" y="478"/>
                    </a:cubicBezTo>
                    <a:cubicBezTo>
                      <a:pt x="140" y="478"/>
                      <a:pt x="137" y="476"/>
                      <a:pt x="137" y="470"/>
                    </a:cubicBezTo>
                    <a:cubicBezTo>
                      <a:pt x="137" y="468"/>
                      <a:pt x="137" y="468"/>
                      <a:pt x="142" y="453"/>
                    </a:cubicBezTo>
                    <a:cubicBezTo>
                      <a:pt x="158" y="385"/>
                      <a:pt x="175" y="317"/>
                      <a:pt x="192" y="248"/>
                    </a:cubicBezTo>
                    <a:cubicBezTo>
                      <a:pt x="237" y="248"/>
                      <a:pt x="283" y="248"/>
                      <a:pt x="329" y="248"/>
                    </a:cubicBezTo>
                    <a:cubicBezTo>
                      <a:pt x="400" y="248"/>
                      <a:pt x="414" y="303"/>
                      <a:pt x="414" y="334"/>
                    </a:cubicBezTo>
                    <a:cubicBezTo>
                      <a:pt x="414" y="407"/>
                      <a:pt x="350" y="478"/>
                      <a:pt x="262" y="478"/>
                    </a:cubicBezTo>
                    <a:cubicBezTo>
                      <a:pt x="229" y="478"/>
                      <a:pt x="196" y="478"/>
                      <a:pt x="162" y="4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3" name=""/>
              <p:cNvSpPr/>
              <p:nvPr/>
            </p:nvSpPr>
            <p:spPr>
              <a:xfrm>
                <a:off x="4512600" y="4492440"/>
                <a:ext cx="61560" cy="263880"/>
              </a:xfrm>
              <a:custGeom>
                <a:avLst/>
                <a:gdLst/>
                <a:ahLst/>
                <a:rect l="0" t="0" r="r" b="b"/>
                <a:pathLst>
                  <a:path w="171" h="733">
                    <a:moveTo>
                      <a:pt x="171" y="365"/>
                    </a:moveTo>
                    <a:cubicBezTo>
                      <a:pt x="171" y="309"/>
                      <a:pt x="162" y="221"/>
                      <a:pt x="121" y="138"/>
                    </a:cubicBezTo>
                    <a:cubicBezTo>
                      <a:pt x="77" y="48"/>
                      <a:pt x="15" y="0"/>
                      <a:pt x="8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8"/>
                      <a:pt x="0" y="10"/>
                      <a:pt x="15" y="23"/>
                    </a:cubicBezTo>
                    <a:cubicBezTo>
                      <a:pt x="85" y="96"/>
                      <a:pt x="127" y="213"/>
                      <a:pt x="127" y="365"/>
                    </a:cubicBezTo>
                    <a:cubicBezTo>
                      <a:pt x="127" y="491"/>
                      <a:pt x="100" y="620"/>
                      <a:pt x="10" y="714"/>
                    </a:cubicBezTo>
                    <a:cubicBezTo>
                      <a:pt x="0" y="722"/>
                      <a:pt x="0" y="722"/>
                      <a:pt x="0" y="727"/>
                    </a:cubicBezTo>
                    <a:cubicBezTo>
                      <a:pt x="0" y="731"/>
                      <a:pt x="2" y="733"/>
                      <a:pt x="8" y="733"/>
                    </a:cubicBezTo>
                    <a:cubicBezTo>
                      <a:pt x="15" y="733"/>
                      <a:pt x="81" y="683"/>
                      <a:pt x="123" y="591"/>
                    </a:cubicBezTo>
                    <a:cubicBezTo>
                      <a:pt x="160" y="509"/>
                      <a:pt x="171" y="428"/>
                      <a:pt x="171" y="3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4" name=""/>
              <p:cNvSpPr/>
              <p:nvPr/>
            </p:nvSpPr>
            <p:spPr>
              <a:xfrm>
                <a:off x="4615200" y="4492440"/>
                <a:ext cx="60840" cy="263880"/>
              </a:xfrm>
              <a:custGeom>
                <a:avLst/>
                <a:gdLst/>
                <a:ahLst/>
                <a:rect l="0" t="0" r="r" b="b"/>
                <a:pathLst>
                  <a:path w="169" h="733">
                    <a:moveTo>
                      <a:pt x="169" y="365"/>
                    </a:moveTo>
                    <a:cubicBezTo>
                      <a:pt x="169" y="309"/>
                      <a:pt x="160" y="221"/>
                      <a:pt x="121" y="138"/>
                    </a:cubicBezTo>
                    <a:cubicBezTo>
                      <a:pt x="77" y="48"/>
                      <a:pt x="15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8"/>
                      <a:pt x="0" y="10"/>
                      <a:pt x="12" y="23"/>
                    </a:cubicBezTo>
                    <a:cubicBezTo>
                      <a:pt x="85" y="96"/>
                      <a:pt x="127" y="213"/>
                      <a:pt x="127" y="365"/>
                    </a:cubicBezTo>
                    <a:cubicBezTo>
                      <a:pt x="127" y="491"/>
                      <a:pt x="100" y="620"/>
                      <a:pt x="8" y="714"/>
                    </a:cubicBezTo>
                    <a:cubicBezTo>
                      <a:pt x="0" y="722"/>
                      <a:pt x="0" y="722"/>
                      <a:pt x="0" y="727"/>
                    </a:cubicBezTo>
                    <a:cubicBezTo>
                      <a:pt x="0" y="731"/>
                      <a:pt x="2" y="733"/>
                      <a:pt x="6" y="733"/>
                    </a:cubicBezTo>
                    <a:cubicBezTo>
                      <a:pt x="15" y="733"/>
                      <a:pt x="79" y="683"/>
                      <a:pt x="123" y="591"/>
                    </a:cubicBezTo>
                    <a:cubicBezTo>
                      <a:pt x="160" y="509"/>
                      <a:pt x="169" y="428"/>
                      <a:pt x="169" y="3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5" name=""/>
              <p:cNvSpPr/>
              <p:nvPr/>
            </p:nvSpPr>
            <p:spPr>
              <a:xfrm>
                <a:off x="4822200" y="4381920"/>
                <a:ext cx="175320" cy="112680"/>
              </a:xfrm>
              <a:custGeom>
                <a:avLst/>
                <a:gdLst/>
                <a:ahLst/>
                <a:rect l="0" t="0" r="r" b="b"/>
                <a:pathLst>
                  <a:path w="487" h="313">
                    <a:moveTo>
                      <a:pt x="487" y="23"/>
                    </a:moveTo>
                    <a:cubicBezTo>
                      <a:pt x="487" y="6"/>
                      <a:pt x="481" y="0"/>
                      <a:pt x="477" y="0"/>
                    </a:cubicBezTo>
                    <a:cubicBezTo>
                      <a:pt x="475" y="0"/>
                      <a:pt x="466" y="2"/>
                      <a:pt x="466" y="19"/>
                    </a:cubicBezTo>
                    <a:cubicBezTo>
                      <a:pt x="464" y="71"/>
                      <a:pt x="412" y="100"/>
                      <a:pt x="364" y="100"/>
                    </a:cubicBezTo>
                    <a:cubicBezTo>
                      <a:pt x="323" y="100"/>
                      <a:pt x="285" y="77"/>
                      <a:pt x="248" y="52"/>
                    </a:cubicBezTo>
                    <a:cubicBezTo>
                      <a:pt x="208" y="25"/>
                      <a:pt x="169" y="0"/>
                      <a:pt x="121" y="0"/>
                    </a:cubicBezTo>
                    <a:cubicBezTo>
                      <a:pt x="54" y="0"/>
                      <a:pt x="0" y="52"/>
                      <a:pt x="0" y="119"/>
                    </a:cubicBezTo>
                    <a:cubicBezTo>
                      <a:pt x="0" y="136"/>
                      <a:pt x="4" y="140"/>
                      <a:pt x="8" y="140"/>
                    </a:cubicBezTo>
                    <a:cubicBezTo>
                      <a:pt x="17" y="140"/>
                      <a:pt x="19" y="127"/>
                      <a:pt x="19" y="123"/>
                    </a:cubicBezTo>
                    <a:cubicBezTo>
                      <a:pt x="23" y="63"/>
                      <a:pt x="83" y="40"/>
                      <a:pt x="121" y="40"/>
                    </a:cubicBezTo>
                    <a:cubicBezTo>
                      <a:pt x="164" y="40"/>
                      <a:pt x="200" y="63"/>
                      <a:pt x="237" y="88"/>
                    </a:cubicBezTo>
                    <a:cubicBezTo>
                      <a:pt x="277" y="115"/>
                      <a:pt x="317" y="142"/>
                      <a:pt x="364" y="142"/>
                    </a:cubicBezTo>
                    <a:cubicBezTo>
                      <a:pt x="433" y="142"/>
                      <a:pt x="487" y="90"/>
                      <a:pt x="487" y="23"/>
                    </a:cubicBezTo>
                    <a:moveTo>
                      <a:pt x="487" y="194"/>
                    </a:moveTo>
                    <a:cubicBezTo>
                      <a:pt x="487" y="173"/>
                      <a:pt x="479" y="171"/>
                      <a:pt x="477" y="171"/>
                    </a:cubicBezTo>
                    <a:cubicBezTo>
                      <a:pt x="475" y="171"/>
                      <a:pt x="466" y="175"/>
                      <a:pt x="466" y="190"/>
                    </a:cubicBezTo>
                    <a:cubicBezTo>
                      <a:pt x="464" y="242"/>
                      <a:pt x="412" y="271"/>
                      <a:pt x="364" y="271"/>
                    </a:cubicBezTo>
                    <a:cubicBezTo>
                      <a:pt x="323" y="271"/>
                      <a:pt x="285" y="248"/>
                      <a:pt x="248" y="223"/>
                    </a:cubicBezTo>
                    <a:cubicBezTo>
                      <a:pt x="208" y="196"/>
                      <a:pt x="169" y="169"/>
                      <a:pt x="121" y="169"/>
                    </a:cubicBezTo>
                    <a:cubicBezTo>
                      <a:pt x="54" y="169"/>
                      <a:pt x="0" y="221"/>
                      <a:pt x="0" y="290"/>
                    </a:cubicBezTo>
                    <a:cubicBezTo>
                      <a:pt x="0" y="305"/>
                      <a:pt x="4" y="311"/>
                      <a:pt x="8" y="311"/>
                    </a:cubicBezTo>
                    <a:cubicBezTo>
                      <a:pt x="17" y="311"/>
                      <a:pt x="19" y="299"/>
                      <a:pt x="19" y="294"/>
                    </a:cubicBezTo>
                    <a:cubicBezTo>
                      <a:pt x="23" y="234"/>
                      <a:pt x="83" y="211"/>
                      <a:pt x="121" y="211"/>
                    </a:cubicBezTo>
                    <a:cubicBezTo>
                      <a:pt x="164" y="211"/>
                      <a:pt x="200" y="234"/>
                      <a:pt x="237" y="259"/>
                    </a:cubicBezTo>
                    <a:cubicBezTo>
                      <a:pt x="277" y="286"/>
                      <a:pt x="317" y="313"/>
                      <a:pt x="364" y="313"/>
                    </a:cubicBezTo>
                    <a:cubicBezTo>
                      <a:pt x="435" y="313"/>
                      <a:pt x="487" y="259"/>
                      <a:pt x="487" y="1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6" name=""/>
              <p:cNvSpPr/>
              <p:nvPr/>
            </p:nvSpPr>
            <p:spPr>
              <a:xfrm>
                <a:off x="5123520" y="4047480"/>
                <a:ext cx="135720" cy="791280"/>
              </a:xfrm>
              <a:custGeom>
                <a:avLst/>
                <a:gdLst/>
                <a:ahLst/>
                <a:rect l="0" t="0" r="r" b="b"/>
                <a:pathLst>
                  <a:path w="377" h="2198">
                    <a:moveTo>
                      <a:pt x="225" y="1367"/>
                    </a:moveTo>
                    <a:cubicBezTo>
                      <a:pt x="225" y="1288"/>
                      <a:pt x="169" y="1163"/>
                      <a:pt x="42" y="1098"/>
                    </a:cubicBezTo>
                    <a:cubicBezTo>
                      <a:pt x="121" y="1056"/>
                      <a:pt x="214" y="971"/>
                      <a:pt x="223" y="833"/>
                    </a:cubicBezTo>
                    <a:cubicBezTo>
                      <a:pt x="223" y="832"/>
                      <a:pt x="224" y="830"/>
                      <a:pt x="225" y="829"/>
                    </a:cubicBezTo>
                    <a:cubicBezTo>
                      <a:pt x="225" y="660"/>
                      <a:pt x="225" y="491"/>
                      <a:pt x="225" y="322"/>
                    </a:cubicBezTo>
                    <a:cubicBezTo>
                      <a:pt x="225" y="261"/>
                      <a:pt x="225" y="248"/>
                      <a:pt x="229" y="219"/>
                    </a:cubicBezTo>
                    <a:cubicBezTo>
                      <a:pt x="244" y="161"/>
                      <a:pt x="279" y="88"/>
                      <a:pt x="371" y="33"/>
                    </a:cubicBezTo>
                    <a:cubicBezTo>
                      <a:pt x="377" y="29"/>
                      <a:pt x="377" y="29"/>
                      <a:pt x="377" y="17"/>
                    </a:cubicBezTo>
                    <a:cubicBezTo>
                      <a:pt x="377" y="0"/>
                      <a:pt x="377" y="0"/>
                      <a:pt x="360" y="0"/>
                    </a:cubicBezTo>
                    <a:cubicBezTo>
                      <a:pt x="348" y="0"/>
                      <a:pt x="346" y="0"/>
                      <a:pt x="327" y="10"/>
                    </a:cubicBezTo>
                    <a:cubicBezTo>
                      <a:pt x="162" y="104"/>
                      <a:pt x="154" y="240"/>
                      <a:pt x="154" y="265"/>
                    </a:cubicBezTo>
                    <a:cubicBezTo>
                      <a:pt x="154" y="439"/>
                      <a:pt x="154" y="613"/>
                      <a:pt x="154" y="787"/>
                    </a:cubicBezTo>
                    <a:cubicBezTo>
                      <a:pt x="154" y="839"/>
                      <a:pt x="154" y="900"/>
                      <a:pt x="115" y="967"/>
                    </a:cubicBezTo>
                    <a:cubicBezTo>
                      <a:pt x="81" y="1027"/>
                      <a:pt x="42" y="1056"/>
                      <a:pt x="10" y="1079"/>
                    </a:cubicBezTo>
                    <a:cubicBezTo>
                      <a:pt x="0" y="1086"/>
                      <a:pt x="0" y="1086"/>
                      <a:pt x="0" y="1098"/>
                    </a:cubicBezTo>
                    <a:cubicBezTo>
                      <a:pt x="0" y="1111"/>
                      <a:pt x="0" y="1113"/>
                      <a:pt x="6" y="1117"/>
                    </a:cubicBezTo>
                    <a:cubicBezTo>
                      <a:pt x="69" y="1157"/>
                      <a:pt x="135" y="1221"/>
                      <a:pt x="150" y="1342"/>
                    </a:cubicBezTo>
                    <a:cubicBezTo>
                      <a:pt x="154" y="1357"/>
                      <a:pt x="154" y="1359"/>
                      <a:pt x="154" y="1367"/>
                    </a:cubicBezTo>
                    <a:cubicBezTo>
                      <a:pt x="154" y="1555"/>
                      <a:pt x="154" y="1743"/>
                      <a:pt x="154" y="1931"/>
                    </a:cubicBezTo>
                    <a:cubicBezTo>
                      <a:pt x="154" y="1992"/>
                      <a:pt x="189" y="2115"/>
                      <a:pt x="331" y="2188"/>
                    </a:cubicBezTo>
                    <a:cubicBezTo>
                      <a:pt x="348" y="2198"/>
                      <a:pt x="350" y="2198"/>
                      <a:pt x="360" y="2198"/>
                    </a:cubicBezTo>
                    <a:cubicBezTo>
                      <a:pt x="377" y="2198"/>
                      <a:pt x="377" y="2198"/>
                      <a:pt x="377" y="2182"/>
                    </a:cubicBezTo>
                    <a:cubicBezTo>
                      <a:pt x="377" y="2169"/>
                      <a:pt x="377" y="2167"/>
                      <a:pt x="375" y="2167"/>
                    </a:cubicBezTo>
                    <a:cubicBezTo>
                      <a:pt x="344" y="2146"/>
                      <a:pt x="248" y="2088"/>
                      <a:pt x="227" y="1960"/>
                    </a:cubicBezTo>
                    <a:cubicBezTo>
                      <a:pt x="225" y="1942"/>
                      <a:pt x="225" y="1939"/>
                      <a:pt x="225" y="1931"/>
                    </a:cubicBezTo>
                    <a:cubicBezTo>
                      <a:pt x="225" y="1743"/>
                      <a:pt x="225" y="1555"/>
                      <a:pt x="225" y="13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7" name=""/>
              <p:cNvSpPr/>
              <p:nvPr/>
            </p:nvSpPr>
            <p:spPr>
              <a:xfrm>
                <a:off x="5321520" y="4134600"/>
                <a:ext cx="86040" cy="176040"/>
              </a:xfrm>
              <a:custGeom>
                <a:avLst/>
                <a:gdLst/>
                <a:ahLst/>
                <a:rect l="0" t="0" r="r" b="b"/>
                <a:pathLst>
                  <a:path w="239" h="489">
                    <a:moveTo>
                      <a:pt x="150" y="19"/>
                    </a:moveTo>
                    <a:cubicBezTo>
                      <a:pt x="150" y="0"/>
                      <a:pt x="150" y="0"/>
                      <a:pt x="131" y="0"/>
                    </a:cubicBezTo>
                    <a:cubicBezTo>
                      <a:pt x="87" y="46"/>
                      <a:pt x="23" y="46"/>
                      <a:pt x="0" y="46"/>
                    </a:cubicBezTo>
                    <a:cubicBezTo>
                      <a:pt x="0" y="54"/>
                      <a:pt x="0" y="61"/>
                      <a:pt x="0" y="69"/>
                    </a:cubicBezTo>
                    <a:cubicBezTo>
                      <a:pt x="15" y="69"/>
                      <a:pt x="56" y="69"/>
                      <a:pt x="96" y="50"/>
                    </a:cubicBezTo>
                    <a:cubicBezTo>
                      <a:pt x="96" y="177"/>
                      <a:pt x="96" y="303"/>
                      <a:pt x="96" y="430"/>
                    </a:cubicBezTo>
                    <a:cubicBezTo>
                      <a:pt x="96" y="457"/>
                      <a:pt x="94" y="466"/>
                      <a:pt x="27" y="466"/>
                    </a:cubicBezTo>
                    <a:cubicBezTo>
                      <a:pt x="19" y="466"/>
                      <a:pt x="12" y="466"/>
                      <a:pt x="4" y="466"/>
                    </a:cubicBezTo>
                    <a:cubicBezTo>
                      <a:pt x="4" y="473"/>
                      <a:pt x="4" y="481"/>
                      <a:pt x="4" y="489"/>
                    </a:cubicBezTo>
                    <a:cubicBezTo>
                      <a:pt x="29" y="486"/>
                      <a:pt x="94" y="486"/>
                      <a:pt x="123" y="486"/>
                    </a:cubicBezTo>
                    <a:cubicBezTo>
                      <a:pt x="152" y="486"/>
                      <a:pt x="214" y="486"/>
                      <a:pt x="239" y="489"/>
                    </a:cubicBezTo>
                    <a:cubicBezTo>
                      <a:pt x="239" y="481"/>
                      <a:pt x="239" y="473"/>
                      <a:pt x="239" y="466"/>
                    </a:cubicBezTo>
                    <a:cubicBezTo>
                      <a:pt x="232" y="466"/>
                      <a:pt x="224" y="466"/>
                      <a:pt x="217" y="466"/>
                    </a:cubicBezTo>
                    <a:cubicBezTo>
                      <a:pt x="152" y="466"/>
                      <a:pt x="150" y="457"/>
                      <a:pt x="150" y="430"/>
                    </a:cubicBezTo>
                    <a:cubicBezTo>
                      <a:pt x="150" y="293"/>
                      <a:pt x="150" y="156"/>
                      <a:pt x="150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8" name=""/>
              <p:cNvSpPr/>
              <p:nvPr/>
            </p:nvSpPr>
            <p:spPr>
              <a:xfrm>
                <a:off x="5451840" y="4281840"/>
                <a:ext cx="30600" cy="78840"/>
              </a:xfrm>
              <a:custGeom>
                <a:avLst/>
                <a:gdLst/>
                <a:ahLst/>
                <a:rect l="0" t="0" r="r" b="b"/>
                <a:pathLst>
                  <a:path w="85" h="219">
                    <a:moveTo>
                      <a:pt x="85" y="77"/>
                    </a:moveTo>
                    <a:cubicBezTo>
                      <a:pt x="85" y="29"/>
                      <a:pt x="69" y="0"/>
                      <a:pt x="40" y="0"/>
                    </a:cubicBezTo>
                    <a:cubicBezTo>
                      <a:pt x="15" y="0"/>
                      <a:pt x="0" y="19"/>
                      <a:pt x="0" y="40"/>
                    </a:cubicBezTo>
                    <a:cubicBezTo>
                      <a:pt x="0" y="61"/>
                      <a:pt x="15" y="79"/>
                      <a:pt x="40" y="79"/>
                    </a:cubicBezTo>
                    <a:cubicBezTo>
                      <a:pt x="48" y="79"/>
                      <a:pt x="58" y="75"/>
                      <a:pt x="65" y="69"/>
                    </a:cubicBezTo>
                    <a:cubicBezTo>
                      <a:pt x="67" y="67"/>
                      <a:pt x="67" y="68"/>
                      <a:pt x="69" y="67"/>
                    </a:cubicBezTo>
                    <a:cubicBezTo>
                      <a:pt x="69" y="70"/>
                      <a:pt x="71" y="67"/>
                      <a:pt x="71" y="77"/>
                    </a:cubicBezTo>
                    <a:cubicBezTo>
                      <a:pt x="71" y="132"/>
                      <a:pt x="44" y="175"/>
                      <a:pt x="21" y="200"/>
                    </a:cubicBezTo>
                    <a:cubicBezTo>
                      <a:pt x="12" y="209"/>
                      <a:pt x="12" y="211"/>
                      <a:pt x="12" y="213"/>
                    </a:cubicBezTo>
                    <a:cubicBezTo>
                      <a:pt x="12" y="217"/>
                      <a:pt x="17" y="219"/>
                      <a:pt x="19" y="219"/>
                    </a:cubicBezTo>
                    <a:cubicBezTo>
                      <a:pt x="27" y="219"/>
                      <a:pt x="85" y="163"/>
                      <a:pt x="85" y="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3840" bIns="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29" name=""/>
              <p:cNvSpPr/>
              <p:nvPr/>
            </p:nvSpPr>
            <p:spPr>
              <a:xfrm>
                <a:off x="7586640" y="4069800"/>
                <a:ext cx="81720" cy="122400"/>
              </a:xfrm>
              <a:custGeom>
                <a:avLst/>
                <a:gdLst/>
                <a:ahLst/>
                <a:rect l="0" t="0" r="r" b="b"/>
                <a:pathLst>
                  <a:path w="227" h="340">
                    <a:moveTo>
                      <a:pt x="227" y="246"/>
                    </a:moveTo>
                    <a:cubicBezTo>
                      <a:pt x="221" y="246"/>
                      <a:pt x="216" y="246"/>
                      <a:pt x="210" y="246"/>
                    </a:cubicBezTo>
                    <a:cubicBezTo>
                      <a:pt x="208" y="259"/>
                      <a:pt x="202" y="288"/>
                      <a:pt x="196" y="294"/>
                    </a:cubicBezTo>
                    <a:cubicBezTo>
                      <a:pt x="192" y="296"/>
                      <a:pt x="152" y="296"/>
                      <a:pt x="146" y="296"/>
                    </a:cubicBezTo>
                    <a:cubicBezTo>
                      <a:pt x="115" y="296"/>
                      <a:pt x="83" y="296"/>
                      <a:pt x="52" y="296"/>
                    </a:cubicBezTo>
                    <a:cubicBezTo>
                      <a:pt x="104" y="248"/>
                      <a:pt x="123" y="234"/>
                      <a:pt x="154" y="211"/>
                    </a:cubicBezTo>
                    <a:cubicBezTo>
                      <a:pt x="192" y="180"/>
                      <a:pt x="227" y="148"/>
                      <a:pt x="227" y="100"/>
                    </a:cubicBezTo>
                    <a:cubicBezTo>
                      <a:pt x="227" y="38"/>
                      <a:pt x="173" y="0"/>
                      <a:pt x="106" y="0"/>
                    </a:cubicBezTo>
                    <a:cubicBezTo>
                      <a:pt x="44" y="0"/>
                      <a:pt x="0" y="44"/>
                      <a:pt x="0" y="92"/>
                    </a:cubicBezTo>
                    <a:cubicBezTo>
                      <a:pt x="0" y="117"/>
                      <a:pt x="23" y="119"/>
                      <a:pt x="27" y="119"/>
                    </a:cubicBezTo>
                    <a:cubicBezTo>
                      <a:pt x="40" y="119"/>
                      <a:pt x="54" y="111"/>
                      <a:pt x="54" y="92"/>
                    </a:cubicBezTo>
                    <a:cubicBezTo>
                      <a:pt x="54" y="84"/>
                      <a:pt x="52" y="65"/>
                      <a:pt x="25" y="65"/>
                    </a:cubicBezTo>
                    <a:cubicBezTo>
                      <a:pt x="40" y="29"/>
                      <a:pt x="75" y="19"/>
                      <a:pt x="100" y="19"/>
                    </a:cubicBezTo>
                    <a:cubicBezTo>
                      <a:pt x="150" y="19"/>
                      <a:pt x="177" y="58"/>
                      <a:pt x="177" y="100"/>
                    </a:cubicBezTo>
                    <a:cubicBezTo>
                      <a:pt x="177" y="144"/>
                      <a:pt x="146" y="180"/>
                      <a:pt x="129" y="198"/>
                    </a:cubicBezTo>
                    <a:cubicBezTo>
                      <a:pt x="88" y="239"/>
                      <a:pt x="47" y="279"/>
                      <a:pt x="6" y="319"/>
                    </a:cubicBezTo>
                    <a:cubicBezTo>
                      <a:pt x="0" y="326"/>
                      <a:pt x="0" y="326"/>
                      <a:pt x="0" y="340"/>
                    </a:cubicBezTo>
                    <a:cubicBezTo>
                      <a:pt x="71" y="340"/>
                      <a:pt x="142" y="340"/>
                      <a:pt x="212" y="340"/>
                    </a:cubicBezTo>
                    <a:cubicBezTo>
                      <a:pt x="217" y="309"/>
                      <a:pt x="222" y="278"/>
                      <a:pt x="227" y="2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0" name=""/>
              <p:cNvSpPr/>
              <p:nvPr/>
            </p:nvSpPr>
            <p:spPr>
              <a:xfrm>
                <a:off x="7688520" y="4112640"/>
                <a:ext cx="110160" cy="81000"/>
              </a:xfrm>
              <a:custGeom>
                <a:avLst/>
                <a:gdLst/>
                <a:ahLst/>
                <a:rect l="0" t="0" r="r" b="b"/>
                <a:pathLst>
                  <a:path w="306" h="225">
                    <a:moveTo>
                      <a:pt x="135" y="35"/>
                    </a:moveTo>
                    <a:cubicBezTo>
                      <a:pt x="156" y="35"/>
                      <a:pt x="177" y="35"/>
                      <a:pt x="198" y="35"/>
                    </a:cubicBezTo>
                    <a:cubicBezTo>
                      <a:pt x="189" y="65"/>
                      <a:pt x="177" y="113"/>
                      <a:pt x="177" y="152"/>
                    </a:cubicBezTo>
                    <a:cubicBezTo>
                      <a:pt x="177" y="173"/>
                      <a:pt x="181" y="188"/>
                      <a:pt x="183" y="198"/>
                    </a:cubicBezTo>
                    <a:cubicBezTo>
                      <a:pt x="192" y="223"/>
                      <a:pt x="198" y="225"/>
                      <a:pt x="206" y="225"/>
                    </a:cubicBezTo>
                    <a:cubicBezTo>
                      <a:pt x="219" y="225"/>
                      <a:pt x="231" y="215"/>
                      <a:pt x="231" y="203"/>
                    </a:cubicBezTo>
                    <a:cubicBezTo>
                      <a:pt x="231" y="198"/>
                      <a:pt x="229" y="196"/>
                      <a:pt x="227" y="192"/>
                    </a:cubicBezTo>
                    <a:cubicBezTo>
                      <a:pt x="217" y="173"/>
                      <a:pt x="208" y="144"/>
                      <a:pt x="208" y="102"/>
                    </a:cubicBezTo>
                    <a:cubicBezTo>
                      <a:pt x="208" y="92"/>
                      <a:pt x="208" y="71"/>
                      <a:pt x="214" y="35"/>
                    </a:cubicBezTo>
                    <a:cubicBezTo>
                      <a:pt x="236" y="35"/>
                      <a:pt x="258" y="35"/>
                      <a:pt x="279" y="35"/>
                    </a:cubicBezTo>
                    <a:cubicBezTo>
                      <a:pt x="287" y="35"/>
                      <a:pt x="292" y="35"/>
                      <a:pt x="298" y="31"/>
                    </a:cubicBezTo>
                    <a:cubicBezTo>
                      <a:pt x="304" y="25"/>
                      <a:pt x="306" y="17"/>
                      <a:pt x="306" y="15"/>
                    </a:cubicBezTo>
                    <a:cubicBezTo>
                      <a:pt x="306" y="0"/>
                      <a:pt x="294" y="0"/>
                      <a:pt x="285" y="0"/>
                    </a:cubicBezTo>
                    <a:cubicBezTo>
                      <a:pt x="221" y="0"/>
                      <a:pt x="156" y="0"/>
                      <a:pt x="92" y="0"/>
                    </a:cubicBezTo>
                    <a:cubicBezTo>
                      <a:pt x="71" y="0"/>
                      <a:pt x="56" y="4"/>
                      <a:pt x="33" y="27"/>
                    </a:cubicBezTo>
                    <a:cubicBezTo>
                      <a:pt x="19" y="38"/>
                      <a:pt x="0" y="65"/>
                      <a:pt x="0" y="71"/>
                    </a:cubicBezTo>
                    <a:cubicBezTo>
                      <a:pt x="0" y="77"/>
                      <a:pt x="6" y="77"/>
                      <a:pt x="8" y="77"/>
                    </a:cubicBezTo>
                    <a:cubicBezTo>
                      <a:pt x="15" y="77"/>
                      <a:pt x="15" y="75"/>
                      <a:pt x="17" y="71"/>
                    </a:cubicBezTo>
                    <a:cubicBezTo>
                      <a:pt x="44" y="35"/>
                      <a:pt x="75" y="35"/>
                      <a:pt x="87" y="35"/>
                    </a:cubicBezTo>
                    <a:cubicBezTo>
                      <a:pt x="98" y="35"/>
                      <a:pt x="108" y="35"/>
                      <a:pt x="119" y="35"/>
                    </a:cubicBezTo>
                    <a:cubicBezTo>
                      <a:pt x="102" y="92"/>
                      <a:pt x="75" y="152"/>
                      <a:pt x="58" y="184"/>
                    </a:cubicBezTo>
                    <a:cubicBezTo>
                      <a:pt x="56" y="190"/>
                      <a:pt x="50" y="200"/>
                      <a:pt x="50" y="203"/>
                    </a:cubicBezTo>
                    <a:cubicBezTo>
                      <a:pt x="48" y="205"/>
                      <a:pt x="48" y="207"/>
                      <a:pt x="48" y="211"/>
                    </a:cubicBezTo>
                    <a:cubicBezTo>
                      <a:pt x="48" y="217"/>
                      <a:pt x="54" y="225"/>
                      <a:pt x="67" y="225"/>
                    </a:cubicBezTo>
                    <a:cubicBezTo>
                      <a:pt x="85" y="225"/>
                      <a:pt x="92" y="203"/>
                      <a:pt x="104" y="157"/>
                    </a:cubicBezTo>
                    <a:cubicBezTo>
                      <a:pt x="115" y="116"/>
                      <a:pt x="125" y="76"/>
                      <a:pt x="135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6000" bIns="36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1" name=""/>
              <p:cNvSpPr/>
              <p:nvPr/>
            </p:nvSpPr>
            <p:spPr>
              <a:xfrm>
                <a:off x="7822080" y="4024800"/>
                <a:ext cx="65160" cy="87840"/>
              </a:xfrm>
              <a:custGeom>
                <a:avLst/>
                <a:gdLst/>
                <a:ahLst/>
                <a:rect l="0" t="0" r="r" b="b"/>
                <a:pathLst>
                  <a:path w="181" h="244">
                    <a:moveTo>
                      <a:pt x="181" y="173"/>
                    </a:moveTo>
                    <a:cubicBezTo>
                      <a:pt x="176" y="173"/>
                      <a:pt x="171" y="173"/>
                      <a:pt x="167" y="173"/>
                    </a:cubicBezTo>
                    <a:cubicBezTo>
                      <a:pt x="167" y="180"/>
                      <a:pt x="162" y="203"/>
                      <a:pt x="156" y="207"/>
                    </a:cubicBezTo>
                    <a:cubicBezTo>
                      <a:pt x="154" y="209"/>
                      <a:pt x="123" y="209"/>
                      <a:pt x="117" y="209"/>
                    </a:cubicBezTo>
                    <a:cubicBezTo>
                      <a:pt x="93" y="209"/>
                      <a:pt x="69" y="209"/>
                      <a:pt x="46" y="209"/>
                    </a:cubicBezTo>
                    <a:cubicBezTo>
                      <a:pt x="69" y="192"/>
                      <a:pt x="96" y="171"/>
                      <a:pt x="119" y="157"/>
                    </a:cubicBezTo>
                    <a:cubicBezTo>
                      <a:pt x="152" y="134"/>
                      <a:pt x="181" y="113"/>
                      <a:pt x="181" y="73"/>
                    </a:cubicBezTo>
                    <a:cubicBezTo>
                      <a:pt x="181" y="25"/>
                      <a:pt x="137" y="0"/>
                      <a:pt x="85" y="0"/>
                    </a:cubicBezTo>
                    <a:cubicBezTo>
                      <a:pt x="35" y="0"/>
                      <a:pt x="0" y="29"/>
                      <a:pt x="0" y="65"/>
                    </a:cubicBezTo>
                    <a:cubicBezTo>
                      <a:pt x="0" y="84"/>
                      <a:pt x="17" y="88"/>
                      <a:pt x="21" y="88"/>
                    </a:cubicBezTo>
                    <a:cubicBezTo>
                      <a:pt x="31" y="88"/>
                      <a:pt x="44" y="79"/>
                      <a:pt x="44" y="65"/>
                    </a:cubicBezTo>
                    <a:cubicBezTo>
                      <a:pt x="44" y="52"/>
                      <a:pt x="33" y="44"/>
                      <a:pt x="21" y="44"/>
                    </a:cubicBezTo>
                    <a:cubicBezTo>
                      <a:pt x="31" y="27"/>
                      <a:pt x="54" y="17"/>
                      <a:pt x="77" y="17"/>
                    </a:cubicBezTo>
                    <a:cubicBezTo>
                      <a:pt x="112" y="17"/>
                      <a:pt x="144" y="38"/>
                      <a:pt x="144" y="73"/>
                    </a:cubicBezTo>
                    <a:cubicBezTo>
                      <a:pt x="144" y="104"/>
                      <a:pt x="121" y="127"/>
                      <a:pt x="94" y="152"/>
                    </a:cubicBezTo>
                    <a:cubicBezTo>
                      <a:pt x="64" y="177"/>
                      <a:pt x="34" y="203"/>
                      <a:pt x="4" y="228"/>
                    </a:cubicBezTo>
                    <a:cubicBezTo>
                      <a:pt x="0" y="230"/>
                      <a:pt x="0" y="230"/>
                      <a:pt x="0" y="234"/>
                    </a:cubicBezTo>
                    <a:cubicBezTo>
                      <a:pt x="0" y="237"/>
                      <a:pt x="0" y="241"/>
                      <a:pt x="0" y="244"/>
                    </a:cubicBezTo>
                    <a:cubicBezTo>
                      <a:pt x="57" y="244"/>
                      <a:pt x="114" y="244"/>
                      <a:pt x="171" y="244"/>
                    </a:cubicBezTo>
                    <a:cubicBezTo>
                      <a:pt x="174" y="221"/>
                      <a:pt x="178" y="197"/>
                      <a:pt x="181" y="1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2840" bIns="42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2" name=""/>
              <p:cNvSpPr/>
              <p:nvPr/>
            </p:nvSpPr>
            <p:spPr>
              <a:xfrm>
                <a:off x="7921800" y="4111200"/>
                <a:ext cx="112320" cy="82800"/>
              </a:xfrm>
              <a:custGeom>
                <a:avLst/>
                <a:gdLst/>
                <a:ahLst/>
                <a:rect l="0" t="0" r="r" b="b"/>
                <a:pathLst>
                  <a:path w="312" h="230">
                    <a:moveTo>
                      <a:pt x="37" y="192"/>
                    </a:moveTo>
                    <a:cubicBezTo>
                      <a:pt x="35" y="200"/>
                      <a:pt x="33" y="213"/>
                      <a:pt x="33" y="215"/>
                    </a:cubicBezTo>
                    <a:cubicBezTo>
                      <a:pt x="33" y="225"/>
                      <a:pt x="42" y="230"/>
                      <a:pt x="50" y="230"/>
                    </a:cubicBezTo>
                    <a:cubicBezTo>
                      <a:pt x="58" y="230"/>
                      <a:pt x="68" y="223"/>
                      <a:pt x="71" y="219"/>
                    </a:cubicBezTo>
                    <a:cubicBezTo>
                      <a:pt x="74" y="215"/>
                      <a:pt x="77" y="198"/>
                      <a:pt x="79" y="188"/>
                    </a:cubicBezTo>
                    <a:cubicBezTo>
                      <a:pt x="81" y="177"/>
                      <a:pt x="87" y="154"/>
                      <a:pt x="90" y="142"/>
                    </a:cubicBezTo>
                    <a:cubicBezTo>
                      <a:pt x="94" y="129"/>
                      <a:pt x="96" y="119"/>
                      <a:pt x="100" y="106"/>
                    </a:cubicBezTo>
                    <a:cubicBezTo>
                      <a:pt x="104" y="86"/>
                      <a:pt x="106" y="81"/>
                      <a:pt x="121" y="61"/>
                    </a:cubicBezTo>
                    <a:cubicBezTo>
                      <a:pt x="135" y="40"/>
                      <a:pt x="158" y="13"/>
                      <a:pt x="198" y="13"/>
                    </a:cubicBezTo>
                    <a:cubicBezTo>
                      <a:pt x="227" y="13"/>
                      <a:pt x="227" y="40"/>
                      <a:pt x="227" y="50"/>
                    </a:cubicBezTo>
                    <a:cubicBezTo>
                      <a:pt x="227" y="79"/>
                      <a:pt x="206" y="138"/>
                      <a:pt x="198" y="159"/>
                    </a:cubicBezTo>
                    <a:cubicBezTo>
                      <a:pt x="192" y="173"/>
                      <a:pt x="189" y="177"/>
                      <a:pt x="189" y="186"/>
                    </a:cubicBezTo>
                    <a:cubicBezTo>
                      <a:pt x="189" y="213"/>
                      <a:pt x="212" y="230"/>
                      <a:pt x="239" y="230"/>
                    </a:cubicBezTo>
                    <a:cubicBezTo>
                      <a:pt x="289" y="230"/>
                      <a:pt x="312" y="159"/>
                      <a:pt x="312" y="152"/>
                    </a:cubicBezTo>
                    <a:cubicBezTo>
                      <a:pt x="312" y="146"/>
                      <a:pt x="306" y="146"/>
                      <a:pt x="304" y="146"/>
                    </a:cubicBezTo>
                    <a:cubicBezTo>
                      <a:pt x="298" y="146"/>
                      <a:pt x="296" y="148"/>
                      <a:pt x="294" y="154"/>
                    </a:cubicBezTo>
                    <a:cubicBezTo>
                      <a:pt x="283" y="194"/>
                      <a:pt x="260" y="217"/>
                      <a:pt x="239" y="217"/>
                    </a:cubicBezTo>
                    <a:cubicBezTo>
                      <a:pt x="229" y="217"/>
                      <a:pt x="227" y="209"/>
                      <a:pt x="227" y="198"/>
                    </a:cubicBezTo>
                    <a:cubicBezTo>
                      <a:pt x="227" y="186"/>
                      <a:pt x="229" y="180"/>
                      <a:pt x="239" y="157"/>
                    </a:cubicBezTo>
                    <a:cubicBezTo>
                      <a:pt x="246" y="140"/>
                      <a:pt x="267" y="86"/>
                      <a:pt x="267" y="58"/>
                    </a:cubicBezTo>
                    <a:cubicBezTo>
                      <a:pt x="267" y="8"/>
                      <a:pt x="227" y="0"/>
                      <a:pt x="200" y="0"/>
                    </a:cubicBezTo>
                    <a:cubicBezTo>
                      <a:pt x="156" y="0"/>
                      <a:pt x="129" y="25"/>
                      <a:pt x="112" y="46"/>
                    </a:cubicBezTo>
                    <a:cubicBezTo>
                      <a:pt x="110" y="10"/>
                      <a:pt x="79" y="0"/>
                      <a:pt x="58" y="0"/>
                    </a:cubicBezTo>
                    <a:cubicBezTo>
                      <a:pt x="35" y="0"/>
                      <a:pt x="25" y="15"/>
                      <a:pt x="19" y="27"/>
                    </a:cubicBezTo>
                    <a:cubicBezTo>
                      <a:pt x="6" y="46"/>
                      <a:pt x="0" y="75"/>
                      <a:pt x="0" y="77"/>
                    </a:cubicBezTo>
                    <a:cubicBezTo>
                      <a:pt x="0" y="84"/>
                      <a:pt x="6" y="84"/>
                      <a:pt x="8" y="84"/>
                    </a:cubicBezTo>
                    <a:cubicBezTo>
                      <a:pt x="15" y="84"/>
                      <a:pt x="17" y="84"/>
                      <a:pt x="19" y="69"/>
                    </a:cubicBezTo>
                    <a:cubicBezTo>
                      <a:pt x="27" y="38"/>
                      <a:pt x="37" y="13"/>
                      <a:pt x="56" y="13"/>
                    </a:cubicBezTo>
                    <a:cubicBezTo>
                      <a:pt x="71" y="13"/>
                      <a:pt x="73" y="25"/>
                      <a:pt x="73" y="38"/>
                    </a:cubicBezTo>
                    <a:cubicBezTo>
                      <a:pt x="73" y="48"/>
                      <a:pt x="68" y="67"/>
                      <a:pt x="65" y="81"/>
                    </a:cubicBezTo>
                    <a:cubicBezTo>
                      <a:pt x="61" y="96"/>
                      <a:pt x="56" y="117"/>
                      <a:pt x="54" y="127"/>
                    </a:cubicBezTo>
                    <a:cubicBezTo>
                      <a:pt x="49" y="149"/>
                      <a:pt x="43" y="170"/>
                      <a:pt x="37" y="1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800" bIns="378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3" name=""/>
              <p:cNvSpPr/>
              <p:nvPr/>
            </p:nvSpPr>
            <p:spPr>
              <a:xfrm>
                <a:off x="8052120" y="4111200"/>
                <a:ext cx="110160" cy="120960"/>
              </a:xfrm>
              <a:custGeom>
                <a:avLst/>
                <a:gdLst/>
                <a:ahLst/>
                <a:rect l="0" t="0" r="r" b="b"/>
                <a:pathLst>
                  <a:path w="306" h="336">
                    <a:moveTo>
                      <a:pt x="2" y="309"/>
                    </a:moveTo>
                    <a:cubicBezTo>
                      <a:pt x="0" y="315"/>
                      <a:pt x="0" y="317"/>
                      <a:pt x="0" y="319"/>
                    </a:cubicBezTo>
                    <a:cubicBezTo>
                      <a:pt x="0" y="330"/>
                      <a:pt x="10" y="336"/>
                      <a:pt x="19" y="336"/>
                    </a:cubicBezTo>
                    <a:cubicBezTo>
                      <a:pt x="35" y="336"/>
                      <a:pt x="40" y="317"/>
                      <a:pt x="42" y="309"/>
                    </a:cubicBezTo>
                    <a:cubicBezTo>
                      <a:pt x="44" y="307"/>
                      <a:pt x="54" y="265"/>
                      <a:pt x="67" y="215"/>
                    </a:cubicBezTo>
                    <a:cubicBezTo>
                      <a:pt x="81" y="225"/>
                      <a:pt x="102" y="230"/>
                      <a:pt x="121" y="230"/>
                    </a:cubicBezTo>
                    <a:cubicBezTo>
                      <a:pt x="164" y="230"/>
                      <a:pt x="169" y="206"/>
                      <a:pt x="194" y="194"/>
                    </a:cubicBezTo>
                    <a:cubicBezTo>
                      <a:pt x="204" y="230"/>
                      <a:pt x="239" y="230"/>
                      <a:pt x="248" y="230"/>
                    </a:cubicBezTo>
                    <a:cubicBezTo>
                      <a:pt x="267" y="230"/>
                      <a:pt x="279" y="219"/>
                      <a:pt x="287" y="203"/>
                    </a:cubicBezTo>
                    <a:cubicBezTo>
                      <a:pt x="300" y="184"/>
                      <a:pt x="306" y="154"/>
                      <a:pt x="306" y="152"/>
                    </a:cubicBezTo>
                    <a:cubicBezTo>
                      <a:pt x="306" y="146"/>
                      <a:pt x="300" y="146"/>
                      <a:pt x="298" y="146"/>
                    </a:cubicBezTo>
                    <a:cubicBezTo>
                      <a:pt x="289" y="146"/>
                      <a:pt x="289" y="148"/>
                      <a:pt x="285" y="161"/>
                    </a:cubicBezTo>
                    <a:cubicBezTo>
                      <a:pt x="279" y="186"/>
                      <a:pt x="271" y="217"/>
                      <a:pt x="248" y="217"/>
                    </a:cubicBezTo>
                    <a:cubicBezTo>
                      <a:pt x="235" y="217"/>
                      <a:pt x="231" y="205"/>
                      <a:pt x="231" y="190"/>
                    </a:cubicBezTo>
                    <a:cubicBezTo>
                      <a:pt x="231" y="182"/>
                      <a:pt x="235" y="163"/>
                      <a:pt x="239" y="150"/>
                    </a:cubicBezTo>
                    <a:cubicBezTo>
                      <a:pt x="244" y="136"/>
                      <a:pt x="248" y="115"/>
                      <a:pt x="250" y="104"/>
                    </a:cubicBezTo>
                    <a:cubicBezTo>
                      <a:pt x="254" y="89"/>
                      <a:pt x="258" y="74"/>
                      <a:pt x="262" y="58"/>
                    </a:cubicBezTo>
                    <a:cubicBezTo>
                      <a:pt x="267" y="46"/>
                      <a:pt x="271" y="23"/>
                      <a:pt x="271" y="21"/>
                    </a:cubicBezTo>
                    <a:cubicBezTo>
                      <a:pt x="271" y="10"/>
                      <a:pt x="262" y="4"/>
                      <a:pt x="254" y="4"/>
                    </a:cubicBezTo>
                    <a:cubicBezTo>
                      <a:pt x="248" y="4"/>
                      <a:pt x="239" y="6"/>
                      <a:pt x="233" y="17"/>
                    </a:cubicBezTo>
                    <a:cubicBezTo>
                      <a:pt x="231" y="19"/>
                      <a:pt x="227" y="35"/>
                      <a:pt x="225" y="46"/>
                    </a:cubicBezTo>
                    <a:cubicBezTo>
                      <a:pt x="221" y="61"/>
                      <a:pt x="218" y="75"/>
                      <a:pt x="214" y="90"/>
                    </a:cubicBezTo>
                    <a:cubicBezTo>
                      <a:pt x="209" y="111"/>
                      <a:pt x="203" y="132"/>
                      <a:pt x="198" y="152"/>
                    </a:cubicBezTo>
                    <a:cubicBezTo>
                      <a:pt x="196" y="165"/>
                      <a:pt x="196" y="167"/>
                      <a:pt x="189" y="173"/>
                    </a:cubicBezTo>
                    <a:cubicBezTo>
                      <a:pt x="175" y="196"/>
                      <a:pt x="152" y="217"/>
                      <a:pt x="123" y="217"/>
                    </a:cubicBezTo>
                    <a:cubicBezTo>
                      <a:pt x="81" y="217"/>
                      <a:pt x="81" y="180"/>
                      <a:pt x="81" y="171"/>
                    </a:cubicBezTo>
                    <a:cubicBezTo>
                      <a:pt x="81" y="157"/>
                      <a:pt x="83" y="150"/>
                      <a:pt x="90" y="123"/>
                    </a:cubicBezTo>
                    <a:cubicBezTo>
                      <a:pt x="94" y="100"/>
                      <a:pt x="96" y="96"/>
                      <a:pt x="100" y="77"/>
                    </a:cubicBezTo>
                    <a:cubicBezTo>
                      <a:pt x="103" y="68"/>
                      <a:pt x="106" y="58"/>
                      <a:pt x="108" y="48"/>
                    </a:cubicBezTo>
                    <a:cubicBezTo>
                      <a:pt x="110" y="38"/>
                      <a:pt x="117" y="17"/>
                      <a:pt x="117" y="15"/>
                    </a:cubicBezTo>
                    <a:cubicBezTo>
                      <a:pt x="117" y="6"/>
                      <a:pt x="108" y="0"/>
                      <a:pt x="98" y="0"/>
                    </a:cubicBezTo>
                    <a:cubicBezTo>
                      <a:pt x="79" y="0"/>
                      <a:pt x="75" y="17"/>
                      <a:pt x="73" y="23"/>
                    </a:cubicBezTo>
                    <a:cubicBezTo>
                      <a:pt x="49" y="118"/>
                      <a:pt x="26" y="214"/>
                      <a:pt x="2" y="3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4" name=""/>
              <p:cNvSpPr/>
              <p:nvPr/>
            </p:nvSpPr>
            <p:spPr>
              <a:xfrm>
                <a:off x="8185680" y="4160160"/>
                <a:ext cx="63720" cy="60120"/>
              </a:xfrm>
              <a:custGeom>
                <a:avLst/>
                <a:gdLst/>
                <a:ahLst/>
                <a:rect l="0" t="0" r="r" b="b"/>
                <a:pathLst>
                  <a:path w="177" h="167">
                    <a:moveTo>
                      <a:pt x="65" y="81"/>
                    </a:moveTo>
                    <a:cubicBezTo>
                      <a:pt x="102" y="81"/>
                      <a:pt x="167" y="75"/>
                      <a:pt x="167" y="33"/>
                    </a:cubicBezTo>
                    <a:cubicBezTo>
                      <a:pt x="167" y="15"/>
                      <a:pt x="148" y="0"/>
                      <a:pt x="115" y="0"/>
                    </a:cubicBezTo>
                    <a:cubicBezTo>
                      <a:pt x="65" y="0"/>
                      <a:pt x="0" y="33"/>
                      <a:pt x="0" y="96"/>
                    </a:cubicBezTo>
                    <a:cubicBezTo>
                      <a:pt x="0" y="129"/>
                      <a:pt x="23" y="167"/>
                      <a:pt x="77" y="167"/>
                    </a:cubicBezTo>
                    <a:cubicBezTo>
                      <a:pt x="85" y="167"/>
                      <a:pt x="116" y="166"/>
                      <a:pt x="140" y="157"/>
                    </a:cubicBezTo>
                    <a:cubicBezTo>
                      <a:pt x="163" y="147"/>
                      <a:pt x="177" y="132"/>
                      <a:pt x="177" y="127"/>
                    </a:cubicBezTo>
                    <a:cubicBezTo>
                      <a:pt x="177" y="123"/>
                      <a:pt x="173" y="119"/>
                      <a:pt x="171" y="119"/>
                    </a:cubicBezTo>
                    <a:cubicBezTo>
                      <a:pt x="169" y="119"/>
                      <a:pt x="169" y="119"/>
                      <a:pt x="162" y="125"/>
                    </a:cubicBezTo>
                    <a:cubicBezTo>
                      <a:pt x="144" y="144"/>
                      <a:pt x="110" y="154"/>
                      <a:pt x="79" y="154"/>
                    </a:cubicBezTo>
                    <a:cubicBezTo>
                      <a:pt x="48" y="154"/>
                      <a:pt x="33" y="136"/>
                      <a:pt x="33" y="109"/>
                    </a:cubicBezTo>
                    <a:cubicBezTo>
                      <a:pt x="33" y="104"/>
                      <a:pt x="33" y="96"/>
                      <a:pt x="37" y="81"/>
                    </a:cubicBezTo>
                    <a:cubicBezTo>
                      <a:pt x="47" y="81"/>
                      <a:pt x="56" y="81"/>
                      <a:pt x="65" y="81"/>
                    </a:cubicBezTo>
                    <a:moveTo>
                      <a:pt x="42" y="69"/>
                    </a:moveTo>
                    <a:cubicBezTo>
                      <a:pt x="58" y="17"/>
                      <a:pt x="102" y="13"/>
                      <a:pt x="115" y="13"/>
                    </a:cubicBezTo>
                    <a:cubicBezTo>
                      <a:pt x="131" y="13"/>
                      <a:pt x="148" y="21"/>
                      <a:pt x="148" y="33"/>
                    </a:cubicBezTo>
                    <a:cubicBezTo>
                      <a:pt x="148" y="69"/>
                      <a:pt x="79" y="69"/>
                      <a:pt x="62" y="69"/>
                    </a:cubicBezTo>
                    <a:cubicBezTo>
                      <a:pt x="56" y="69"/>
                      <a:pt x="49" y="69"/>
                      <a:pt x="42" y="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5120" bIns="15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5" name=""/>
              <p:cNvSpPr/>
              <p:nvPr/>
            </p:nvSpPr>
            <p:spPr>
              <a:xfrm>
                <a:off x="8281440" y="4067640"/>
                <a:ext cx="137880" cy="124920"/>
              </a:xfrm>
              <a:custGeom>
                <a:avLst/>
                <a:gdLst/>
                <a:ahLst/>
                <a:rect l="0" t="0" r="r" b="b"/>
                <a:pathLst>
                  <a:path w="383" h="347">
                    <a:moveTo>
                      <a:pt x="227" y="35"/>
                    </a:moveTo>
                    <a:cubicBezTo>
                      <a:pt x="231" y="21"/>
                      <a:pt x="231" y="19"/>
                      <a:pt x="242" y="19"/>
                    </a:cubicBezTo>
                    <a:cubicBezTo>
                      <a:pt x="246" y="19"/>
                      <a:pt x="262" y="19"/>
                      <a:pt x="273" y="19"/>
                    </a:cubicBezTo>
                    <a:cubicBezTo>
                      <a:pt x="304" y="19"/>
                      <a:pt x="319" y="19"/>
                      <a:pt x="331" y="23"/>
                    </a:cubicBezTo>
                    <a:cubicBezTo>
                      <a:pt x="354" y="29"/>
                      <a:pt x="354" y="44"/>
                      <a:pt x="354" y="63"/>
                    </a:cubicBezTo>
                    <a:cubicBezTo>
                      <a:pt x="354" y="71"/>
                      <a:pt x="354" y="77"/>
                      <a:pt x="352" y="104"/>
                    </a:cubicBezTo>
                    <a:cubicBezTo>
                      <a:pt x="351" y="106"/>
                      <a:pt x="351" y="109"/>
                      <a:pt x="350" y="111"/>
                    </a:cubicBezTo>
                    <a:cubicBezTo>
                      <a:pt x="350" y="115"/>
                      <a:pt x="354" y="117"/>
                      <a:pt x="358" y="117"/>
                    </a:cubicBezTo>
                    <a:cubicBezTo>
                      <a:pt x="366" y="117"/>
                      <a:pt x="366" y="113"/>
                      <a:pt x="369" y="104"/>
                    </a:cubicBezTo>
                    <a:cubicBezTo>
                      <a:pt x="373" y="72"/>
                      <a:pt x="378" y="39"/>
                      <a:pt x="383" y="6"/>
                    </a:cubicBezTo>
                    <a:cubicBezTo>
                      <a:pt x="383" y="0"/>
                      <a:pt x="377" y="0"/>
                      <a:pt x="366" y="0"/>
                    </a:cubicBezTo>
                    <a:cubicBezTo>
                      <a:pt x="262" y="0"/>
                      <a:pt x="157" y="0"/>
                      <a:pt x="52" y="0"/>
                    </a:cubicBezTo>
                    <a:cubicBezTo>
                      <a:pt x="40" y="0"/>
                      <a:pt x="37" y="0"/>
                      <a:pt x="35" y="10"/>
                    </a:cubicBezTo>
                    <a:cubicBezTo>
                      <a:pt x="24" y="40"/>
                      <a:pt x="13" y="70"/>
                      <a:pt x="2" y="100"/>
                    </a:cubicBezTo>
                    <a:cubicBezTo>
                      <a:pt x="2" y="102"/>
                      <a:pt x="0" y="109"/>
                      <a:pt x="0" y="111"/>
                    </a:cubicBezTo>
                    <a:cubicBezTo>
                      <a:pt x="0" y="113"/>
                      <a:pt x="0" y="117"/>
                      <a:pt x="8" y="117"/>
                    </a:cubicBezTo>
                    <a:cubicBezTo>
                      <a:pt x="15" y="117"/>
                      <a:pt x="17" y="115"/>
                      <a:pt x="19" y="104"/>
                    </a:cubicBezTo>
                    <a:cubicBezTo>
                      <a:pt x="48" y="23"/>
                      <a:pt x="67" y="19"/>
                      <a:pt x="144" y="19"/>
                    </a:cubicBezTo>
                    <a:cubicBezTo>
                      <a:pt x="151" y="19"/>
                      <a:pt x="158" y="19"/>
                      <a:pt x="164" y="19"/>
                    </a:cubicBezTo>
                    <a:cubicBezTo>
                      <a:pt x="181" y="19"/>
                      <a:pt x="181" y="19"/>
                      <a:pt x="181" y="23"/>
                    </a:cubicBezTo>
                    <a:cubicBezTo>
                      <a:pt x="180" y="26"/>
                      <a:pt x="181" y="27"/>
                      <a:pt x="179" y="33"/>
                    </a:cubicBezTo>
                    <a:cubicBezTo>
                      <a:pt x="156" y="124"/>
                      <a:pt x="133" y="214"/>
                      <a:pt x="110" y="305"/>
                    </a:cubicBezTo>
                    <a:cubicBezTo>
                      <a:pt x="106" y="324"/>
                      <a:pt x="106" y="328"/>
                      <a:pt x="52" y="328"/>
                    </a:cubicBezTo>
                    <a:cubicBezTo>
                      <a:pt x="33" y="328"/>
                      <a:pt x="29" y="328"/>
                      <a:pt x="29" y="340"/>
                    </a:cubicBezTo>
                    <a:cubicBezTo>
                      <a:pt x="32" y="342"/>
                      <a:pt x="29" y="347"/>
                      <a:pt x="37" y="347"/>
                    </a:cubicBezTo>
                    <a:cubicBezTo>
                      <a:pt x="52" y="347"/>
                      <a:pt x="67" y="344"/>
                      <a:pt x="81" y="344"/>
                    </a:cubicBezTo>
                    <a:cubicBezTo>
                      <a:pt x="96" y="344"/>
                      <a:pt x="110" y="344"/>
                      <a:pt x="125" y="344"/>
                    </a:cubicBezTo>
                    <a:cubicBezTo>
                      <a:pt x="140" y="344"/>
                      <a:pt x="156" y="344"/>
                      <a:pt x="171" y="344"/>
                    </a:cubicBezTo>
                    <a:cubicBezTo>
                      <a:pt x="185" y="344"/>
                      <a:pt x="200" y="347"/>
                      <a:pt x="214" y="347"/>
                    </a:cubicBezTo>
                    <a:cubicBezTo>
                      <a:pt x="219" y="347"/>
                      <a:pt x="227" y="347"/>
                      <a:pt x="227" y="336"/>
                    </a:cubicBezTo>
                    <a:cubicBezTo>
                      <a:pt x="227" y="328"/>
                      <a:pt x="221" y="328"/>
                      <a:pt x="204" y="328"/>
                    </a:cubicBezTo>
                    <a:cubicBezTo>
                      <a:pt x="196" y="328"/>
                      <a:pt x="185" y="328"/>
                      <a:pt x="175" y="328"/>
                    </a:cubicBezTo>
                    <a:cubicBezTo>
                      <a:pt x="158" y="326"/>
                      <a:pt x="156" y="324"/>
                      <a:pt x="156" y="317"/>
                    </a:cubicBezTo>
                    <a:cubicBezTo>
                      <a:pt x="156" y="313"/>
                      <a:pt x="156" y="313"/>
                      <a:pt x="158" y="305"/>
                    </a:cubicBezTo>
                    <a:cubicBezTo>
                      <a:pt x="181" y="215"/>
                      <a:pt x="204" y="125"/>
                      <a:pt x="227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6" name=""/>
              <p:cNvSpPr/>
              <p:nvPr/>
            </p:nvSpPr>
            <p:spPr>
              <a:xfrm>
                <a:off x="7575480" y="4239000"/>
                <a:ext cx="850680" cy="10440"/>
              </a:xfrm>
              <a:custGeom>
                <a:avLst/>
                <a:gdLst/>
                <a:ahLst/>
                <a:rect l="0" t="0" r="r" b="b"/>
                <a:pathLst>
                  <a:path w="2363" h="29">
                    <a:moveTo>
                      <a:pt x="0" y="0"/>
                    </a:moveTo>
                    <a:cubicBezTo>
                      <a:pt x="788" y="0"/>
                      <a:pt x="1576" y="0"/>
                      <a:pt x="2363" y="0"/>
                    </a:cubicBezTo>
                    <a:cubicBezTo>
                      <a:pt x="2363" y="10"/>
                      <a:pt x="2363" y="19"/>
                      <a:pt x="2363" y="29"/>
                    </a:cubicBezTo>
                    <a:cubicBezTo>
                      <a:pt x="1576" y="29"/>
                      <a:pt x="788" y="29"/>
                      <a:pt x="0" y="29"/>
                    </a:cubicBezTo>
                    <a:cubicBezTo>
                      <a:pt x="0" y="19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560" bIns="-34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7" name=""/>
              <p:cNvSpPr/>
              <p:nvPr/>
            </p:nvSpPr>
            <p:spPr>
              <a:xfrm>
                <a:off x="7820640" y="4319280"/>
                <a:ext cx="78840" cy="83520"/>
              </a:xfrm>
              <a:custGeom>
                <a:avLst/>
                <a:gdLst/>
                <a:ahLst/>
                <a:rect l="0" t="0" r="r" b="b"/>
                <a:pathLst>
                  <a:path w="219" h="232">
                    <a:moveTo>
                      <a:pt x="81" y="111"/>
                    </a:moveTo>
                    <a:cubicBezTo>
                      <a:pt x="96" y="111"/>
                      <a:pt x="135" y="109"/>
                      <a:pt x="162" y="100"/>
                    </a:cubicBezTo>
                    <a:cubicBezTo>
                      <a:pt x="202" y="86"/>
                      <a:pt x="208" y="61"/>
                      <a:pt x="208" y="46"/>
                    </a:cubicBezTo>
                    <a:cubicBezTo>
                      <a:pt x="208" y="17"/>
                      <a:pt x="181" y="0"/>
                      <a:pt x="146" y="0"/>
                    </a:cubicBezTo>
                    <a:cubicBezTo>
                      <a:pt x="83" y="0"/>
                      <a:pt x="0" y="48"/>
                      <a:pt x="0" y="136"/>
                    </a:cubicBezTo>
                    <a:cubicBezTo>
                      <a:pt x="0" y="188"/>
                      <a:pt x="33" y="232"/>
                      <a:pt x="92" y="232"/>
                    </a:cubicBezTo>
                    <a:cubicBezTo>
                      <a:pt x="179" y="232"/>
                      <a:pt x="219" y="182"/>
                      <a:pt x="219" y="173"/>
                    </a:cubicBezTo>
                    <a:cubicBezTo>
                      <a:pt x="219" y="171"/>
                      <a:pt x="214" y="165"/>
                      <a:pt x="210" y="165"/>
                    </a:cubicBezTo>
                    <a:cubicBezTo>
                      <a:pt x="208" y="165"/>
                      <a:pt x="206" y="167"/>
                      <a:pt x="202" y="171"/>
                    </a:cubicBezTo>
                    <a:cubicBezTo>
                      <a:pt x="162" y="217"/>
                      <a:pt x="102" y="217"/>
                      <a:pt x="94" y="217"/>
                    </a:cubicBezTo>
                    <a:cubicBezTo>
                      <a:pt x="62" y="217"/>
                      <a:pt x="42" y="198"/>
                      <a:pt x="42" y="157"/>
                    </a:cubicBezTo>
                    <a:cubicBezTo>
                      <a:pt x="42" y="148"/>
                      <a:pt x="42" y="138"/>
                      <a:pt x="48" y="111"/>
                    </a:cubicBezTo>
                    <a:cubicBezTo>
                      <a:pt x="59" y="111"/>
                      <a:pt x="70" y="111"/>
                      <a:pt x="81" y="111"/>
                    </a:cubicBezTo>
                    <a:moveTo>
                      <a:pt x="52" y="96"/>
                    </a:moveTo>
                    <a:cubicBezTo>
                      <a:pt x="73" y="21"/>
                      <a:pt x="131" y="15"/>
                      <a:pt x="146" y="15"/>
                    </a:cubicBezTo>
                    <a:cubicBezTo>
                      <a:pt x="167" y="15"/>
                      <a:pt x="185" y="27"/>
                      <a:pt x="185" y="46"/>
                    </a:cubicBezTo>
                    <a:cubicBezTo>
                      <a:pt x="185" y="96"/>
                      <a:pt x="100" y="96"/>
                      <a:pt x="77" y="96"/>
                    </a:cubicBezTo>
                    <a:cubicBezTo>
                      <a:pt x="69" y="96"/>
                      <a:pt x="60" y="96"/>
                      <a:pt x="52" y="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8520" bIns="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8" name=""/>
              <p:cNvSpPr/>
              <p:nvPr/>
            </p:nvSpPr>
            <p:spPr>
              <a:xfrm>
                <a:off x="7921800" y="4275000"/>
                <a:ext cx="140760" cy="126360"/>
              </a:xfrm>
              <a:custGeom>
                <a:avLst/>
                <a:gdLst/>
                <a:ahLst/>
                <a:rect l="0" t="0" r="r" b="b"/>
                <a:pathLst>
                  <a:path w="391" h="351">
                    <a:moveTo>
                      <a:pt x="60" y="311"/>
                    </a:moveTo>
                    <a:cubicBezTo>
                      <a:pt x="56" y="328"/>
                      <a:pt x="54" y="332"/>
                      <a:pt x="15" y="332"/>
                    </a:cubicBezTo>
                    <a:cubicBezTo>
                      <a:pt x="6" y="332"/>
                      <a:pt x="0" y="332"/>
                      <a:pt x="0" y="342"/>
                    </a:cubicBezTo>
                    <a:cubicBezTo>
                      <a:pt x="0" y="351"/>
                      <a:pt x="6" y="351"/>
                      <a:pt x="15" y="351"/>
                    </a:cubicBezTo>
                    <a:cubicBezTo>
                      <a:pt x="81" y="351"/>
                      <a:pt x="146" y="351"/>
                      <a:pt x="212" y="351"/>
                    </a:cubicBezTo>
                    <a:cubicBezTo>
                      <a:pt x="300" y="351"/>
                      <a:pt x="364" y="292"/>
                      <a:pt x="364" y="240"/>
                    </a:cubicBezTo>
                    <a:cubicBezTo>
                      <a:pt x="364" y="205"/>
                      <a:pt x="331" y="173"/>
                      <a:pt x="277" y="167"/>
                    </a:cubicBezTo>
                    <a:cubicBezTo>
                      <a:pt x="339" y="157"/>
                      <a:pt x="391" y="117"/>
                      <a:pt x="391" y="73"/>
                    </a:cubicBezTo>
                    <a:cubicBezTo>
                      <a:pt x="391" y="33"/>
                      <a:pt x="352" y="0"/>
                      <a:pt x="285" y="0"/>
                    </a:cubicBezTo>
                    <a:cubicBezTo>
                      <a:pt x="223" y="0"/>
                      <a:pt x="160" y="0"/>
                      <a:pt x="98" y="0"/>
                    </a:cubicBezTo>
                    <a:cubicBezTo>
                      <a:pt x="90" y="0"/>
                      <a:pt x="83" y="0"/>
                      <a:pt x="83" y="10"/>
                    </a:cubicBezTo>
                    <a:cubicBezTo>
                      <a:pt x="83" y="19"/>
                      <a:pt x="90" y="19"/>
                      <a:pt x="98" y="19"/>
                    </a:cubicBezTo>
                    <a:cubicBezTo>
                      <a:pt x="100" y="19"/>
                      <a:pt x="108" y="19"/>
                      <a:pt x="119" y="19"/>
                    </a:cubicBezTo>
                    <a:cubicBezTo>
                      <a:pt x="129" y="21"/>
                      <a:pt x="129" y="21"/>
                      <a:pt x="129" y="27"/>
                    </a:cubicBezTo>
                    <a:cubicBezTo>
                      <a:pt x="129" y="31"/>
                      <a:pt x="129" y="29"/>
                      <a:pt x="129" y="38"/>
                    </a:cubicBezTo>
                    <a:cubicBezTo>
                      <a:pt x="106" y="129"/>
                      <a:pt x="83" y="220"/>
                      <a:pt x="60" y="311"/>
                    </a:cubicBezTo>
                    <a:moveTo>
                      <a:pt x="142" y="161"/>
                    </a:moveTo>
                    <a:cubicBezTo>
                      <a:pt x="152" y="119"/>
                      <a:pt x="162" y="77"/>
                      <a:pt x="173" y="35"/>
                    </a:cubicBezTo>
                    <a:cubicBezTo>
                      <a:pt x="177" y="19"/>
                      <a:pt x="177" y="19"/>
                      <a:pt x="200" y="19"/>
                    </a:cubicBezTo>
                    <a:cubicBezTo>
                      <a:pt x="226" y="19"/>
                      <a:pt x="251" y="19"/>
                      <a:pt x="277" y="19"/>
                    </a:cubicBezTo>
                    <a:cubicBezTo>
                      <a:pt x="329" y="19"/>
                      <a:pt x="341" y="52"/>
                      <a:pt x="341" y="73"/>
                    </a:cubicBezTo>
                    <a:cubicBezTo>
                      <a:pt x="341" y="113"/>
                      <a:pt x="294" y="161"/>
                      <a:pt x="225" y="161"/>
                    </a:cubicBezTo>
                    <a:cubicBezTo>
                      <a:pt x="197" y="161"/>
                      <a:pt x="169" y="161"/>
                      <a:pt x="142" y="161"/>
                    </a:cubicBezTo>
                    <a:moveTo>
                      <a:pt x="117" y="332"/>
                    </a:moveTo>
                    <a:cubicBezTo>
                      <a:pt x="102" y="332"/>
                      <a:pt x="100" y="332"/>
                      <a:pt x="100" y="326"/>
                    </a:cubicBezTo>
                    <a:cubicBezTo>
                      <a:pt x="101" y="322"/>
                      <a:pt x="100" y="324"/>
                      <a:pt x="102" y="315"/>
                    </a:cubicBezTo>
                    <a:cubicBezTo>
                      <a:pt x="114" y="269"/>
                      <a:pt x="126" y="222"/>
                      <a:pt x="137" y="175"/>
                    </a:cubicBezTo>
                    <a:cubicBezTo>
                      <a:pt x="174" y="175"/>
                      <a:pt x="211" y="175"/>
                      <a:pt x="248" y="175"/>
                    </a:cubicBezTo>
                    <a:cubicBezTo>
                      <a:pt x="296" y="175"/>
                      <a:pt x="314" y="207"/>
                      <a:pt x="314" y="236"/>
                    </a:cubicBezTo>
                    <a:cubicBezTo>
                      <a:pt x="314" y="288"/>
                      <a:pt x="262" y="332"/>
                      <a:pt x="200" y="332"/>
                    </a:cubicBezTo>
                    <a:cubicBezTo>
                      <a:pt x="172" y="332"/>
                      <a:pt x="144" y="332"/>
                      <a:pt x="117" y="3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39" name=""/>
              <p:cNvSpPr/>
              <p:nvPr/>
            </p:nvSpPr>
            <p:spPr>
              <a:xfrm>
                <a:off x="8090280" y="4272840"/>
                <a:ext cx="100440" cy="129960"/>
              </a:xfrm>
              <a:custGeom>
                <a:avLst/>
                <a:gdLst/>
                <a:ahLst/>
                <a:rect l="0" t="0" r="r" b="b"/>
                <a:pathLst>
                  <a:path w="279" h="361">
                    <a:moveTo>
                      <a:pt x="106" y="77"/>
                    </a:moveTo>
                    <a:cubicBezTo>
                      <a:pt x="142" y="77"/>
                      <a:pt x="178" y="77"/>
                      <a:pt x="214" y="77"/>
                    </a:cubicBezTo>
                    <a:cubicBezTo>
                      <a:pt x="223" y="77"/>
                      <a:pt x="233" y="78"/>
                      <a:pt x="233" y="69"/>
                    </a:cubicBezTo>
                    <a:cubicBezTo>
                      <a:pt x="233" y="60"/>
                      <a:pt x="225" y="58"/>
                      <a:pt x="214" y="58"/>
                    </a:cubicBezTo>
                    <a:cubicBezTo>
                      <a:pt x="180" y="58"/>
                      <a:pt x="145" y="58"/>
                      <a:pt x="110" y="58"/>
                    </a:cubicBezTo>
                    <a:cubicBezTo>
                      <a:pt x="115" y="46"/>
                      <a:pt x="115" y="46"/>
                      <a:pt x="117" y="33"/>
                    </a:cubicBezTo>
                    <a:cubicBezTo>
                      <a:pt x="119" y="25"/>
                      <a:pt x="121" y="17"/>
                      <a:pt x="123" y="8"/>
                    </a:cubicBezTo>
                    <a:cubicBezTo>
                      <a:pt x="123" y="6"/>
                      <a:pt x="123" y="0"/>
                      <a:pt x="115" y="0"/>
                    </a:cubicBezTo>
                    <a:cubicBezTo>
                      <a:pt x="93" y="2"/>
                      <a:pt x="71" y="4"/>
                      <a:pt x="50" y="6"/>
                    </a:cubicBezTo>
                    <a:cubicBezTo>
                      <a:pt x="46" y="6"/>
                      <a:pt x="40" y="6"/>
                      <a:pt x="40" y="17"/>
                    </a:cubicBezTo>
                    <a:cubicBezTo>
                      <a:pt x="40" y="25"/>
                      <a:pt x="46" y="25"/>
                      <a:pt x="52" y="25"/>
                    </a:cubicBezTo>
                    <a:cubicBezTo>
                      <a:pt x="77" y="25"/>
                      <a:pt x="77" y="27"/>
                      <a:pt x="77" y="33"/>
                    </a:cubicBezTo>
                    <a:cubicBezTo>
                      <a:pt x="75" y="42"/>
                      <a:pt x="77" y="35"/>
                      <a:pt x="71" y="58"/>
                    </a:cubicBezTo>
                    <a:cubicBezTo>
                      <a:pt x="61" y="58"/>
                      <a:pt x="51" y="58"/>
                      <a:pt x="42" y="58"/>
                    </a:cubicBezTo>
                    <a:cubicBezTo>
                      <a:pt x="33" y="58"/>
                      <a:pt x="25" y="60"/>
                      <a:pt x="25" y="69"/>
                    </a:cubicBezTo>
                    <a:cubicBezTo>
                      <a:pt x="25" y="78"/>
                      <a:pt x="33" y="77"/>
                      <a:pt x="42" y="77"/>
                    </a:cubicBezTo>
                    <a:cubicBezTo>
                      <a:pt x="50" y="77"/>
                      <a:pt x="58" y="77"/>
                      <a:pt x="67" y="77"/>
                    </a:cubicBezTo>
                    <a:cubicBezTo>
                      <a:pt x="45" y="164"/>
                      <a:pt x="24" y="250"/>
                      <a:pt x="2" y="336"/>
                    </a:cubicBezTo>
                    <a:cubicBezTo>
                      <a:pt x="2" y="338"/>
                      <a:pt x="0" y="342"/>
                      <a:pt x="0" y="344"/>
                    </a:cubicBezTo>
                    <a:cubicBezTo>
                      <a:pt x="0" y="353"/>
                      <a:pt x="6" y="361"/>
                      <a:pt x="17" y="361"/>
                    </a:cubicBezTo>
                    <a:cubicBezTo>
                      <a:pt x="35" y="361"/>
                      <a:pt x="40" y="347"/>
                      <a:pt x="42" y="338"/>
                    </a:cubicBezTo>
                    <a:cubicBezTo>
                      <a:pt x="44" y="330"/>
                      <a:pt x="50" y="305"/>
                      <a:pt x="52" y="292"/>
                    </a:cubicBezTo>
                    <a:cubicBezTo>
                      <a:pt x="54" y="286"/>
                      <a:pt x="60" y="265"/>
                      <a:pt x="60" y="259"/>
                    </a:cubicBezTo>
                    <a:cubicBezTo>
                      <a:pt x="62" y="253"/>
                      <a:pt x="69" y="225"/>
                      <a:pt x="71" y="223"/>
                    </a:cubicBezTo>
                    <a:cubicBezTo>
                      <a:pt x="71" y="219"/>
                      <a:pt x="102" y="144"/>
                      <a:pt x="164" y="144"/>
                    </a:cubicBezTo>
                    <a:cubicBezTo>
                      <a:pt x="194" y="144"/>
                      <a:pt x="194" y="171"/>
                      <a:pt x="194" y="180"/>
                    </a:cubicBezTo>
                    <a:cubicBezTo>
                      <a:pt x="194" y="211"/>
                      <a:pt x="173" y="267"/>
                      <a:pt x="162" y="294"/>
                    </a:cubicBezTo>
                    <a:cubicBezTo>
                      <a:pt x="158" y="303"/>
                      <a:pt x="156" y="309"/>
                      <a:pt x="156" y="317"/>
                    </a:cubicBezTo>
                    <a:cubicBezTo>
                      <a:pt x="156" y="342"/>
                      <a:pt x="177" y="361"/>
                      <a:pt x="204" y="361"/>
                    </a:cubicBezTo>
                    <a:cubicBezTo>
                      <a:pt x="256" y="361"/>
                      <a:pt x="279" y="292"/>
                      <a:pt x="279" y="284"/>
                    </a:cubicBezTo>
                    <a:cubicBezTo>
                      <a:pt x="279" y="276"/>
                      <a:pt x="273" y="276"/>
                      <a:pt x="271" y="276"/>
                    </a:cubicBezTo>
                    <a:cubicBezTo>
                      <a:pt x="264" y="276"/>
                      <a:pt x="262" y="280"/>
                      <a:pt x="260" y="286"/>
                    </a:cubicBezTo>
                    <a:cubicBezTo>
                      <a:pt x="248" y="332"/>
                      <a:pt x="223" y="347"/>
                      <a:pt x="206" y="347"/>
                    </a:cubicBezTo>
                    <a:cubicBezTo>
                      <a:pt x="196" y="347"/>
                      <a:pt x="194" y="338"/>
                      <a:pt x="194" y="330"/>
                    </a:cubicBezTo>
                    <a:cubicBezTo>
                      <a:pt x="194" y="322"/>
                      <a:pt x="196" y="315"/>
                      <a:pt x="202" y="299"/>
                    </a:cubicBezTo>
                    <a:cubicBezTo>
                      <a:pt x="210" y="273"/>
                      <a:pt x="233" y="217"/>
                      <a:pt x="233" y="188"/>
                    </a:cubicBezTo>
                    <a:cubicBezTo>
                      <a:pt x="233" y="146"/>
                      <a:pt x="202" y="129"/>
                      <a:pt x="167" y="129"/>
                    </a:cubicBezTo>
                    <a:cubicBezTo>
                      <a:pt x="131" y="129"/>
                      <a:pt x="106" y="146"/>
                      <a:pt x="83" y="173"/>
                    </a:cubicBezTo>
                    <a:cubicBezTo>
                      <a:pt x="91" y="141"/>
                      <a:pt x="99" y="109"/>
                      <a:pt x="106" y="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0" name=""/>
              <p:cNvSpPr/>
              <p:nvPr/>
            </p:nvSpPr>
            <p:spPr>
              <a:xfrm>
                <a:off x="8545320" y="4160880"/>
                <a:ext cx="234720" cy="166680"/>
              </a:xfrm>
              <a:custGeom>
                <a:avLst/>
                <a:gdLst/>
                <a:ahLst/>
                <a:rect l="0" t="0" r="r" b="b"/>
                <a:pathLst>
                  <a:path w="652" h="463">
                    <a:moveTo>
                      <a:pt x="412" y="31"/>
                    </a:moveTo>
                    <a:cubicBezTo>
                      <a:pt x="423" y="25"/>
                      <a:pt x="427" y="23"/>
                      <a:pt x="427" y="15"/>
                    </a:cubicBezTo>
                    <a:cubicBezTo>
                      <a:pt x="427" y="4"/>
                      <a:pt x="421" y="0"/>
                      <a:pt x="412" y="0"/>
                    </a:cubicBezTo>
                    <a:cubicBezTo>
                      <a:pt x="408" y="0"/>
                      <a:pt x="402" y="2"/>
                      <a:pt x="400" y="4"/>
                    </a:cubicBezTo>
                    <a:cubicBezTo>
                      <a:pt x="271" y="74"/>
                      <a:pt x="143" y="145"/>
                      <a:pt x="15" y="215"/>
                    </a:cubicBezTo>
                    <a:cubicBezTo>
                      <a:pt x="6" y="221"/>
                      <a:pt x="0" y="223"/>
                      <a:pt x="0" y="232"/>
                    </a:cubicBezTo>
                    <a:cubicBezTo>
                      <a:pt x="0" y="240"/>
                      <a:pt x="6" y="242"/>
                      <a:pt x="15" y="248"/>
                    </a:cubicBezTo>
                    <a:cubicBezTo>
                      <a:pt x="143" y="318"/>
                      <a:pt x="271" y="388"/>
                      <a:pt x="400" y="457"/>
                    </a:cubicBezTo>
                    <a:cubicBezTo>
                      <a:pt x="408" y="463"/>
                      <a:pt x="410" y="463"/>
                      <a:pt x="412" y="463"/>
                    </a:cubicBezTo>
                    <a:cubicBezTo>
                      <a:pt x="423" y="463"/>
                      <a:pt x="427" y="455"/>
                      <a:pt x="427" y="449"/>
                    </a:cubicBezTo>
                    <a:cubicBezTo>
                      <a:pt x="427" y="441"/>
                      <a:pt x="423" y="438"/>
                      <a:pt x="412" y="432"/>
                    </a:cubicBezTo>
                    <a:cubicBezTo>
                      <a:pt x="290" y="365"/>
                      <a:pt x="168" y="299"/>
                      <a:pt x="46" y="232"/>
                    </a:cubicBezTo>
                    <a:cubicBezTo>
                      <a:pt x="168" y="165"/>
                      <a:pt x="290" y="98"/>
                      <a:pt x="412" y="31"/>
                    </a:cubicBezTo>
                    <a:moveTo>
                      <a:pt x="637" y="31"/>
                    </a:moveTo>
                    <a:cubicBezTo>
                      <a:pt x="646" y="25"/>
                      <a:pt x="652" y="23"/>
                      <a:pt x="652" y="15"/>
                    </a:cubicBezTo>
                    <a:cubicBezTo>
                      <a:pt x="652" y="4"/>
                      <a:pt x="643" y="0"/>
                      <a:pt x="637" y="0"/>
                    </a:cubicBezTo>
                    <a:cubicBezTo>
                      <a:pt x="631" y="0"/>
                      <a:pt x="627" y="2"/>
                      <a:pt x="623" y="4"/>
                    </a:cubicBezTo>
                    <a:cubicBezTo>
                      <a:pt x="494" y="74"/>
                      <a:pt x="366" y="145"/>
                      <a:pt x="237" y="215"/>
                    </a:cubicBezTo>
                    <a:cubicBezTo>
                      <a:pt x="229" y="221"/>
                      <a:pt x="223" y="223"/>
                      <a:pt x="223" y="232"/>
                    </a:cubicBezTo>
                    <a:cubicBezTo>
                      <a:pt x="223" y="240"/>
                      <a:pt x="229" y="242"/>
                      <a:pt x="237" y="248"/>
                    </a:cubicBezTo>
                    <a:cubicBezTo>
                      <a:pt x="366" y="318"/>
                      <a:pt x="494" y="388"/>
                      <a:pt x="623" y="457"/>
                    </a:cubicBezTo>
                    <a:cubicBezTo>
                      <a:pt x="631" y="463"/>
                      <a:pt x="633" y="463"/>
                      <a:pt x="637" y="463"/>
                    </a:cubicBezTo>
                    <a:cubicBezTo>
                      <a:pt x="646" y="463"/>
                      <a:pt x="652" y="455"/>
                      <a:pt x="652" y="449"/>
                    </a:cubicBezTo>
                    <a:cubicBezTo>
                      <a:pt x="652" y="441"/>
                      <a:pt x="646" y="438"/>
                      <a:pt x="637" y="432"/>
                    </a:cubicBezTo>
                    <a:cubicBezTo>
                      <a:pt x="514" y="365"/>
                      <a:pt x="391" y="299"/>
                      <a:pt x="269" y="232"/>
                    </a:cubicBezTo>
                    <a:cubicBezTo>
                      <a:pt x="391" y="165"/>
                      <a:pt x="514" y="98"/>
                      <a:pt x="637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1" name=""/>
              <p:cNvSpPr/>
              <p:nvPr/>
            </p:nvSpPr>
            <p:spPr>
              <a:xfrm>
                <a:off x="8890920" y="4134600"/>
                <a:ext cx="87120" cy="176040"/>
              </a:xfrm>
              <a:custGeom>
                <a:avLst/>
                <a:gdLst/>
                <a:ahLst/>
                <a:rect l="0" t="0" r="r" b="b"/>
                <a:pathLst>
                  <a:path w="242" h="489">
                    <a:moveTo>
                      <a:pt x="150" y="19"/>
                    </a:moveTo>
                    <a:cubicBezTo>
                      <a:pt x="150" y="0"/>
                      <a:pt x="150" y="0"/>
                      <a:pt x="133" y="0"/>
                    </a:cubicBezTo>
                    <a:cubicBezTo>
                      <a:pt x="87" y="46"/>
                      <a:pt x="23" y="46"/>
                      <a:pt x="0" y="46"/>
                    </a:cubicBezTo>
                    <a:cubicBezTo>
                      <a:pt x="0" y="54"/>
                      <a:pt x="0" y="61"/>
                      <a:pt x="0" y="69"/>
                    </a:cubicBezTo>
                    <a:cubicBezTo>
                      <a:pt x="15" y="69"/>
                      <a:pt x="58" y="69"/>
                      <a:pt x="96" y="50"/>
                    </a:cubicBezTo>
                    <a:cubicBezTo>
                      <a:pt x="96" y="177"/>
                      <a:pt x="96" y="303"/>
                      <a:pt x="96" y="430"/>
                    </a:cubicBezTo>
                    <a:cubicBezTo>
                      <a:pt x="96" y="457"/>
                      <a:pt x="94" y="466"/>
                      <a:pt x="29" y="466"/>
                    </a:cubicBezTo>
                    <a:cubicBezTo>
                      <a:pt x="21" y="466"/>
                      <a:pt x="12" y="466"/>
                      <a:pt x="4" y="466"/>
                    </a:cubicBezTo>
                    <a:cubicBezTo>
                      <a:pt x="4" y="473"/>
                      <a:pt x="4" y="481"/>
                      <a:pt x="4" y="489"/>
                    </a:cubicBezTo>
                    <a:cubicBezTo>
                      <a:pt x="31" y="486"/>
                      <a:pt x="94" y="486"/>
                      <a:pt x="123" y="486"/>
                    </a:cubicBezTo>
                    <a:cubicBezTo>
                      <a:pt x="152" y="486"/>
                      <a:pt x="217" y="486"/>
                      <a:pt x="242" y="489"/>
                    </a:cubicBezTo>
                    <a:cubicBezTo>
                      <a:pt x="242" y="481"/>
                      <a:pt x="242" y="473"/>
                      <a:pt x="242" y="466"/>
                    </a:cubicBezTo>
                    <a:cubicBezTo>
                      <a:pt x="234" y="466"/>
                      <a:pt x="226" y="466"/>
                      <a:pt x="219" y="466"/>
                    </a:cubicBezTo>
                    <a:cubicBezTo>
                      <a:pt x="152" y="466"/>
                      <a:pt x="150" y="457"/>
                      <a:pt x="150" y="430"/>
                    </a:cubicBezTo>
                    <a:cubicBezTo>
                      <a:pt x="150" y="293"/>
                      <a:pt x="150" y="156"/>
                      <a:pt x="150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2" name=""/>
              <p:cNvSpPr/>
              <p:nvPr/>
            </p:nvSpPr>
            <p:spPr>
              <a:xfrm>
                <a:off x="9022320" y="4281840"/>
                <a:ext cx="30600" cy="78840"/>
              </a:xfrm>
              <a:custGeom>
                <a:avLst/>
                <a:gdLst/>
                <a:ahLst/>
                <a:rect l="0" t="0" r="r" b="b"/>
                <a:pathLst>
                  <a:path w="85" h="219">
                    <a:moveTo>
                      <a:pt x="85" y="77"/>
                    </a:moveTo>
                    <a:cubicBezTo>
                      <a:pt x="85" y="29"/>
                      <a:pt x="67" y="0"/>
                      <a:pt x="40" y="0"/>
                    </a:cubicBezTo>
                    <a:cubicBezTo>
                      <a:pt x="15" y="0"/>
                      <a:pt x="0" y="19"/>
                      <a:pt x="0" y="40"/>
                    </a:cubicBezTo>
                    <a:cubicBezTo>
                      <a:pt x="0" y="61"/>
                      <a:pt x="15" y="79"/>
                      <a:pt x="40" y="79"/>
                    </a:cubicBezTo>
                    <a:cubicBezTo>
                      <a:pt x="48" y="79"/>
                      <a:pt x="56" y="75"/>
                      <a:pt x="65" y="69"/>
                    </a:cubicBezTo>
                    <a:cubicBezTo>
                      <a:pt x="67" y="67"/>
                      <a:pt x="67" y="67"/>
                      <a:pt x="69" y="67"/>
                    </a:cubicBezTo>
                    <a:cubicBezTo>
                      <a:pt x="69" y="70"/>
                      <a:pt x="69" y="67"/>
                      <a:pt x="69" y="77"/>
                    </a:cubicBezTo>
                    <a:cubicBezTo>
                      <a:pt x="69" y="132"/>
                      <a:pt x="44" y="175"/>
                      <a:pt x="19" y="200"/>
                    </a:cubicBezTo>
                    <a:cubicBezTo>
                      <a:pt x="12" y="209"/>
                      <a:pt x="12" y="211"/>
                      <a:pt x="12" y="213"/>
                    </a:cubicBezTo>
                    <a:cubicBezTo>
                      <a:pt x="12" y="217"/>
                      <a:pt x="15" y="219"/>
                      <a:pt x="19" y="219"/>
                    </a:cubicBezTo>
                    <a:cubicBezTo>
                      <a:pt x="27" y="219"/>
                      <a:pt x="85" y="163"/>
                      <a:pt x="85" y="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3840" bIns="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3" name=""/>
              <p:cNvSpPr/>
              <p:nvPr/>
            </p:nvSpPr>
            <p:spPr>
              <a:xfrm>
                <a:off x="5336280" y="4502160"/>
                <a:ext cx="90720" cy="124920"/>
              </a:xfrm>
              <a:custGeom>
                <a:avLst/>
                <a:gdLst/>
                <a:ahLst/>
                <a:rect l="0" t="0" r="r" b="b"/>
                <a:pathLst>
                  <a:path w="252" h="347">
                    <a:moveTo>
                      <a:pt x="252" y="261"/>
                    </a:moveTo>
                    <a:cubicBezTo>
                      <a:pt x="252" y="255"/>
                      <a:pt x="252" y="250"/>
                      <a:pt x="252" y="244"/>
                    </a:cubicBezTo>
                    <a:cubicBezTo>
                      <a:pt x="233" y="244"/>
                      <a:pt x="213" y="244"/>
                      <a:pt x="194" y="244"/>
                    </a:cubicBezTo>
                    <a:cubicBezTo>
                      <a:pt x="194" y="168"/>
                      <a:pt x="194" y="91"/>
                      <a:pt x="194" y="15"/>
                    </a:cubicBezTo>
                    <a:cubicBezTo>
                      <a:pt x="194" y="4"/>
                      <a:pt x="194" y="0"/>
                      <a:pt x="183" y="0"/>
                    </a:cubicBezTo>
                    <a:cubicBezTo>
                      <a:pt x="177" y="0"/>
                      <a:pt x="175" y="0"/>
                      <a:pt x="169" y="6"/>
                    </a:cubicBezTo>
                    <a:cubicBezTo>
                      <a:pt x="112" y="86"/>
                      <a:pt x="56" y="165"/>
                      <a:pt x="0" y="244"/>
                    </a:cubicBezTo>
                    <a:cubicBezTo>
                      <a:pt x="0" y="250"/>
                      <a:pt x="0" y="255"/>
                      <a:pt x="0" y="261"/>
                    </a:cubicBezTo>
                    <a:cubicBezTo>
                      <a:pt x="50" y="261"/>
                      <a:pt x="100" y="261"/>
                      <a:pt x="150" y="261"/>
                    </a:cubicBezTo>
                    <a:cubicBezTo>
                      <a:pt x="150" y="276"/>
                      <a:pt x="150" y="290"/>
                      <a:pt x="150" y="305"/>
                    </a:cubicBezTo>
                    <a:cubicBezTo>
                      <a:pt x="150" y="322"/>
                      <a:pt x="150" y="328"/>
                      <a:pt x="108" y="328"/>
                    </a:cubicBezTo>
                    <a:cubicBezTo>
                      <a:pt x="104" y="328"/>
                      <a:pt x="100" y="328"/>
                      <a:pt x="96" y="328"/>
                    </a:cubicBezTo>
                    <a:cubicBezTo>
                      <a:pt x="96" y="334"/>
                      <a:pt x="96" y="340"/>
                      <a:pt x="96" y="347"/>
                    </a:cubicBezTo>
                    <a:cubicBezTo>
                      <a:pt x="121" y="344"/>
                      <a:pt x="154" y="344"/>
                      <a:pt x="173" y="344"/>
                    </a:cubicBezTo>
                    <a:cubicBezTo>
                      <a:pt x="192" y="344"/>
                      <a:pt x="225" y="344"/>
                      <a:pt x="250" y="347"/>
                    </a:cubicBezTo>
                    <a:cubicBezTo>
                      <a:pt x="250" y="340"/>
                      <a:pt x="250" y="334"/>
                      <a:pt x="250" y="328"/>
                    </a:cubicBezTo>
                    <a:cubicBezTo>
                      <a:pt x="245" y="328"/>
                      <a:pt x="240" y="328"/>
                      <a:pt x="235" y="328"/>
                    </a:cubicBezTo>
                    <a:cubicBezTo>
                      <a:pt x="194" y="328"/>
                      <a:pt x="194" y="322"/>
                      <a:pt x="194" y="305"/>
                    </a:cubicBezTo>
                    <a:cubicBezTo>
                      <a:pt x="194" y="290"/>
                      <a:pt x="194" y="276"/>
                      <a:pt x="194" y="261"/>
                    </a:cubicBezTo>
                    <a:cubicBezTo>
                      <a:pt x="213" y="261"/>
                      <a:pt x="233" y="261"/>
                      <a:pt x="252" y="261"/>
                    </a:cubicBezTo>
                    <a:moveTo>
                      <a:pt x="154" y="56"/>
                    </a:moveTo>
                    <a:cubicBezTo>
                      <a:pt x="154" y="119"/>
                      <a:pt x="154" y="182"/>
                      <a:pt x="154" y="244"/>
                    </a:cubicBezTo>
                    <a:cubicBezTo>
                      <a:pt x="109" y="244"/>
                      <a:pt x="64" y="244"/>
                      <a:pt x="19" y="244"/>
                    </a:cubicBezTo>
                    <a:cubicBezTo>
                      <a:pt x="64" y="182"/>
                      <a:pt x="109" y="119"/>
                      <a:pt x="154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4" name=""/>
              <p:cNvSpPr/>
              <p:nvPr/>
            </p:nvSpPr>
            <p:spPr>
              <a:xfrm>
                <a:off x="5442840" y="4547160"/>
                <a:ext cx="110160" cy="81000"/>
              </a:xfrm>
              <a:custGeom>
                <a:avLst/>
                <a:gdLst/>
                <a:ahLst/>
                <a:rect l="0" t="0" r="r" b="b"/>
                <a:pathLst>
                  <a:path w="306" h="225">
                    <a:moveTo>
                      <a:pt x="135" y="33"/>
                    </a:moveTo>
                    <a:cubicBezTo>
                      <a:pt x="155" y="33"/>
                      <a:pt x="176" y="33"/>
                      <a:pt x="196" y="33"/>
                    </a:cubicBezTo>
                    <a:cubicBezTo>
                      <a:pt x="189" y="65"/>
                      <a:pt x="177" y="113"/>
                      <a:pt x="177" y="152"/>
                    </a:cubicBezTo>
                    <a:cubicBezTo>
                      <a:pt x="177" y="173"/>
                      <a:pt x="179" y="188"/>
                      <a:pt x="183" y="198"/>
                    </a:cubicBezTo>
                    <a:cubicBezTo>
                      <a:pt x="192" y="223"/>
                      <a:pt x="198" y="225"/>
                      <a:pt x="206" y="225"/>
                    </a:cubicBezTo>
                    <a:cubicBezTo>
                      <a:pt x="219" y="225"/>
                      <a:pt x="231" y="215"/>
                      <a:pt x="231" y="203"/>
                    </a:cubicBezTo>
                    <a:cubicBezTo>
                      <a:pt x="231" y="198"/>
                      <a:pt x="229" y="196"/>
                      <a:pt x="227" y="192"/>
                    </a:cubicBezTo>
                    <a:cubicBezTo>
                      <a:pt x="217" y="173"/>
                      <a:pt x="206" y="144"/>
                      <a:pt x="206" y="100"/>
                    </a:cubicBezTo>
                    <a:cubicBezTo>
                      <a:pt x="206" y="92"/>
                      <a:pt x="206" y="71"/>
                      <a:pt x="214" y="33"/>
                    </a:cubicBezTo>
                    <a:cubicBezTo>
                      <a:pt x="236" y="33"/>
                      <a:pt x="258" y="33"/>
                      <a:pt x="279" y="33"/>
                    </a:cubicBezTo>
                    <a:cubicBezTo>
                      <a:pt x="287" y="33"/>
                      <a:pt x="292" y="33"/>
                      <a:pt x="298" y="31"/>
                    </a:cubicBezTo>
                    <a:cubicBezTo>
                      <a:pt x="304" y="25"/>
                      <a:pt x="306" y="17"/>
                      <a:pt x="306" y="15"/>
                    </a:cubicBezTo>
                    <a:cubicBezTo>
                      <a:pt x="306" y="0"/>
                      <a:pt x="294" y="0"/>
                      <a:pt x="283" y="0"/>
                    </a:cubicBezTo>
                    <a:cubicBezTo>
                      <a:pt x="219" y="0"/>
                      <a:pt x="155" y="0"/>
                      <a:pt x="92" y="0"/>
                    </a:cubicBezTo>
                    <a:cubicBezTo>
                      <a:pt x="71" y="0"/>
                      <a:pt x="56" y="4"/>
                      <a:pt x="33" y="25"/>
                    </a:cubicBezTo>
                    <a:cubicBezTo>
                      <a:pt x="19" y="38"/>
                      <a:pt x="0" y="65"/>
                      <a:pt x="0" y="69"/>
                    </a:cubicBezTo>
                    <a:cubicBezTo>
                      <a:pt x="0" y="75"/>
                      <a:pt x="6" y="75"/>
                      <a:pt x="8" y="75"/>
                    </a:cubicBezTo>
                    <a:cubicBezTo>
                      <a:pt x="12" y="75"/>
                      <a:pt x="15" y="75"/>
                      <a:pt x="17" y="71"/>
                    </a:cubicBezTo>
                    <a:cubicBezTo>
                      <a:pt x="44" y="33"/>
                      <a:pt x="75" y="33"/>
                      <a:pt x="85" y="33"/>
                    </a:cubicBezTo>
                    <a:cubicBezTo>
                      <a:pt x="96" y="33"/>
                      <a:pt x="106" y="33"/>
                      <a:pt x="117" y="33"/>
                    </a:cubicBezTo>
                    <a:cubicBezTo>
                      <a:pt x="102" y="92"/>
                      <a:pt x="73" y="152"/>
                      <a:pt x="58" y="182"/>
                    </a:cubicBezTo>
                    <a:cubicBezTo>
                      <a:pt x="56" y="188"/>
                      <a:pt x="50" y="200"/>
                      <a:pt x="48" y="203"/>
                    </a:cubicBezTo>
                    <a:cubicBezTo>
                      <a:pt x="48" y="205"/>
                      <a:pt x="48" y="207"/>
                      <a:pt x="48" y="209"/>
                    </a:cubicBezTo>
                    <a:cubicBezTo>
                      <a:pt x="48" y="217"/>
                      <a:pt x="54" y="225"/>
                      <a:pt x="65" y="225"/>
                    </a:cubicBezTo>
                    <a:cubicBezTo>
                      <a:pt x="85" y="225"/>
                      <a:pt x="92" y="203"/>
                      <a:pt x="104" y="157"/>
                    </a:cubicBezTo>
                    <a:cubicBezTo>
                      <a:pt x="115" y="116"/>
                      <a:pt x="125" y="74"/>
                      <a:pt x="135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6000" bIns="36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5" name=""/>
              <p:cNvSpPr/>
              <p:nvPr/>
            </p:nvSpPr>
            <p:spPr>
              <a:xfrm>
                <a:off x="5576040" y="4459320"/>
                <a:ext cx="65160" cy="87840"/>
              </a:xfrm>
              <a:custGeom>
                <a:avLst/>
                <a:gdLst/>
                <a:ahLst/>
                <a:rect l="0" t="0" r="r" b="b"/>
                <a:pathLst>
                  <a:path w="181" h="244">
                    <a:moveTo>
                      <a:pt x="181" y="173"/>
                    </a:moveTo>
                    <a:cubicBezTo>
                      <a:pt x="176" y="173"/>
                      <a:pt x="171" y="173"/>
                      <a:pt x="167" y="173"/>
                    </a:cubicBezTo>
                    <a:cubicBezTo>
                      <a:pt x="164" y="180"/>
                      <a:pt x="162" y="203"/>
                      <a:pt x="156" y="207"/>
                    </a:cubicBezTo>
                    <a:cubicBezTo>
                      <a:pt x="152" y="209"/>
                      <a:pt x="123" y="209"/>
                      <a:pt x="117" y="209"/>
                    </a:cubicBezTo>
                    <a:cubicBezTo>
                      <a:pt x="92" y="209"/>
                      <a:pt x="68" y="209"/>
                      <a:pt x="44" y="209"/>
                    </a:cubicBezTo>
                    <a:cubicBezTo>
                      <a:pt x="69" y="190"/>
                      <a:pt x="96" y="169"/>
                      <a:pt x="119" y="154"/>
                    </a:cubicBezTo>
                    <a:cubicBezTo>
                      <a:pt x="150" y="134"/>
                      <a:pt x="181" y="111"/>
                      <a:pt x="181" y="73"/>
                    </a:cubicBezTo>
                    <a:cubicBezTo>
                      <a:pt x="181" y="25"/>
                      <a:pt x="137" y="0"/>
                      <a:pt x="85" y="0"/>
                    </a:cubicBezTo>
                    <a:cubicBezTo>
                      <a:pt x="35" y="0"/>
                      <a:pt x="0" y="27"/>
                      <a:pt x="0" y="65"/>
                    </a:cubicBezTo>
                    <a:cubicBezTo>
                      <a:pt x="0" y="84"/>
                      <a:pt x="15" y="86"/>
                      <a:pt x="21" y="86"/>
                    </a:cubicBezTo>
                    <a:cubicBezTo>
                      <a:pt x="31" y="86"/>
                      <a:pt x="42" y="79"/>
                      <a:pt x="42" y="65"/>
                    </a:cubicBezTo>
                    <a:cubicBezTo>
                      <a:pt x="42" y="52"/>
                      <a:pt x="33" y="44"/>
                      <a:pt x="21" y="44"/>
                    </a:cubicBezTo>
                    <a:cubicBezTo>
                      <a:pt x="31" y="27"/>
                      <a:pt x="52" y="15"/>
                      <a:pt x="77" y="15"/>
                    </a:cubicBezTo>
                    <a:cubicBezTo>
                      <a:pt x="112" y="15"/>
                      <a:pt x="142" y="38"/>
                      <a:pt x="142" y="73"/>
                    </a:cubicBezTo>
                    <a:cubicBezTo>
                      <a:pt x="142" y="104"/>
                      <a:pt x="121" y="127"/>
                      <a:pt x="94" y="150"/>
                    </a:cubicBezTo>
                    <a:cubicBezTo>
                      <a:pt x="64" y="176"/>
                      <a:pt x="34" y="202"/>
                      <a:pt x="4" y="228"/>
                    </a:cubicBezTo>
                    <a:cubicBezTo>
                      <a:pt x="0" y="230"/>
                      <a:pt x="0" y="230"/>
                      <a:pt x="0" y="232"/>
                    </a:cubicBezTo>
                    <a:cubicBezTo>
                      <a:pt x="0" y="236"/>
                      <a:pt x="0" y="240"/>
                      <a:pt x="0" y="244"/>
                    </a:cubicBezTo>
                    <a:cubicBezTo>
                      <a:pt x="56" y="244"/>
                      <a:pt x="112" y="244"/>
                      <a:pt x="169" y="244"/>
                    </a:cubicBezTo>
                    <a:cubicBezTo>
                      <a:pt x="173" y="221"/>
                      <a:pt x="177" y="197"/>
                      <a:pt x="181" y="1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2840" bIns="42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6" name=""/>
              <p:cNvSpPr/>
              <p:nvPr/>
            </p:nvSpPr>
            <p:spPr>
              <a:xfrm>
                <a:off x="5675040" y="4545000"/>
                <a:ext cx="113040" cy="83520"/>
              </a:xfrm>
              <a:custGeom>
                <a:avLst/>
                <a:gdLst/>
                <a:ahLst/>
                <a:rect l="0" t="0" r="r" b="b"/>
                <a:pathLst>
                  <a:path w="314" h="232">
                    <a:moveTo>
                      <a:pt x="40" y="194"/>
                    </a:moveTo>
                    <a:cubicBezTo>
                      <a:pt x="37" y="200"/>
                      <a:pt x="35" y="208"/>
                      <a:pt x="33" y="215"/>
                    </a:cubicBezTo>
                    <a:cubicBezTo>
                      <a:pt x="33" y="228"/>
                      <a:pt x="44" y="232"/>
                      <a:pt x="52" y="232"/>
                    </a:cubicBezTo>
                    <a:cubicBezTo>
                      <a:pt x="60" y="232"/>
                      <a:pt x="68" y="226"/>
                      <a:pt x="71" y="221"/>
                    </a:cubicBezTo>
                    <a:cubicBezTo>
                      <a:pt x="74" y="217"/>
                      <a:pt x="79" y="200"/>
                      <a:pt x="81" y="190"/>
                    </a:cubicBezTo>
                    <a:cubicBezTo>
                      <a:pt x="83" y="180"/>
                      <a:pt x="90" y="157"/>
                      <a:pt x="92" y="142"/>
                    </a:cubicBezTo>
                    <a:cubicBezTo>
                      <a:pt x="96" y="132"/>
                      <a:pt x="98" y="121"/>
                      <a:pt x="100" y="109"/>
                    </a:cubicBezTo>
                    <a:cubicBezTo>
                      <a:pt x="106" y="88"/>
                      <a:pt x="108" y="84"/>
                      <a:pt x="123" y="63"/>
                    </a:cubicBezTo>
                    <a:cubicBezTo>
                      <a:pt x="137" y="42"/>
                      <a:pt x="160" y="15"/>
                      <a:pt x="200" y="15"/>
                    </a:cubicBezTo>
                    <a:cubicBezTo>
                      <a:pt x="229" y="15"/>
                      <a:pt x="229" y="42"/>
                      <a:pt x="229" y="50"/>
                    </a:cubicBezTo>
                    <a:cubicBezTo>
                      <a:pt x="229" y="81"/>
                      <a:pt x="208" y="138"/>
                      <a:pt x="200" y="161"/>
                    </a:cubicBezTo>
                    <a:cubicBezTo>
                      <a:pt x="194" y="175"/>
                      <a:pt x="192" y="180"/>
                      <a:pt x="192" y="188"/>
                    </a:cubicBezTo>
                    <a:cubicBezTo>
                      <a:pt x="192" y="215"/>
                      <a:pt x="214" y="232"/>
                      <a:pt x="239" y="232"/>
                    </a:cubicBezTo>
                    <a:cubicBezTo>
                      <a:pt x="292" y="232"/>
                      <a:pt x="314" y="161"/>
                      <a:pt x="314" y="154"/>
                    </a:cubicBezTo>
                    <a:cubicBezTo>
                      <a:pt x="314" y="146"/>
                      <a:pt x="308" y="146"/>
                      <a:pt x="306" y="146"/>
                    </a:cubicBezTo>
                    <a:cubicBezTo>
                      <a:pt x="298" y="146"/>
                      <a:pt x="298" y="150"/>
                      <a:pt x="296" y="157"/>
                    </a:cubicBezTo>
                    <a:cubicBezTo>
                      <a:pt x="283" y="196"/>
                      <a:pt x="262" y="217"/>
                      <a:pt x="242" y="217"/>
                    </a:cubicBezTo>
                    <a:cubicBezTo>
                      <a:pt x="231" y="217"/>
                      <a:pt x="229" y="211"/>
                      <a:pt x="229" y="200"/>
                    </a:cubicBezTo>
                    <a:cubicBezTo>
                      <a:pt x="229" y="188"/>
                      <a:pt x="231" y="182"/>
                      <a:pt x="242" y="159"/>
                    </a:cubicBezTo>
                    <a:cubicBezTo>
                      <a:pt x="246" y="142"/>
                      <a:pt x="269" y="88"/>
                      <a:pt x="269" y="58"/>
                    </a:cubicBezTo>
                    <a:cubicBezTo>
                      <a:pt x="269" y="8"/>
                      <a:pt x="229" y="0"/>
                      <a:pt x="202" y="0"/>
                    </a:cubicBezTo>
                    <a:cubicBezTo>
                      <a:pt x="158" y="0"/>
                      <a:pt x="129" y="27"/>
                      <a:pt x="115" y="48"/>
                    </a:cubicBezTo>
                    <a:cubicBezTo>
                      <a:pt x="110" y="13"/>
                      <a:pt x="81" y="0"/>
                      <a:pt x="60" y="0"/>
                    </a:cubicBezTo>
                    <a:cubicBezTo>
                      <a:pt x="37" y="0"/>
                      <a:pt x="25" y="17"/>
                      <a:pt x="19" y="29"/>
                    </a:cubicBezTo>
                    <a:cubicBezTo>
                      <a:pt x="8" y="48"/>
                      <a:pt x="0" y="77"/>
                      <a:pt x="0" y="79"/>
                    </a:cubicBezTo>
                    <a:cubicBezTo>
                      <a:pt x="0" y="86"/>
                      <a:pt x="8" y="86"/>
                      <a:pt x="10" y="86"/>
                    </a:cubicBezTo>
                    <a:cubicBezTo>
                      <a:pt x="17" y="86"/>
                      <a:pt x="17" y="84"/>
                      <a:pt x="21" y="71"/>
                    </a:cubicBezTo>
                    <a:cubicBezTo>
                      <a:pt x="29" y="40"/>
                      <a:pt x="37" y="15"/>
                      <a:pt x="58" y="15"/>
                    </a:cubicBezTo>
                    <a:cubicBezTo>
                      <a:pt x="71" y="15"/>
                      <a:pt x="75" y="27"/>
                      <a:pt x="75" y="40"/>
                    </a:cubicBezTo>
                    <a:cubicBezTo>
                      <a:pt x="75" y="50"/>
                      <a:pt x="71" y="70"/>
                      <a:pt x="67" y="84"/>
                    </a:cubicBezTo>
                    <a:cubicBezTo>
                      <a:pt x="62" y="97"/>
                      <a:pt x="58" y="117"/>
                      <a:pt x="56" y="129"/>
                    </a:cubicBezTo>
                    <a:cubicBezTo>
                      <a:pt x="51" y="151"/>
                      <a:pt x="45" y="173"/>
                      <a:pt x="40" y="1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8520" bIns="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7" name=""/>
              <p:cNvSpPr/>
              <p:nvPr/>
            </p:nvSpPr>
            <p:spPr>
              <a:xfrm>
                <a:off x="5806440" y="4545000"/>
                <a:ext cx="109440" cy="120960"/>
              </a:xfrm>
              <a:custGeom>
                <a:avLst/>
                <a:gdLst/>
                <a:ahLst/>
                <a:rect l="0" t="0" r="r" b="b"/>
                <a:pathLst>
                  <a:path w="304" h="336">
                    <a:moveTo>
                      <a:pt x="2" y="309"/>
                    </a:moveTo>
                    <a:cubicBezTo>
                      <a:pt x="0" y="317"/>
                      <a:pt x="1" y="316"/>
                      <a:pt x="0" y="319"/>
                    </a:cubicBezTo>
                    <a:cubicBezTo>
                      <a:pt x="0" y="332"/>
                      <a:pt x="8" y="336"/>
                      <a:pt x="17" y="336"/>
                    </a:cubicBezTo>
                    <a:cubicBezTo>
                      <a:pt x="35" y="336"/>
                      <a:pt x="40" y="319"/>
                      <a:pt x="42" y="311"/>
                    </a:cubicBezTo>
                    <a:cubicBezTo>
                      <a:pt x="44" y="309"/>
                      <a:pt x="52" y="267"/>
                      <a:pt x="65" y="217"/>
                    </a:cubicBezTo>
                    <a:cubicBezTo>
                      <a:pt x="81" y="228"/>
                      <a:pt x="102" y="232"/>
                      <a:pt x="121" y="232"/>
                    </a:cubicBezTo>
                    <a:cubicBezTo>
                      <a:pt x="164" y="232"/>
                      <a:pt x="194" y="196"/>
                      <a:pt x="194" y="194"/>
                    </a:cubicBezTo>
                    <a:cubicBezTo>
                      <a:pt x="204" y="230"/>
                      <a:pt x="239" y="232"/>
                      <a:pt x="246" y="232"/>
                    </a:cubicBezTo>
                    <a:cubicBezTo>
                      <a:pt x="264" y="232"/>
                      <a:pt x="277" y="221"/>
                      <a:pt x="287" y="205"/>
                    </a:cubicBezTo>
                    <a:cubicBezTo>
                      <a:pt x="298" y="186"/>
                      <a:pt x="304" y="157"/>
                      <a:pt x="304" y="154"/>
                    </a:cubicBezTo>
                    <a:cubicBezTo>
                      <a:pt x="304" y="146"/>
                      <a:pt x="300" y="149"/>
                      <a:pt x="298" y="146"/>
                    </a:cubicBezTo>
                    <a:cubicBezTo>
                      <a:pt x="289" y="146"/>
                      <a:pt x="289" y="148"/>
                      <a:pt x="285" y="163"/>
                    </a:cubicBezTo>
                    <a:cubicBezTo>
                      <a:pt x="279" y="188"/>
                      <a:pt x="271" y="217"/>
                      <a:pt x="248" y="217"/>
                    </a:cubicBezTo>
                    <a:cubicBezTo>
                      <a:pt x="235" y="217"/>
                      <a:pt x="231" y="207"/>
                      <a:pt x="231" y="192"/>
                    </a:cubicBezTo>
                    <a:cubicBezTo>
                      <a:pt x="231" y="184"/>
                      <a:pt x="235" y="165"/>
                      <a:pt x="239" y="152"/>
                    </a:cubicBezTo>
                    <a:cubicBezTo>
                      <a:pt x="242" y="138"/>
                      <a:pt x="248" y="117"/>
                      <a:pt x="250" y="106"/>
                    </a:cubicBezTo>
                    <a:cubicBezTo>
                      <a:pt x="254" y="91"/>
                      <a:pt x="258" y="76"/>
                      <a:pt x="262" y="61"/>
                    </a:cubicBezTo>
                    <a:cubicBezTo>
                      <a:pt x="264" y="48"/>
                      <a:pt x="271" y="25"/>
                      <a:pt x="271" y="23"/>
                    </a:cubicBezTo>
                    <a:cubicBezTo>
                      <a:pt x="271" y="13"/>
                      <a:pt x="262" y="6"/>
                      <a:pt x="254" y="6"/>
                    </a:cubicBezTo>
                    <a:cubicBezTo>
                      <a:pt x="248" y="6"/>
                      <a:pt x="239" y="8"/>
                      <a:pt x="233" y="19"/>
                    </a:cubicBezTo>
                    <a:cubicBezTo>
                      <a:pt x="231" y="21"/>
                      <a:pt x="227" y="38"/>
                      <a:pt x="225" y="48"/>
                    </a:cubicBezTo>
                    <a:cubicBezTo>
                      <a:pt x="221" y="62"/>
                      <a:pt x="218" y="76"/>
                      <a:pt x="214" y="90"/>
                    </a:cubicBezTo>
                    <a:cubicBezTo>
                      <a:pt x="209" y="111"/>
                      <a:pt x="203" y="133"/>
                      <a:pt x="198" y="154"/>
                    </a:cubicBezTo>
                    <a:cubicBezTo>
                      <a:pt x="194" y="167"/>
                      <a:pt x="194" y="169"/>
                      <a:pt x="189" y="175"/>
                    </a:cubicBezTo>
                    <a:cubicBezTo>
                      <a:pt x="175" y="198"/>
                      <a:pt x="152" y="217"/>
                      <a:pt x="123" y="217"/>
                    </a:cubicBezTo>
                    <a:cubicBezTo>
                      <a:pt x="79" y="217"/>
                      <a:pt x="79" y="182"/>
                      <a:pt x="79" y="171"/>
                    </a:cubicBezTo>
                    <a:cubicBezTo>
                      <a:pt x="79" y="159"/>
                      <a:pt x="81" y="152"/>
                      <a:pt x="90" y="125"/>
                    </a:cubicBezTo>
                    <a:cubicBezTo>
                      <a:pt x="94" y="102"/>
                      <a:pt x="96" y="98"/>
                      <a:pt x="100" y="77"/>
                    </a:cubicBezTo>
                    <a:cubicBezTo>
                      <a:pt x="103" y="68"/>
                      <a:pt x="106" y="59"/>
                      <a:pt x="108" y="50"/>
                    </a:cubicBezTo>
                    <a:cubicBezTo>
                      <a:pt x="110" y="38"/>
                      <a:pt x="115" y="19"/>
                      <a:pt x="115" y="17"/>
                    </a:cubicBezTo>
                    <a:cubicBezTo>
                      <a:pt x="115" y="8"/>
                      <a:pt x="108" y="0"/>
                      <a:pt x="98" y="0"/>
                    </a:cubicBezTo>
                    <a:cubicBezTo>
                      <a:pt x="79" y="0"/>
                      <a:pt x="75" y="19"/>
                      <a:pt x="73" y="25"/>
                    </a:cubicBezTo>
                    <a:cubicBezTo>
                      <a:pt x="49" y="120"/>
                      <a:pt x="26" y="214"/>
                      <a:pt x="2" y="3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8" name=""/>
              <p:cNvSpPr/>
              <p:nvPr/>
            </p:nvSpPr>
            <p:spPr>
              <a:xfrm>
                <a:off x="5939640" y="4594320"/>
                <a:ext cx="63720" cy="60120"/>
              </a:xfrm>
              <a:custGeom>
                <a:avLst/>
                <a:gdLst/>
                <a:ahLst/>
                <a:rect l="0" t="0" r="r" b="b"/>
                <a:pathLst>
                  <a:path w="177" h="167">
                    <a:moveTo>
                      <a:pt x="65" y="79"/>
                    </a:moveTo>
                    <a:cubicBezTo>
                      <a:pt x="100" y="79"/>
                      <a:pt x="167" y="75"/>
                      <a:pt x="167" y="33"/>
                    </a:cubicBezTo>
                    <a:cubicBezTo>
                      <a:pt x="167" y="15"/>
                      <a:pt x="148" y="0"/>
                      <a:pt x="112" y="0"/>
                    </a:cubicBezTo>
                    <a:cubicBezTo>
                      <a:pt x="65" y="0"/>
                      <a:pt x="0" y="33"/>
                      <a:pt x="0" y="94"/>
                    </a:cubicBezTo>
                    <a:cubicBezTo>
                      <a:pt x="0" y="127"/>
                      <a:pt x="21" y="167"/>
                      <a:pt x="77" y="167"/>
                    </a:cubicBezTo>
                    <a:cubicBezTo>
                      <a:pt x="85" y="167"/>
                      <a:pt x="113" y="166"/>
                      <a:pt x="137" y="157"/>
                    </a:cubicBezTo>
                    <a:cubicBezTo>
                      <a:pt x="161" y="147"/>
                      <a:pt x="177" y="132"/>
                      <a:pt x="177" y="127"/>
                    </a:cubicBezTo>
                    <a:cubicBezTo>
                      <a:pt x="177" y="123"/>
                      <a:pt x="173" y="119"/>
                      <a:pt x="169" y="119"/>
                    </a:cubicBezTo>
                    <a:cubicBezTo>
                      <a:pt x="167" y="119"/>
                      <a:pt x="167" y="119"/>
                      <a:pt x="160" y="125"/>
                    </a:cubicBezTo>
                    <a:cubicBezTo>
                      <a:pt x="144" y="144"/>
                      <a:pt x="110" y="154"/>
                      <a:pt x="77" y="154"/>
                    </a:cubicBezTo>
                    <a:cubicBezTo>
                      <a:pt x="48" y="154"/>
                      <a:pt x="33" y="136"/>
                      <a:pt x="33" y="109"/>
                    </a:cubicBezTo>
                    <a:cubicBezTo>
                      <a:pt x="33" y="104"/>
                      <a:pt x="33" y="94"/>
                      <a:pt x="37" y="79"/>
                    </a:cubicBezTo>
                    <a:cubicBezTo>
                      <a:pt x="47" y="79"/>
                      <a:pt x="56" y="79"/>
                      <a:pt x="65" y="79"/>
                    </a:cubicBezTo>
                    <a:moveTo>
                      <a:pt x="40" y="67"/>
                    </a:moveTo>
                    <a:cubicBezTo>
                      <a:pt x="56" y="17"/>
                      <a:pt x="102" y="13"/>
                      <a:pt x="112" y="13"/>
                    </a:cubicBezTo>
                    <a:cubicBezTo>
                      <a:pt x="131" y="13"/>
                      <a:pt x="148" y="21"/>
                      <a:pt x="148" y="33"/>
                    </a:cubicBezTo>
                    <a:cubicBezTo>
                      <a:pt x="148" y="67"/>
                      <a:pt x="79" y="67"/>
                      <a:pt x="62" y="67"/>
                    </a:cubicBezTo>
                    <a:cubicBezTo>
                      <a:pt x="55" y="67"/>
                      <a:pt x="47" y="67"/>
                      <a:pt x="40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5120" bIns="15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49" name=""/>
              <p:cNvSpPr/>
              <p:nvPr/>
            </p:nvSpPr>
            <p:spPr>
              <a:xfrm>
                <a:off x="6035760" y="4502160"/>
                <a:ext cx="137160" cy="124920"/>
              </a:xfrm>
              <a:custGeom>
                <a:avLst/>
                <a:gdLst/>
                <a:ahLst/>
                <a:rect l="0" t="0" r="r" b="b"/>
                <a:pathLst>
                  <a:path w="381" h="347">
                    <a:moveTo>
                      <a:pt x="227" y="35"/>
                    </a:moveTo>
                    <a:cubicBezTo>
                      <a:pt x="229" y="21"/>
                      <a:pt x="231" y="19"/>
                      <a:pt x="242" y="19"/>
                    </a:cubicBezTo>
                    <a:cubicBezTo>
                      <a:pt x="244" y="17"/>
                      <a:pt x="262" y="17"/>
                      <a:pt x="273" y="17"/>
                    </a:cubicBezTo>
                    <a:cubicBezTo>
                      <a:pt x="304" y="17"/>
                      <a:pt x="317" y="17"/>
                      <a:pt x="329" y="21"/>
                    </a:cubicBezTo>
                    <a:cubicBezTo>
                      <a:pt x="354" y="29"/>
                      <a:pt x="354" y="44"/>
                      <a:pt x="354" y="63"/>
                    </a:cubicBezTo>
                    <a:cubicBezTo>
                      <a:pt x="354" y="71"/>
                      <a:pt x="354" y="77"/>
                      <a:pt x="350" y="104"/>
                    </a:cubicBezTo>
                    <a:cubicBezTo>
                      <a:pt x="350" y="106"/>
                      <a:pt x="350" y="107"/>
                      <a:pt x="350" y="109"/>
                    </a:cubicBezTo>
                    <a:cubicBezTo>
                      <a:pt x="350" y="115"/>
                      <a:pt x="354" y="117"/>
                      <a:pt x="358" y="117"/>
                    </a:cubicBezTo>
                    <a:cubicBezTo>
                      <a:pt x="366" y="117"/>
                      <a:pt x="366" y="113"/>
                      <a:pt x="369" y="104"/>
                    </a:cubicBezTo>
                    <a:cubicBezTo>
                      <a:pt x="373" y="72"/>
                      <a:pt x="377" y="39"/>
                      <a:pt x="381" y="6"/>
                    </a:cubicBezTo>
                    <a:cubicBezTo>
                      <a:pt x="381" y="0"/>
                      <a:pt x="375" y="0"/>
                      <a:pt x="366" y="0"/>
                    </a:cubicBezTo>
                    <a:cubicBezTo>
                      <a:pt x="262" y="0"/>
                      <a:pt x="157" y="0"/>
                      <a:pt x="52" y="0"/>
                    </a:cubicBezTo>
                    <a:cubicBezTo>
                      <a:pt x="40" y="0"/>
                      <a:pt x="37" y="0"/>
                      <a:pt x="33" y="10"/>
                    </a:cubicBezTo>
                    <a:cubicBezTo>
                      <a:pt x="23" y="40"/>
                      <a:pt x="12" y="70"/>
                      <a:pt x="2" y="100"/>
                    </a:cubicBezTo>
                    <a:cubicBezTo>
                      <a:pt x="2" y="102"/>
                      <a:pt x="0" y="106"/>
                      <a:pt x="0" y="111"/>
                    </a:cubicBezTo>
                    <a:cubicBezTo>
                      <a:pt x="0" y="113"/>
                      <a:pt x="0" y="117"/>
                      <a:pt x="8" y="117"/>
                    </a:cubicBezTo>
                    <a:cubicBezTo>
                      <a:pt x="15" y="117"/>
                      <a:pt x="15" y="115"/>
                      <a:pt x="19" y="104"/>
                    </a:cubicBezTo>
                    <a:cubicBezTo>
                      <a:pt x="48" y="23"/>
                      <a:pt x="65" y="17"/>
                      <a:pt x="144" y="17"/>
                    </a:cubicBezTo>
                    <a:cubicBezTo>
                      <a:pt x="151" y="17"/>
                      <a:pt x="158" y="17"/>
                      <a:pt x="164" y="17"/>
                    </a:cubicBezTo>
                    <a:cubicBezTo>
                      <a:pt x="179" y="17"/>
                      <a:pt x="181" y="19"/>
                      <a:pt x="181" y="23"/>
                    </a:cubicBezTo>
                    <a:cubicBezTo>
                      <a:pt x="180" y="26"/>
                      <a:pt x="181" y="25"/>
                      <a:pt x="179" y="33"/>
                    </a:cubicBezTo>
                    <a:cubicBezTo>
                      <a:pt x="156" y="123"/>
                      <a:pt x="133" y="213"/>
                      <a:pt x="110" y="303"/>
                    </a:cubicBezTo>
                    <a:cubicBezTo>
                      <a:pt x="106" y="322"/>
                      <a:pt x="104" y="328"/>
                      <a:pt x="50" y="328"/>
                    </a:cubicBezTo>
                    <a:cubicBezTo>
                      <a:pt x="33" y="328"/>
                      <a:pt x="27" y="328"/>
                      <a:pt x="27" y="338"/>
                    </a:cubicBezTo>
                    <a:cubicBezTo>
                      <a:pt x="27" y="340"/>
                      <a:pt x="29" y="347"/>
                      <a:pt x="37" y="347"/>
                    </a:cubicBezTo>
                    <a:cubicBezTo>
                      <a:pt x="50" y="347"/>
                      <a:pt x="67" y="344"/>
                      <a:pt x="81" y="344"/>
                    </a:cubicBezTo>
                    <a:cubicBezTo>
                      <a:pt x="96" y="344"/>
                      <a:pt x="110" y="344"/>
                      <a:pt x="125" y="344"/>
                    </a:cubicBezTo>
                    <a:cubicBezTo>
                      <a:pt x="140" y="344"/>
                      <a:pt x="156" y="344"/>
                      <a:pt x="171" y="344"/>
                    </a:cubicBezTo>
                    <a:cubicBezTo>
                      <a:pt x="185" y="344"/>
                      <a:pt x="200" y="347"/>
                      <a:pt x="214" y="347"/>
                    </a:cubicBezTo>
                    <a:cubicBezTo>
                      <a:pt x="219" y="347"/>
                      <a:pt x="225" y="347"/>
                      <a:pt x="225" y="334"/>
                    </a:cubicBezTo>
                    <a:cubicBezTo>
                      <a:pt x="225" y="328"/>
                      <a:pt x="221" y="328"/>
                      <a:pt x="204" y="328"/>
                    </a:cubicBezTo>
                    <a:cubicBezTo>
                      <a:pt x="196" y="328"/>
                      <a:pt x="185" y="328"/>
                      <a:pt x="175" y="326"/>
                    </a:cubicBezTo>
                    <a:cubicBezTo>
                      <a:pt x="158" y="326"/>
                      <a:pt x="156" y="324"/>
                      <a:pt x="156" y="317"/>
                    </a:cubicBezTo>
                    <a:cubicBezTo>
                      <a:pt x="156" y="313"/>
                      <a:pt x="156" y="313"/>
                      <a:pt x="158" y="305"/>
                    </a:cubicBezTo>
                    <a:cubicBezTo>
                      <a:pt x="181" y="215"/>
                      <a:pt x="204" y="125"/>
                      <a:pt x="227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0" name=""/>
              <p:cNvSpPr/>
              <p:nvPr/>
            </p:nvSpPr>
            <p:spPr>
              <a:xfrm>
                <a:off x="5328720" y="4673520"/>
                <a:ext cx="851400" cy="10440"/>
              </a:xfrm>
              <a:custGeom>
                <a:avLst/>
                <a:gdLst/>
                <a:ahLst/>
                <a:rect l="0" t="0" r="r" b="b"/>
                <a:pathLst>
                  <a:path w="2365" h="29">
                    <a:moveTo>
                      <a:pt x="0" y="0"/>
                    </a:moveTo>
                    <a:cubicBezTo>
                      <a:pt x="788" y="0"/>
                      <a:pt x="1577" y="0"/>
                      <a:pt x="2365" y="0"/>
                    </a:cubicBezTo>
                    <a:cubicBezTo>
                      <a:pt x="2365" y="10"/>
                      <a:pt x="2365" y="19"/>
                      <a:pt x="2365" y="29"/>
                    </a:cubicBezTo>
                    <a:cubicBezTo>
                      <a:pt x="1577" y="29"/>
                      <a:pt x="788" y="29"/>
                      <a:pt x="0" y="29"/>
                    </a:cubicBezTo>
                    <a:cubicBezTo>
                      <a:pt x="0" y="19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560" bIns="-34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1" name=""/>
              <p:cNvSpPr/>
              <p:nvPr/>
            </p:nvSpPr>
            <p:spPr>
              <a:xfrm>
                <a:off x="5633280" y="4753800"/>
                <a:ext cx="78840" cy="83520"/>
              </a:xfrm>
              <a:custGeom>
                <a:avLst/>
                <a:gdLst/>
                <a:ahLst/>
                <a:rect l="0" t="0" r="r" b="b"/>
                <a:pathLst>
                  <a:path w="219" h="232">
                    <a:moveTo>
                      <a:pt x="79" y="109"/>
                    </a:moveTo>
                    <a:cubicBezTo>
                      <a:pt x="94" y="109"/>
                      <a:pt x="135" y="109"/>
                      <a:pt x="162" y="98"/>
                    </a:cubicBezTo>
                    <a:cubicBezTo>
                      <a:pt x="200" y="86"/>
                      <a:pt x="208" y="61"/>
                      <a:pt x="208" y="46"/>
                    </a:cubicBezTo>
                    <a:cubicBezTo>
                      <a:pt x="208" y="17"/>
                      <a:pt x="179" y="0"/>
                      <a:pt x="144" y="0"/>
                    </a:cubicBezTo>
                    <a:cubicBezTo>
                      <a:pt x="83" y="0"/>
                      <a:pt x="0" y="48"/>
                      <a:pt x="0" y="136"/>
                    </a:cubicBezTo>
                    <a:cubicBezTo>
                      <a:pt x="0" y="188"/>
                      <a:pt x="31" y="232"/>
                      <a:pt x="92" y="232"/>
                    </a:cubicBezTo>
                    <a:cubicBezTo>
                      <a:pt x="179" y="232"/>
                      <a:pt x="219" y="182"/>
                      <a:pt x="219" y="173"/>
                    </a:cubicBezTo>
                    <a:cubicBezTo>
                      <a:pt x="219" y="171"/>
                      <a:pt x="214" y="165"/>
                      <a:pt x="210" y="165"/>
                    </a:cubicBezTo>
                    <a:cubicBezTo>
                      <a:pt x="206" y="165"/>
                      <a:pt x="206" y="167"/>
                      <a:pt x="202" y="171"/>
                    </a:cubicBezTo>
                    <a:cubicBezTo>
                      <a:pt x="162" y="217"/>
                      <a:pt x="102" y="217"/>
                      <a:pt x="94" y="217"/>
                    </a:cubicBezTo>
                    <a:cubicBezTo>
                      <a:pt x="62" y="217"/>
                      <a:pt x="42" y="196"/>
                      <a:pt x="42" y="154"/>
                    </a:cubicBezTo>
                    <a:cubicBezTo>
                      <a:pt x="42" y="148"/>
                      <a:pt x="42" y="138"/>
                      <a:pt x="48" y="109"/>
                    </a:cubicBezTo>
                    <a:cubicBezTo>
                      <a:pt x="58" y="109"/>
                      <a:pt x="69" y="109"/>
                      <a:pt x="79" y="109"/>
                    </a:cubicBezTo>
                    <a:moveTo>
                      <a:pt x="52" y="96"/>
                    </a:moveTo>
                    <a:cubicBezTo>
                      <a:pt x="73" y="21"/>
                      <a:pt x="129" y="15"/>
                      <a:pt x="144" y="15"/>
                    </a:cubicBezTo>
                    <a:cubicBezTo>
                      <a:pt x="167" y="15"/>
                      <a:pt x="185" y="25"/>
                      <a:pt x="185" y="46"/>
                    </a:cubicBezTo>
                    <a:cubicBezTo>
                      <a:pt x="185" y="96"/>
                      <a:pt x="98" y="96"/>
                      <a:pt x="77" y="96"/>
                    </a:cubicBezTo>
                    <a:cubicBezTo>
                      <a:pt x="69" y="96"/>
                      <a:pt x="60" y="96"/>
                      <a:pt x="52" y="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8520" bIns="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2" name=""/>
              <p:cNvSpPr/>
              <p:nvPr/>
            </p:nvSpPr>
            <p:spPr>
              <a:xfrm>
                <a:off x="5733720" y="4709520"/>
                <a:ext cx="141840" cy="126360"/>
              </a:xfrm>
              <a:custGeom>
                <a:avLst/>
                <a:gdLst/>
                <a:ahLst/>
                <a:rect l="0" t="0" r="r" b="b"/>
                <a:pathLst>
                  <a:path w="394" h="351">
                    <a:moveTo>
                      <a:pt x="60" y="309"/>
                    </a:moveTo>
                    <a:cubicBezTo>
                      <a:pt x="56" y="328"/>
                      <a:pt x="56" y="332"/>
                      <a:pt x="17" y="332"/>
                    </a:cubicBezTo>
                    <a:cubicBezTo>
                      <a:pt x="8" y="332"/>
                      <a:pt x="0" y="332"/>
                      <a:pt x="0" y="342"/>
                    </a:cubicBezTo>
                    <a:cubicBezTo>
                      <a:pt x="0" y="351"/>
                      <a:pt x="6" y="351"/>
                      <a:pt x="17" y="351"/>
                    </a:cubicBezTo>
                    <a:cubicBezTo>
                      <a:pt x="83" y="351"/>
                      <a:pt x="149" y="351"/>
                      <a:pt x="214" y="351"/>
                    </a:cubicBezTo>
                    <a:cubicBezTo>
                      <a:pt x="300" y="351"/>
                      <a:pt x="366" y="290"/>
                      <a:pt x="366" y="240"/>
                    </a:cubicBezTo>
                    <a:cubicBezTo>
                      <a:pt x="366" y="203"/>
                      <a:pt x="333" y="171"/>
                      <a:pt x="279" y="167"/>
                    </a:cubicBezTo>
                    <a:cubicBezTo>
                      <a:pt x="341" y="154"/>
                      <a:pt x="394" y="117"/>
                      <a:pt x="394" y="73"/>
                    </a:cubicBezTo>
                    <a:cubicBezTo>
                      <a:pt x="394" y="33"/>
                      <a:pt x="354" y="0"/>
                      <a:pt x="287" y="0"/>
                    </a:cubicBezTo>
                    <a:cubicBezTo>
                      <a:pt x="225" y="0"/>
                      <a:pt x="162" y="0"/>
                      <a:pt x="100" y="0"/>
                    </a:cubicBezTo>
                    <a:cubicBezTo>
                      <a:pt x="90" y="0"/>
                      <a:pt x="83" y="0"/>
                      <a:pt x="83" y="10"/>
                    </a:cubicBezTo>
                    <a:cubicBezTo>
                      <a:pt x="83" y="17"/>
                      <a:pt x="90" y="17"/>
                      <a:pt x="100" y="17"/>
                    </a:cubicBezTo>
                    <a:cubicBezTo>
                      <a:pt x="106" y="17"/>
                      <a:pt x="110" y="17"/>
                      <a:pt x="119" y="19"/>
                    </a:cubicBezTo>
                    <a:cubicBezTo>
                      <a:pt x="131" y="19"/>
                      <a:pt x="131" y="21"/>
                      <a:pt x="131" y="25"/>
                    </a:cubicBezTo>
                    <a:cubicBezTo>
                      <a:pt x="131" y="27"/>
                      <a:pt x="131" y="29"/>
                      <a:pt x="129" y="38"/>
                    </a:cubicBezTo>
                    <a:cubicBezTo>
                      <a:pt x="106" y="128"/>
                      <a:pt x="83" y="219"/>
                      <a:pt x="60" y="309"/>
                    </a:cubicBezTo>
                    <a:moveTo>
                      <a:pt x="144" y="161"/>
                    </a:moveTo>
                    <a:cubicBezTo>
                      <a:pt x="154" y="119"/>
                      <a:pt x="164" y="77"/>
                      <a:pt x="175" y="35"/>
                    </a:cubicBezTo>
                    <a:cubicBezTo>
                      <a:pt x="179" y="19"/>
                      <a:pt x="179" y="17"/>
                      <a:pt x="200" y="17"/>
                    </a:cubicBezTo>
                    <a:cubicBezTo>
                      <a:pt x="226" y="17"/>
                      <a:pt x="253" y="17"/>
                      <a:pt x="279" y="17"/>
                    </a:cubicBezTo>
                    <a:cubicBezTo>
                      <a:pt x="331" y="17"/>
                      <a:pt x="341" y="52"/>
                      <a:pt x="341" y="71"/>
                    </a:cubicBezTo>
                    <a:cubicBezTo>
                      <a:pt x="341" y="113"/>
                      <a:pt x="296" y="161"/>
                      <a:pt x="227" y="161"/>
                    </a:cubicBezTo>
                    <a:cubicBezTo>
                      <a:pt x="199" y="161"/>
                      <a:pt x="171" y="161"/>
                      <a:pt x="144" y="161"/>
                    </a:cubicBezTo>
                    <a:moveTo>
                      <a:pt x="119" y="332"/>
                    </a:moveTo>
                    <a:cubicBezTo>
                      <a:pt x="102" y="332"/>
                      <a:pt x="102" y="330"/>
                      <a:pt x="102" y="326"/>
                    </a:cubicBezTo>
                    <a:cubicBezTo>
                      <a:pt x="103" y="322"/>
                      <a:pt x="102" y="324"/>
                      <a:pt x="104" y="315"/>
                    </a:cubicBezTo>
                    <a:cubicBezTo>
                      <a:pt x="116" y="269"/>
                      <a:pt x="128" y="222"/>
                      <a:pt x="140" y="175"/>
                    </a:cubicBezTo>
                    <a:cubicBezTo>
                      <a:pt x="176" y="175"/>
                      <a:pt x="212" y="175"/>
                      <a:pt x="248" y="175"/>
                    </a:cubicBezTo>
                    <a:cubicBezTo>
                      <a:pt x="296" y="175"/>
                      <a:pt x="314" y="207"/>
                      <a:pt x="314" y="236"/>
                    </a:cubicBezTo>
                    <a:cubicBezTo>
                      <a:pt x="314" y="288"/>
                      <a:pt x="262" y="332"/>
                      <a:pt x="202" y="332"/>
                    </a:cubicBezTo>
                    <a:cubicBezTo>
                      <a:pt x="174" y="332"/>
                      <a:pt x="146" y="332"/>
                      <a:pt x="119" y="3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3" name=""/>
              <p:cNvSpPr/>
              <p:nvPr/>
            </p:nvSpPr>
            <p:spPr>
              <a:xfrm>
                <a:off x="6219360" y="4626000"/>
                <a:ext cx="101880" cy="120960"/>
              </a:xfrm>
              <a:custGeom>
                <a:avLst/>
                <a:gdLst/>
                <a:ahLst/>
                <a:rect l="0" t="0" r="r" b="b"/>
                <a:pathLst>
                  <a:path w="283" h="336">
                    <a:moveTo>
                      <a:pt x="60" y="144"/>
                    </a:moveTo>
                    <a:cubicBezTo>
                      <a:pt x="65" y="35"/>
                      <a:pt x="127" y="17"/>
                      <a:pt x="152" y="17"/>
                    </a:cubicBezTo>
                    <a:cubicBezTo>
                      <a:pt x="227" y="17"/>
                      <a:pt x="235" y="115"/>
                      <a:pt x="235" y="144"/>
                    </a:cubicBezTo>
                    <a:cubicBezTo>
                      <a:pt x="177" y="144"/>
                      <a:pt x="119" y="144"/>
                      <a:pt x="60" y="144"/>
                    </a:cubicBezTo>
                    <a:moveTo>
                      <a:pt x="60" y="159"/>
                    </a:moveTo>
                    <a:cubicBezTo>
                      <a:pt x="128" y="159"/>
                      <a:pt x="196" y="159"/>
                      <a:pt x="264" y="159"/>
                    </a:cubicBezTo>
                    <a:cubicBezTo>
                      <a:pt x="281" y="159"/>
                      <a:pt x="283" y="159"/>
                      <a:pt x="283" y="144"/>
                    </a:cubicBezTo>
                    <a:cubicBezTo>
                      <a:pt x="283" y="71"/>
                      <a:pt x="244" y="0"/>
                      <a:pt x="152" y="0"/>
                    </a:cubicBezTo>
                    <a:cubicBezTo>
                      <a:pt x="67" y="0"/>
                      <a:pt x="0" y="75"/>
                      <a:pt x="0" y="167"/>
                    </a:cubicBezTo>
                    <a:cubicBezTo>
                      <a:pt x="0" y="265"/>
                      <a:pt x="77" y="336"/>
                      <a:pt x="160" y="336"/>
                    </a:cubicBezTo>
                    <a:cubicBezTo>
                      <a:pt x="250" y="336"/>
                      <a:pt x="283" y="255"/>
                      <a:pt x="283" y="242"/>
                    </a:cubicBezTo>
                    <a:cubicBezTo>
                      <a:pt x="283" y="234"/>
                      <a:pt x="277" y="232"/>
                      <a:pt x="273" y="232"/>
                    </a:cubicBezTo>
                    <a:cubicBezTo>
                      <a:pt x="267" y="232"/>
                      <a:pt x="264" y="238"/>
                      <a:pt x="264" y="242"/>
                    </a:cubicBezTo>
                    <a:cubicBezTo>
                      <a:pt x="237" y="319"/>
                      <a:pt x="173" y="319"/>
                      <a:pt x="164" y="319"/>
                    </a:cubicBezTo>
                    <a:cubicBezTo>
                      <a:pt x="129" y="319"/>
                      <a:pt x="100" y="296"/>
                      <a:pt x="83" y="269"/>
                    </a:cubicBezTo>
                    <a:cubicBezTo>
                      <a:pt x="60" y="234"/>
                      <a:pt x="60" y="186"/>
                      <a:pt x="60" y="1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4" name=""/>
              <p:cNvSpPr/>
              <p:nvPr/>
            </p:nvSpPr>
            <p:spPr>
              <a:xfrm>
                <a:off x="6348960" y="4597560"/>
                <a:ext cx="124560" cy="9000"/>
              </a:xfrm>
              <a:custGeom>
                <a:avLst/>
                <a:gdLst/>
                <a:ahLst/>
                <a:rect l="0" t="0" r="r" b="b"/>
                <a:pathLst>
                  <a:path w="346" h="25">
                    <a:moveTo>
                      <a:pt x="325" y="25"/>
                    </a:moveTo>
                    <a:cubicBezTo>
                      <a:pt x="333" y="25"/>
                      <a:pt x="346" y="25"/>
                      <a:pt x="346" y="13"/>
                    </a:cubicBezTo>
                    <a:cubicBezTo>
                      <a:pt x="346" y="0"/>
                      <a:pt x="333" y="0"/>
                      <a:pt x="325" y="0"/>
                    </a:cubicBezTo>
                    <a:cubicBezTo>
                      <a:pt x="223" y="0"/>
                      <a:pt x="122" y="0"/>
                      <a:pt x="21" y="0"/>
                    </a:cubicBezTo>
                    <a:cubicBezTo>
                      <a:pt x="12" y="0"/>
                      <a:pt x="0" y="0"/>
                      <a:pt x="0" y="13"/>
                    </a:cubicBezTo>
                    <a:cubicBezTo>
                      <a:pt x="0" y="25"/>
                      <a:pt x="10" y="25"/>
                      <a:pt x="21" y="25"/>
                    </a:cubicBezTo>
                    <a:cubicBezTo>
                      <a:pt x="122" y="25"/>
                      <a:pt x="223" y="25"/>
                      <a:pt x="325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6000" bIns="-36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5" name=""/>
              <p:cNvSpPr/>
              <p:nvPr/>
            </p:nvSpPr>
            <p:spPr>
              <a:xfrm>
                <a:off x="6537240" y="4474080"/>
                <a:ext cx="65160" cy="87840"/>
              </a:xfrm>
              <a:custGeom>
                <a:avLst/>
                <a:gdLst/>
                <a:ahLst/>
                <a:rect l="0" t="0" r="r" b="b"/>
                <a:pathLst>
                  <a:path w="181" h="244">
                    <a:moveTo>
                      <a:pt x="181" y="175"/>
                    </a:moveTo>
                    <a:cubicBezTo>
                      <a:pt x="176" y="175"/>
                      <a:pt x="171" y="175"/>
                      <a:pt x="167" y="175"/>
                    </a:cubicBezTo>
                    <a:cubicBezTo>
                      <a:pt x="167" y="182"/>
                      <a:pt x="162" y="205"/>
                      <a:pt x="156" y="209"/>
                    </a:cubicBezTo>
                    <a:cubicBezTo>
                      <a:pt x="154" y="211"/>
                      <a:pt x="123" y="211"/>
                      <a:pt x="117" y="211"/>
                    </a:cubicBezTo>
                    <a:cubicBezTo>
                      <a:pt x="93" y="211"/>
                      <a:pt x="69" y="211"/>
                      <a:pt x="46" y="211"/>
                    </a:cubicBezTo>
                    <a:cubicBezTo>
                      <a:pt x="69" y="192"/>
                      <a:pt x="96" y="171"/>
                      <a:pt x="119" y="157"/>
                    </a:cubicBezTo>
                    <a:cubicBezTo>
                      <a:pt x="152" y="134"/>
                      <a:pt x="181" y="113"/>
                      <a:pt x="181" y="73"/>
                    </a:cubicBezTo>
                    <a:cubicBezTo>
                      <a:pt x="181" y="27"/>
                      <a:pt x="137" y="0"/>
                      <a:pt x="85" y="0"/>
                    </a:cubicBezTo>
                    <a:cubicBezTo>
                      <a:pt x="35" y="0"/>
                      <a:pt x="0" y="29"/>
                      <a:pt x="0" y="65"/>
                    </a:cubicBezTo>
                    <a:cubicBezTo>
                      <a:pt x="0" y="86"/>
                      <a:pt x="17" y="88"/>
                      <a:pt x="21" y="88"/>
                    </a:cubicBezTo>
                    <a:cubicBezTo>
                      <a:pt x="31" y="88"/>
                      <a:pt x="44" y="81"/>
                      <a:pt x="44" y="67"/>
                    </a:cubicBezTo>
                    <a:cubicBezTo>
                      <a:pt x="44" y="52"/>
                      <a:pt x="33" y="46"/>
                      <a:pt x="23" y="44"/>
                    </a:cubicBezTo>
                    <a:cubicBezTo>
                      <a:pt x="31" y="27"/>
                      <a:pt x="54" y="17"/>
                      <a:pt x="77" y="17"/>
                    </a:cubicBezTo>
                    <a:cubicBezTo>
                      <a:pt x="112" y="17"/>
                      <a:pt x="144" y="38"/>
                      <a:pt x="144" y="75"/>
                    </a:cubicBezTo>
                    <a:cubicBezTo>
                      <a:pt x="144" y="104"/>
                      <a:pt x="121" y="129"/>
                      <a:pt x="94" y="152"/>
                    </a:cubicBezTo>
                    <a:cubicBezTo>
                      <a:pt x="64" y="177"/>
                      <a:pt x="34" y="203"/>
                      <a:pt x="4" y="228"/>
                    </a:cubicBezTo>
                    <a:cubicBezTo>
                      <a:pt x="0" y="232"/>
                      <a:pt x="0" y="232"/>
                      <a:pt x="0" y="234"/>
                    </a:cubicBezTo>
                    <a:cubicBezTo>
                      <a:pt x="0" y="237"/>
                      <a:pt x="0" y="241"/>
                      <a:pt x="0" y="244"/>
                    </a:cubicBezTo>
                    <a:cubicBezTo>
                      <a:pt x="57" y="244"/>
                      <a:pt x="114" y="244"/>
                      <a:pt x="171" y="244"/>
                    </a:cubicBezTo>
                    <a:cubicBezTo>
                      <a:pt x="174" y="221"/>
                      <a:pt x="178" y="198"/>
                      <a:pt x="181" y="1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2840" bIns="42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6" name=""/>
              <p:cNvSpPr/>
              <p:nvPr/>
            </p:nvSpPr>
            <p:spPr>
              <a:xfrm>
                <a:off x="6626520" y="4505760"/>
                <a:ext cx="89280" cy="57960"/>
              </a:xfrm>
              <a:custGeom>
                <a:avLst/>
                <a:gdLst/>
                <a:ahLst/>
                <a:rect l="0" t="0" r="r" b="b"/>
                <a:pathLst>
                  <a:path w="248" h="161">
                    <a:moveTo>
                      <a:pt x="225" y="27"/>
                    </a:moveTo>
                    <a:cubicBezTo>
                      <a:pt x="233" y="27"/>
                      <a:pt x="235" y="27"/>
                      <a:pt x="242" y="23"/>
                    </a:cubicBezTo>
                    <a:cubicBezTo>
                      <a:pt x="244" y="21"/>
                      <a:pt x="248" y="17"/>
                      <a:pt x="248" y="10"/>
                    </a:cubicBezTo>
                    <a:cubicBezTo>
                      <a:pt x="248" y="0"/>
                      <a:pt x="235" y="0"/>
                      <a:pt x="229" y="0"/>
                    </a:cubicBezTo>
                    <a:cubicBezTo>
                      <a:pt x="177" y="0"/>
                      <a:pt x="125" y="0"/>
                      <a:pt x="73" y="0"/>
                    </a:cubicBezTo>
                    <a:cubicBezTo>
                      <a:pt x="65" y="0"/>
                      <a:pt x="48" y="0"/>
                      <a:pt x="27" y="19"/>
                    </a:cubicBezTo>
                    <a:cubicBezTo>
                      <a:pt x="17" y="27"/>
                      <a:pt x="0" y="46"/>
                      <a:pt x="0" y="50"/>
                    </a:cubicBezTo>
                    <a:cubicBezTo>
                      <a:pt x="0" y="54"/>
                      <a:pt x="6" y="54"/>
                      <a:pt x="8" y="54"/>
                    </a:cubicBezTo>
                    <a:cubicBezTo>
                      <a:pt x="12" y="54"/>
                      <a:pt x="12" y="54"/>
                      <a:pt x="17" y="52"/>
                    </a:cubicBezTo>
                    <a:cubicBezTo>
                      <a:pt x="29" y="35"/>
                      <a:pt x="46" y="27"/>
                      <a:pt x="69" y="27"/>
                    </a:cubicBezTo>
                    <a:cubicBezTo>
                      <a:pt x="77" y="27"/>
                      <a:pt x="85" y="27"/>
                      <a:pt x="94" y="27"/>
                    </a:cubicBezTo>
                    <a:cubicBezTo>
                      <a:pt x="81" y="73"/>
                      <a:pt x="62" y="111"/>
                      <a:pt x="50" y="134"/>
                    </a:cubicBezTo>
                    <a:cubicBezTo>
                      <a:pt x="44" y="144"/>
                      <a:pt x="44" y="144"/>
                      <a:pt x="44" y="148"/>
                    </a:cubicBezTo>
                    <a:cubicBezTo>
                      <a:pt x="44" y="157"/>
                      <a:pt x="50" y="161"/>
                      <a:pt x="58" y="161"/>
                    </a:cubicBezTo>
                    <a:cubicBezTo>
                      <a:pt x="73" y="161"/>
                      <a:pt x="79" y="144"/>
                      <a:pt x="87" y="115"/>
                    </a:cubicBezTo>
                    <a:cubicBezTo>
                      <a:pt x="96" y="86"/>
                      <a:pt x="102" y="61"/>
                      <a:pt x="110" y="27"/>
                    </a:cubicBezTo>
                    <a:cubicBezTo>
                      <a:pt x="126" y="27"/>
                      <a:pt x="142" y="27"/>
                      <a:pt x="158" y="27"/>
                    </a:cubicBezTo>
                    <a:cubicBezTo>
                      <a:pt x="156" y="33"/>
                      <a:pt x="146" y="73"/>
                      <a:pt x="146" y="102"/>
                    </a:cubicBezTo>
                    <a:cubicBezTo>
                      <a:pt x="146" y="127"/>
                      <a:pt x="156" y="161"/>
                      <a:pt x="171" y="161"/>
                    </a:cubicBezTo>
                    <a:cubicBezTo>
                      <a:pt x="181" y="161"/>
                      <a:pt x="192" y="152"/>
                      <a:pt x="192" y="144"/>
                    </a:cubicBezTo>
                    <a:cubicBezTo>
                      <a:pt x="192" y="140"/>
                      <a:pt x="189" y="138"/>
                      <a:pt x="187" y="134"/>
                    </a:cubicBezTo>
                    <a:cubicBezTo>
                      <a:pt x="171" y="106"/>
                      <a:pt x="171" y="73"/>
                      <a:pt x="171" y="67"/>
                    </a:cubicBezTo>
                    <a:cubicBezTo>
                      <a:pt x="171" y="54"/>
                      <a:pt x="171" y="40"/>
                      <a:pt x="175" y="27"/>
                    </a:cubicBezTo>
                    <a:cubicBezTo>
                      <a:pt x="192" y="27"/>
                      <a:pt x="208" y="27"/>
                      <a:pt x="225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2960" bIns="12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7" name=""/>
              <p:cNvSpPr/>
              <p:nvPr/>
            </p:nvSpPr>
            <p:spPr>
              <a:xfrm>
                <a:off x="6741000" y="4421520"/>
                <a:ext cx="65160" cy="87840"/>
              </a:xfrm>
              <a:custGeom>
                <a:avLst/>
                <a:gdLst/>
                <a:ahLst/>
                <a:rect l="0" t="0" r="r" b="b"/>
                <a:pathLst>
                  <a:path w="181" h="244">
                    <a:moveTo>
                      <a:pt x="181" y="173"/>
                    </a:moveTo>
                    <a:cubicBezTo>
                      <a:pt x="176" y="173"/>
                      <a:pt x="171" y="173"/>
                      <a:pt x="167" y="173"/>
                    </a:cubicBezTo>
                    <a:cubicBezTo>
                      <a:pt x="167" y="180"/>
                      <a:pt x="162" y="203"/>
                      <a:pt x="156" y="207"/>
                    </a:cubicBezTo>
                    <a:cubicBezTo>
                      <a:pt x="154" y="209"/>
                      <a:pt x="123" y="209"/>
                      <a:pt x="117" y="209"/>
                    </a:cubicBezTo>
                    <a:cubicBezTo>
                      <a:pt x="93" y="209"/>
                      <a:pt x="69" y="209"/>
                      <a:pt x="46" y="209"/>
                    </a:cubicBezTo>
                    <a:cubicBezTo>
                      <a:pt x="69" y="190"/>
                      <a:pt x="96" y="169"/>
                      <a:pt x="119" y="154"/>
                    </a:cubicBezTo>
                    <a:cubicBezTo>
                      <a:pt x="152" y="132"/>
                      <a:pt x="181" y="111"/>
                      <a:pt x="181" y="73"/>
                    </a:cubicBezTo>
                    <a:cubicBezTo>
                      <a:pt x="181" y="25"/>
                      <a:pt x="137" y="0"/>
                      <a:pt x="85" y="0"/>
                    </a:cubicBezTo>
                    <a:cubicBezTo>
                      <a:pt x="35" y="0"/>
                      <a:pt x="0" y="27"/>
                      <a:pt x="0" y="65"/>
                    </a:cubicBezTo>
                    <a:cubicBezTo>
                      <a:pt x="0" y="84"/>
                      <a:pt x="17" y="86"/>
                      <a:pt x="21" y="86"/>
                    </a:cubicBezTo>
                    <a:cubicBezTo>
                      <a:pt x="31" y="86"/>
                      <a:pt x="42" y="79"/>
                      <a:pt x="42" y="65"/>
                    </a:cubicBezTo>
                    <a:cubicBezTo>
                      <a:pt x="42" y="52"/>
                      <a:pt x="33" y="44"/>
                      <a:pt x="21" y="44"/>
                    </a:cubicBezTo>
                    <a:cubicBezTo>
                      <a:pt x="31" y="27"/>
                      <a:pt x="54" y="15"/>
                      <a:pt x="77" y="15"/>
                    </a:cubicBezTo>
                    <a:cubicBezTo>
                      <a:pt x="112" y="15"/>
                      <a:pt x="144" y="38"/>
                      <a:pt x="144" y="73"/>
                    </a:cubicBezTo>
                    <a:cubicBezTo>
                      <a:pt x="144" y="102"/>
                      <a:pt x="121" y="127"/>
                      <a:pt x="94" y="150"/>
                    </a:cubicBezTo>
                    <a:cubicBezTo>
                      <a:pt x="64" y="176"/>
                      <a:pt x="34" y="202"/>
                      <a:pt x="4" y="228"/>
                    </a:cubicBezTo>
                    <a:cubicBezTo>
                      <a:pt x="0" y="230"/>
                      <a:pt x="0" y="230"/>
                      <a:pt x="0" y="232"/>
                    </a:cubicBezTo>
                    <a:cubicBezTo>
                      <a:pt x="0" y="236"/>
                      <a:pt x="0" y="240"/>
                      <a:pt x="0" y="244"/>
                    </a:cubicBezTo>
                    <a:cubicBezTo>
                      <a:pt x="57" y="244"/>
                      <a:pt x="114" y="244"/>
                      <a:pt x="171" y="244"/>
                    </a:cubicBezTo>
                    <a:cubicBezTo>
                      <a:pt x="174" y="221"/>
                      <a:pt x="178" y="197"/>
                      <a:pt x="181" y="1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2840" bIns="42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8" name=""/>
              <p:cNvSpPr/>
              <p:nvPr/>
            </p:nvSpPr>
            <p:spPr>
              <a:xfrm>
                <a:off x="6843960" y="4504320"/>
                <a:ext cx="92160" cy="59400"/>
              </a:xfrm>
              <a:custGeom>
                <a:avLst/>
                <a:gdLst/>
                <a:ahLst/>
                <a:rect l="0" t="0" r="r" b="b"/>
                <a:pathLst>
                  <a:path w="256" h="165">
                    <a:moveTo>
                      <a:pt x="37" y="125"/>
                    </a:moveTo>
                    <a:cubicBezTo>
                      <a:pt x="35" y="136"/>
                      <a:pt x="31" y="150"/>
                      <a:pt x="31" y="152"/>
                    </a:cubicBezTo>
                    <a:cubicBezTo>
                      <a:pt x="31" y="161"/>
                      <a:pt x="40" y="165"/>
                      <a:pt x="46" y="165"/>
                    </a:cubicBezTo>
                    <a:cubicBezTo>
                      <a:pt x="52" y="165"/>
                      <a:pt x="58" y="163"/>
                      <a:pt x="62" y="154"/>
                    </a:cubicBezTo>
                    <a:cubicBezTo>
                      <a:pt x="62" y="152"/>
                      <a:pt x="69" y="134"/>
                      <a:pt x="71" y="125"/>
                    </a:cubicBezTo>
                    <a:cubicBezTo>
                      <a:pt x="83" y="75"/>
                      <a:pt x="83" y="75"/>
                      <a:pt x="83" y="73"/>
                    </a:cubicBezTo>
                    <a:cubicBezTo>
                      <a:pt x="87" y="63"/>
                      <a:pt x="115" y="13"/>
                      <a:pt x="158" y="13"/>
                    </a:cubicBezTo>
                    <a:cubicBezTo>
                      <a:pt x="177" y="13"/>
                      <a:pt x="185" y="23"/>
                      <a:pt x="185" y="38"/>
                    </a:cubicBezTo>
                    <a:cubicBezTo>
                      <a:pt x="185" y="58"/>
                      <a:pt x="169" y="98"/>
                      <a:pt x="160" y="119"/>
                    </a:cubicBezTo>
                    <a:cubicBezTo>
                      <a:pt x="158" y="123"/>
                      <a:pt x="156" y="127"/>
                      <a:pt x="156" y="134"/>
                    </a:cubicBezTo>
                    <a:cubicBezTo>
                      <a:pt x="156" y="152"/>
                      <a:pt x="175" y="165"/>
                      <a:pt x="198" y="165"/>
                    </a:cubicBezTo>
                    <a:cubicBezTo>
                      <a:pt x="235" y="165"/>
                      <a:pt x="256" y="119"/>
                      <a:pt x="256" y="109"/>
                    </a:cubicBezTo>
                    <a:cubicBezTo>
                      <a:pt x="256" y="104"/>
                      <a:pt x="250" y="104"/>
                      <a:pt x="248" y="104"/>
                    </a:cubicBezTo>
                    <a:cubicBezTo>
                      <a:pt x="242" y="104"/>
                      <a:pt x="242" y="104"/>
                      <a:pt x="239" y="113"/>
                    </a:cubicBezTo>
                    <a:cubicBezTo>
                      <a:pt x="233" y="134"/>
                      <a:pt x="217" y="152"/>
                      <a:pt x="198" y="152"/>
                    </a:cubicBezTo>
                    <a:cubicBezTo>
                      <a:pt x="189" y="152"/>
                      <a:pt x="187" y="148"/>
                      <a:pt x="187" y="140"/>
                    </a:cubicBezTo>
                    <a:cubicBezTo>
                      <a:pt x="187" y="132"/>
                      <a:pt x="189" y="127"/>
                      <a:pt x="192" y="119"/>
                    </a:cubicBezTo>
                    <a:cubicBezTo>
                      <a:pt x="198" y="104"/>
                      <a:pt x="214" y="63"/>
                      <a:pt x="214" y="44"/>
                    </a:cubicBezTo>
                    <a:cubicBezTo>
                      <a:pt x="214" y="17"/>
                      <a:pt x="196" y="0"/>
                      <a:pt x="160" y="0"/>
                    </a:cubicBezTo>
                    <a:cubicBezTo>
                      <a:pt x="127" y="0"/>
                      <a:pt x="104" y="19"/>
                      <a:pt x="92" y="35"/>
                    </a:cubicBezTo>
                    <a:cubicBezTo>
                      <a:pt x="90" y="6"/>
                      <a:pt x="60" y="0"/>
                      <a:pt x="48" y="0"/>
                    </a:cubicBezTo>
                    <a:cubicBezTo>
                      <a:pt x="10" y="0"/>
                      <a:pt x="16" y="38"/>
                      <a:pt x="0" y="56"/>
                    </a:cubicBezTo>
                    <a:cubicBezTo>
                      <a:pt x="0" y="63"/>
                      <a:pt x="6" y="63"/>
                      <a:pt x="8" y="63"/>
                    </a:cubicBezTo>
                    <a:cubicBezTo>
                      <a:pt x="15" y="63"/>
                      <a:pt x="15" y="58"/>
                      <a:pt x="17" y="54"/>
                    </a:cubicBezTo>
                    <a:cubicBezTo>
                      <a:pt x="21" y="33"/>
                      <a:pt x="29" y="13"/>
                      <a:pt x="46" y="13"/>
                    </a:cubicBezTo>
                    <a:cubicBezTo>
                      <a:pt x="58" y="13"/>
                      <a:pt x="60" y="23"/>
                      <a:pt x="60" y="31"/>
                    </a:cubicBezTo>
                    <a:cubicBezTo>
                      <a:pt x="60" y="38"/>
                      <a:pt x="56" y="50"/>
                      <a:pt x="54" y="61"/>
                    </a:cubicBezTo>
                    <a:cubicBezTo>
                      <a:pt x="52" y="71"/>
                      <a:pt x="48" y="86"/>
                      <a:pt x="46" y="94"/>
                    </a:cubicBezTo>
                    <a:cubicBezTo>
                      <a:pt x="43" y="104"/>
                      <a:pt x="40" y="115"/>
                      <a:pt x="37" y="1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4400" bIns="14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59" name=""/>
              <p:cNvSpPr/>
              <p:nvPr/>
            </p:nvSpPr>
            <p:spPr>
              <a:xfrm>
                <a:off x="6960600" y="4504320"/>
                <a:ext cx="87120" cy="86400"/>
              </a:xfrm>
              <a:custGeom>
                <a:avLst/>
                <a:gdLst/>
                <a:ahLst/>
                <a:rect l="0" t="0" r="r" b="b"/>
                <a:pathLst>
                  <a:path w="242" h="240">
                    <a:moveTo>
                      <a:pt x="0" y="219"/>
                    </a:moveTo>
                    <a:cubicBezTo>
                      <a:pt x="0" y="225"/>
                      <a:pt x="0" y="225"/>
                      <a:pt x="0" y="228"/>
                    </a:cubicBezTo>
                    <a:cubicBezTo>
                      <a:pt x="0" y="236"/>
                      <a:pt x="6" y="240"/>
                      <a:pt x="12" y="240"/>
                    </a:cubicBezTo>
                    <a:cubicBezTo>
                      <a:pt x="21" y="240"/>
                      <a:pt x="27" y="236"/>
                      <a:pt x="31" y="223"/>
                    </a:cubicBezTo>
                    <a:cubicBezTo>
                      <a:pt x="37" y="200"/>
                      <a:pt x="33" y="215"/>
                      <a:pt x="40" y="190"/>
                    </a:cubicBezTo>
                    <a:cubicBezTo>
                      <a:pt x="42" y="178"/>
                      <a:pt x="45" y="166"/>
                      <a:pt x="48" y="154"/>
                    </a:cubicBezTo>
                    <a:cubicBezTo>
                      <a:pt x="62" y="163"/>
                      <a:pt x="79" y="165"/>
                      <a:pt x="94" y="165"/>
                    </a:cubicBezTo>
                    <a:cubicBezTo>
                      <a:pt x="117" y="165"/>
                      <a:pt x="135" y="154"/>
                      <a:pt x="152" y="138"/>
                    </a:cubicBezTo>
                    <a:cubicBezTo>
                      <a:pt x="158" y="161"/>
                      <a:pt x="183" y="165"/>
                      <a:pt x="196" y="165"/>
                    </a:cubicBezTo>
                    <a:cubicBezTo>
                      <a:pt x="210" y="165"/>
                      <a:pt x="221" y="157"/>
                      <a:pt x="227" y="146"/>
                    </a:cubicBezTo>
                    <a:cubicBezTo>
                      <a:pt x="237" y="132"/>
                      <a:pt x="242" y="111"/>
                      <a:pt x="242" y="109"/>
                    </a:cubicBezTo>
                    <a:cubicBezTo>
                      <a:pt x="242" y="104"/>
                      <a:pt x="237" y="106"/>
                      <a:pt x="235" y="104"/>
                    </a:cubicBezTo>
                    <a:cubicBezTo>
                      <a:pt x="227" y="104"/>
                      <a:pt x="227" y="106"/>
                      <a:pt x="225" y="113"/>
                    </a:cubicBezTo>
                    <a:cubicBezTo>
                      <a:pt x="219" y="140"/>
                      <a:pt x="210" y="152"/>
                      <a:pt x="196" y="152"/>
                    </a:cubicBezTo>
                    <a:cubicBezTo>
                      <a:pt x="187" y="152"/>
                      <a:pt x="181" y="146"/>
                      <a:pt x="181" y="134"/>
                    </a:cubicBezTo>
                    <a:cubicBezTo>
                      <a:pt x="181" y="125"/>
                      <a:pt x="194" y="81"/>
                      <a:pt x="208" y="25"/>
                    </a:cubicBezTo>
                    <a:cubicBezTo>
                      <a:pt x="210" y="19"/>
                      <a:pt x="210" y="19"/>
                      <a:pt x="210" y="17"/>
                    </a:cubicBezTo>
                    <a:cubicBezTo>
                      <a:pt x="210" y="8"/>
                      <a:pt x="202" y="4"/>
                      <a:pt x="196" y="4"/>
                    </a:cubicBezTo>
                    <a:cubicBezTo>
                      <a:pt x="181" y="4"/>
                      <a:pt x="179" y="17"/>
                      <a:pt x="175" y="27"/>
                    </a:cubicBezTo>
                    <a:cubicBezTo>
                      <a:pt x="171" y="42"/>
                      <a:pt x="171" y="44"/>
                      <a:pt x="169" y="58"/>
                    </a:cubicBezTo>
                    <a:cubicBezTo>
                      <a:pt x="164" y="73"/>
                      <a:pt x="158" y="94"/>
                      <a:pt x="156" y="106"/>
                    </a:cubicBezTo>
                    <a:cubicBezTo>
                      <a:pt x="154" y="115"/>
                      <a:pt x="154" y="117"/>
                      <a:pt x="148" y="123"/>
                    </a:cubicBezTo>
                    <a:cubicBezTo>
                      <a:pt x="135" y="138"/>
                      <a:pt x="119" y="152"/>
                      <a:pt x="96" y="152"/>
                    </a:cubicBezTo>
                    <a:cubicBezTo>
                      <a:pt x="75" y="152"/>
                      <a:pt x="60" y="146"/>
                      <a:pt x="60" y="119"/>
                    </a:cubicBezTo>
                    <a:cubicBezTo>
                      <a:pt x="60" y="111"/>
                      <a:pt x="60" y="104"/>
                      <a:pt x="65" y="92"/>
                    </a:cubicBezTo>
                    <a:cubicBezTo>
                      <a:pt x="69" y="77"/>
                      <a:pt x="69" y="73"/>
                      <a:pt x="73" y="61"/>
                    </a:cubicBezTo>
                    <a:cubicBezTo>
                      <a:pt x="75" y="52"/>
                      <a:pt x="77" y="44"/>
                      <a:pt x="79" y="35"/>
                    </a:cubicBezTo>
                    <a:cubicBezTo>
                      <a:pt x="81" y="27"/>
                      <a:pt x="83" y="15"/>
                      <a:pt x="83" y="13"/>
                    </a:cubicBezTo>
                    <a:cubicBezTo>
                      <a:pt x="83" y="6"/>
                      <a:pt x="79" y="0"/>
                      <a:pt x="71" y="0"/>
                    </a:cubicBezTo>
                    <a:cubicBezTo>
                      <a:pt x="56" y="0"/>
                      <a:pt x="52" y="13"/>
                      <a:pt x="52" y="17"/>
                    </a:cubicBezTo>
                    <a:cubicBezTo>
                      <a:pt x="35" y="84"/>
                      <a:pt x="17" y="152"/>
                      <a:pt x="0" y="2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1400" bIns="41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60" name=""/>
              <p:cNvSpPr/>
              <p:nvPr/>
            </p:nvSpPr>
            <p:spPr>
              <a:xfrm>
                <a:off x="7074720" y="4530600"/>
                <a:ext cx="63720" cy="60120"/>
              </a:xfrm>
              <a:custGeom>
                <a:avLst/>
                <a:gdLst/>
                <a:ahLst/>
                <a:rect l="0" t="0" r="r" b="b"/>
                <a:pathLst>
                  <a:path w="177" h="167">
                    <a:moveTo>
                      <a:pt x="62" y="79"/>
                    </a:moveTo>
                    <a:cubicBezTo>
                      <a:pt x="100" y="79"/>
                      <a:pt x="164" y="75"/>
                      <a:pt x="164" y="33"/>
                    </a:cubicBezTo>
                    <a:cubicBezTo>
                      <a:pt x="164" y="15"/>
                      <a:pt x="146" y="0"/>
                      <a:pt x="112" y="0"/>
                    </a:cubicBezTo>
                    <a:cubicBezTo>
                      <a:pt x="62" y="0"/>
                      <a:pt x="0" y="33"/>
                      <a:pt x="0" y="94"/>
                    </a:cubicBezTo>
                    <a:cubicBezTo>
                      <a:pt x="0" y="127"/>
                      <a:pt x="21" y="167"/>
                      <a:pt x="77" y="167"/>
                    </a:cubicBezTo>
                    <a:cubicBezTo>
                      <a:pt x="83" y="167"/>
                      <a:pt x="112" y="167"/>
                      <a:pt x="137" y="157"/>
                    </a:cubicBezTo>
                    <a:cubicBezTo>
                      <a:pt x="162" y="146"/>
                      <a:pt x="177" y="129"/>
                      <a:pt x="177" y="125"/>
                    </a:cubicBezTo>
                    <a:cubicBezTo>
                      <a:pt x="177" y="123"/>
                      <a:pt x="173" y="117"/>
                      <a:pt x="169" y="117"/>
                    </a:cubicBezTo>
                    <a:cubicBezTo>
                      <a:pt x="167" y="117"/>
                      <a:pt x="167" y="119"/>
                      <a:pt x="160" y="123"/>
                    </a:cubicBezTo>
                    <a:cubicBezTo>
                      <a:pt x="144" y="144"/>
                      <a:pt x="110" y="154"/>
                      <a:pt x="77" y="154"/>
                    </a:cubicBezTo>
                    <a:cubicBezTo>
                      <a:pt x="48" y="154"/>
                      <a:pt x="33" y="136"/>
                      <a:pt x="33" y="106"/>
                    </a:cubicBezTo>
                    <a:cubicBezTo>
                      <a:pt x="33" y="104"/>
                      <a:pt x="33" y="94"/>
                      <a:pt x="37" y="79"/>
                    </a:cubicBezTo>
                    <a:cubicBezTo>
                      <a:pt x="46" y="79"/>
                      <a:pt x="54" y="79"/>
                      <a:pt x="62" y="79"/>
                    </a:cubicBezTo>
                    <a:moveTo>
                      <a:pt x="40" y="67"/>
                    </a:moveTo>
                    <a:cubicBezTo>
                      <a:pt x="56" y="17"/>
                      <a:pt x="102" y="13"/>
                      <a:pt x="112" y="13"/>
                    </a:cubicBezTo>
                    <a:cubicBezTo>
                      <a:pt x="131" y="13"/>
                      <a:pt x="148" y="19"/>
                      <a:pt x="148" y="33"/>
                    </a:cubicBezTo>
                    <a:cubicBezTo>
                      <a:pt x="148" y="67"/>
                      <a:pt x="79" y="67"/>
                      <a:pt x="60" y="67"/>
                    </a:cubicBezTo>
                    <a:cubicBezTo>
                      <a:pt x="53" y="67"/>
                      <a:pt x="47" y="67"/>
                      <a:pt x="40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5120" bIns="15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61" name=""/>
              <p:cNvSpPr/>
              <p:nvPr/>
            </p:nvSpPr>
            <p:spPr>
              <a:xfrm>
                <a:off x="6525360" y="4598280"/>
                <a:ext cx="637200" cy="8280"/>
              </a:xfrm>
              <a:custGeom>
                <a:avLst/>
                <a:gdLst/>
                <a:ahLst/>
                <a:rect l="0" t="0" r="r" b="b"/>
                <a:pathLst>
                  <a:path w="1770" h="23">
                    <a:moveTo>
                      <a:pt x="0" y="0"/>
                    </a:moveTo>
                    <a:cubicBezTo>
                      <a:pt x="590" y="0"/>
                      <a:pt x="1180" y="0"/>
                      <a:pt x="1770" y="0"/>
                    </a:cubicBezTo>
                    <a:cubicBezTo>
                      <a:pt x="1770" y="8"/>
                      <a:pt x="1770" y="15"/>
                      <a:pt x="1770" y="23"/>
                    </a:cubicBezTo>
                    <a:cubicBezTo>
                      <a:pt x="1180" y="23"/>
                      <a:pt x="590" y="23"/>
                      <a:pt x="0" y="23"/>
                    </a:cubicBezTo>
                    <a:cubicBezTo>
                      <a:pt x="0" y="15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6720" bIns="-367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62" name=""/>
              <p:cNvSpPr/>
              <p:nvPr/>
            </p:nvSpPr>
            <p:spPr>
              <a:xfrm>
                <a:off x="6742440" y="4653720"/>
                <a:ext cx="63720" cy="60120"/>
              </a:xfrm>
              <a:custGeom>
                <a:avLst/>
                <a:gdLst/>
                <a:ahLst/>
                <a:rect l="0" t="0" r="r" b="b"/>
                <a:pathLst>
                  <a:path w="177" h="167">
                    <a:moveTo>
                      <a:pt x="62" y="79"/>
                    </a:moveTo>
                    <a:cubicBezTo>
                      <a:pt x="100" y="79"/>
                      <a:pt x="164" y="75"/>
                      <a:pt x="164" y="33"/>
                    </a:cubicBezTo>
                    <a:cubicBezTo>
                      <a:pt x="164" y="15"/>
                      <a:pt x="146" y="0"/>
                      <a:pt x="112" y="0"/>
                    </a:cubicBezTo>
                    <a:cubicBezTo>
                      <a:pt x="62" y="0"/>
                      <a:pt x="0" y="33"/>
                      <a:pt x="0" y="94"/>
                    </a:cubicBezTo>
                    <a:cubicBezTo>
                      <a:pt x="0" y="127"/>
                      <a:pt x="21" y="167"/>
                      <a:pt x="77" y="167"/>
                    </a:cubicBezTo>
                    <a:cubicBezTo>
                      <a:pt x="83" y="167"/>
                      <a:pt x="112" y="167"/>
                      <a:pt x="137" y="157"/>
                    </a:cubicBezTo>
                    <a:cubicBezTo>
                      <a:pt x="162" y="146"/>
                      <a:pt x="177" y="129"/>
                      <a:pt x="177" y="125"/>
                    </a:cubicBezTo>
                    <a:cubicBezTo>
                      <a:pt x="177" y="123"/>
                      <a:pt x="173" y="117"/>
                      <a:pt x="169" y="117"/>
                    </a:cubicBezTo>
                    <a:cubicBezTo>
                      <a:pt x="167" y="117"/>
                      <a:pt x="167" y="119"/>
                      <a:pt x="160" y="123"/>
                    </a:cubicBezTo>
                    <a:cubicBezTo>
                      <a:pt x="144" y="144"/>
                      <a:pt x="110" y="154"/>
                      <a:pt x="77" y="154"/>
                    </a:cubicBezTo>
                    <a:cubicBezTo>
                      <a:pt x="48" y="154"/>
                      <a:pt x="33" y="136"/>
                      <a:pt x="33" y="106"/>
                    </a:cubicBezTo>
                    <a:cubicBezTo>
                      <a:pt x="33" y="104"/>
                      <a:pt x="33" y="94"/>
                      <a:pt x="37" y="79"/>
                    </a:cubicBezTo>
                    <a:cubicBezTo>
                      <a:pt x="46" y="79"/>
                      <a:pt x="54" y="79"/>
                      <a:pt x="62" y="79"/>
                    </a:cubicBezTo>
                    <a:moveTo>
                      <a:pt x="40" y="67"/>
                    </a:moveTo>
                    <a:cubicBezTo>
                      <a:pt x="56" y="17"/>
                      <a:pt x="102" y="13"/>
                      <a:pt x="112" y="13"/>
                    </a:cubicBezTo>
                    <a:cubicBezTo>
                      <a:pt x="131" y="13"/>
                      <a:pt x="146" y="19"/>
                      <a:pt x="146" y="33"/>
                    </a:cubicBezTo>
                    <a:cubicBezTo>
                      <a:pt x="146" y="67"/>
                      <a:pt x="79" y="67"/>
                      <a:pt x="60" y="67"/>
                    </a:cubicBezTo>
                    <a:cubicBezTo>
                      <a:pt x="53" y="67"/>
                      <a:pt x="47" y="67"/>
                      <a:pt x="40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5120" bIns="15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63" name=""/>
              <p:cNvSpPr/>
              <p:nvPr/>
            </p:nvSpPr>
            <p:spPr>
              <a:xfrm>
                <a:off x="6832440" y="4622400"/>
                <a:ext cx="110880" cy="90360"/>
              </a:xfrm>
              <a:custGeom>
                <a:avLst/>
                <a:gdLst/>
                <a:ahLst/>
                <a:rect l="0" t="0" r="r" b="b"/>
                <a:pathLst>
                  <a:path w="308" h="251">
                    <a:moveTo>
                      <a:pt x="48" y="219"/>
                    </a:moveTo>
                    <a:cubicBezTo>
                      <a:pt x="44" y="230"/>
                      <a:pt x="44" y="234"/>
                      <a:pt x="17" y="234"/>
                    </a:cubicBezTo>
                    <a:cubicBezTo>
                      <a:pt x="6" y="234"/>
                      <a:pt x="0" y="234"/>
                      <a:pt x="0" y="244"/>
                    </a:cubicBezTo>
                    <a:cubicBezTo>
                      <a:pt x="0" y="251"/>
                      <a:pt x="6" y="251"/>
                      <a:pt x="12" y="251"/>
                    </a:cubicBezTo>
                    <a:cubicBezTo>
                      <a:pt x="66" y="251"/>
                      <a:pt x="119" y="251"/>
                      <a:pt x="173" y="251"/>
                    </a:cubicBezTo>
                    <a:cubicBezTo>
                      <a:pt x="237" y="251"/>
                      <a:pt x="292" y="209"/>
                      <a:pt x="292" y="171"/>
                    </a:cubicBezTo>
                    <a:cubicBezTo>
                      <a:pt x="292" y="148"/>
                      <a:pt x="271" y="125"/>
                      <a:pt x="221" y="119"/>
                    </a:cubicBezTo>
                    <a:cubicBezTo>
                      <a:pt x="256" y="113"/>
                      <a:pt x="308" y="90"/>
                      <a:pt x="308" y="52"/>
                    </a:cubicBezTo>
                    <a:cubicBezTo>
                      <a:pt x="308" y="23"/>
                      <a:pt x="273" y="0"/>
                      <a:pt x="223" y="0"/>
                    </a:cubicBezTo>
                    <a:cubicBezTo>
                      <a:pt x="173" y="0"/>
                      <a:pt x="123" y="0"/>
                      <a:pt x="73" y="0"/>
                    </a:cubicBezTo>
                    <a:cubicBezTo>
                      <a:pt x="65" y="0"/>
                      <a:pt x="60" y="0"/>
                      <a:pt x="60" y="10"/>
                    </a:cubicBezTo>
                    <a:cubicBezTo>
                      <a:pt x="60" y="17"/>
                      <a:pt x="65" y="17"/>
                      <a:pt x="73" y="17"/>
                    </a:cubicBezTo>
                    <a:cubicBezTo>
                      <a:pt x="77" y="17"/>
                      <a:pt x="90" y="17"/>
                      <a:pt x="96" y="19"/>
                    </a:cubicBezTo>
                    <a:cubicBezTo>
                      <a:pt x="96" y="23"/>
                      <a:pt x="96" y="23"/>
                      <a:pt x="96" y="27"/>
                    </a:cubicBezTo>
                    <a:cubicBezTo>
                      <a:pt x="80" y="91"/>
                      <a:pt x="64" y="155"/>
                      <a:pt x="48" y="219"/>
                    </a:cubicBezTo>
                    <a:moveTo>
                      <a:pt x="108" y="113"/>
                    </a:moveTo>
                    <a:cubicBezTo>
                      <a:pt x="116" y="84"/>
                      <a:pt x="124" y="56"/>
                      <a:pt x="131" y="27"/>
                    </a:cubicBezTo>
                    <a:cubicBezTo>
                      <a:pt x="133" y="17"/>
                      <a:pt x="133" y="17"/>
                      <a:pt x="148" y="17"/>
                    </a:cubicBezTo>
                    <a:cubicBezTo>
                      <a:pt x="171" y="17"/>
                      <a:pt x="194" y="17"/>
                      <a:pt x="217" y="17"/>
                    </a:cubicBezTo>
                    <a:cubicBezTo>
                      <a:pt x="252" y="17"/>
                      <a:pt x="269" y="35"/>
                      <a:pt x="269" y="54"/>
                    </a:cubicBezTo>
                    <a:cubicBezTo>
                      <a:pt x="269" y="84"/>
                      <a:pt x="229" y="113"/>
                      <a:pt x="179" y="113"/>
                    </a:cubicBezTo>
                    <a:cubicBezTo>
                      <a:pt x="155" y="113"/>
                      <a:pt x="132" y="113"/>
                      <a:pt x="108" y="113"/>
                    </a:cubicBezTo>
                    <a:moveTo>
                      <a:pt x="92" y="234"/>
                    </a:moveTo>
                    <a:cubicBezTo>
                      <a:pt x="90" y="234"/>
                      <a:pt x="83" y="234"/>
                      <a:pt x="79" y="232"/>
                    </a:cubicBezTo>
                    <a:cubicBezTo>
                      <a:pt x="81" y="230"/>
                      <a:pt x="81" y="230"/>
                      <a:pt x="81" y="225"/>
                    </a:cubicBezTo>
                    <a:cubicBezTo>
                      <a:pt x="90" y="192"/>
                      <a:pt x="98" y="159"/>
                      <a:pt x="106" y="125"/>
                    </a:cubicBezTo>
                    <a:cubicBezTo>
                      <a:pt x="136" y="125"/>
                      <a:pt x="166" y="125"/>
                      <a:pt x="196" y="125"/>
                    </a:cubicBezTo>
                    <a:cubicBezTo>
                      <a:pt x="233" y="125"/>
                      <a:pt x="252" y="148"/>
                      <a:pt x="252" y="171"/>
                    </a:cubicBezTo>
                    <a:cubicBezTo>
                      <a:pt x="252" y="207"/>
                      <a:pt x="208" y="234"/>
                      <a:pt x="162" y="234"/>
                    </a:cubicBezTo>
                    <a:cubicBezTo>
                      <a:pt x="139" y="234"/>
                      <a:pt x="115" y="234"/>
                      <a:pt x="92" y="2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64" name=""/>
              <p:cNvSpPr/>
              <p:nvPr/>
            </p:nvSpPr>
            <p:spPr>
              <a:xfrm>
                <a:off x="7229880" y="4716360"/>
                <a:ext cx="30600" cy="78840"/>
              </a:xfrm>
              <a:custGeom>
                <a:avLst/>
                <a:gdLst/>
                <a:ahLst/>
                <a:rect l="0" t="0" r="r" b="b"/>
                <a:pathLst>
                  <a:path w="85" h="219">
                    <a:moveTo>
                      <a:pt x="85" y="77"/>
                    </a:moveTo>
                    <a:cubicBezTo>
                      <a:pt x="85" y="29"/>
                      <a:pt x="67" y="0"/>
                      <a:pt x="37" y="0"/>
                    </a:cubicBezTo>
                    <a:cubicBezTo>
                      <a:pt x="15" y="0"/>
                      <a:pt x="0" y="19"/>
                      <a:pt x="0" y="40"/>
                    </a:cubicBezTo>
                    <a:cubicBezTo>
                      <a:pt x="0" y="58"/>
                      <a:pt x="15" y="77"/>
                      <a:pt x="37" y="77"/>
                    </a:cubicBezTo>
                    <a:cubicBezTo>
                      <a:pt x="48" y="77"/>
                      <a:pt x="56" y="75"/>
                      <a:pt x="65" y="69"/>
                    </a:cubicBezTo>
                    <a:cubicBezTo>
                      <a:pt x="67" y="67"/>
                      <a:pt x="66" y="68"/>
                      <a:pt x="67" y="67"/>
                    </a:cubicBezTo>
                    <a:cubicBezTo>
                      <a:pt x="69" y="67"/>
                      <a:pt x="69" y="67"/>
                      <a:pt x="69" y="77"/>
                    </a:cubicBezTo>
                    <a:cubicBezTo>
                      <a:pt x="69" y="132"/>
                      <a:pt x="44" y="175"/>
                      <a:pt x="19" y="200"/>
                    </a:cubicBezTo>
                    <a:cubicBezTo>
                      <a:pt x="10" y="209"/>
                      <a:pt x="10" y="209"/>
                      <a:pt x="10" y="211"/>
                    </a:cubicBezTo>
                    <a:cubicBezTo>
                      <a:pt x="10" y="217"/>
                      <a:pt x="15" y="219"/>
                      <a:pt x="19" y="219"/>
                    </a:cubicBezTo>
                    <a:cubicBezTo>
                      <a:pt x="27" y="219"/>
                      <a:pt x="85" y="163"/>
                      <a:pt x="85" y="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3840" bIns="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65" name=""/>
              <p:cNvSpPr/>
              <p:nvPr/>
            </p:nvSpPr>
            <p:spPr>
              <a:xfrm>
                <a:off x="7586640" y="4503600"/>
                <a:ext cx="81720" cy="123120"/>
              </a:xfrm>
              <a:custGeom>
                <a:avLst/>
                <a:gdLst/>
                <a:ahLst/>
                <a:rect l="0" t="0" r="r" b="b"/>
                <a:pathLst>
                  <a:path w="227" h="342">
                    <a:moveTo>
                      <a:pt x="227" y="248"/>
                    </a:moveTo>
                    <a:cubicBezTo>
                      <a:pt x="221" y="248"/>
                      <a:pt x="216" y="248"/>
                      <a:pt x="210" y="248"/>
                    </a:cubicBezTo>
                    <a:cubicBezTo>
                      <a:pt x="208" y="259"/>
                      <a:pt x="202" y="290"/>
                      <a:pt x="196" y="294"/>
                    </a:cubicBezTo>
                    <a:cubicBezTo>
                      <a:pt x="192" y="299"/>
                      <a:pt x="152" y="299"/>
                      <a:pt x="146" y="299"/>
                    </a:cubicBezTo>
                    <a:cubicBezTo>
                      <a:pt x="115" y="299"/>
                      <a:pt x="83" y="299"/>
                      <a:pt x="52" y="299"/>
                    </a:cubicBezTo>
                    <a:cubicBezTo>
                      <a:pt x="104" y="251"/>
                      <a:pt x="123" y="236"/>
                      <a:pt x="154" y="213"/>
                    </a:cubicBezTo>
                    <a:cubicBezTo>
                      <a:pt x="192" y="182"/>
                      <a:pt x="227" y="150"/>
                      <a:pt x="227" y="100"/>
                    </a:cubicBezTo>
                    <a:cubicBezTo>
                      <a:pt x="227" y="40"/>
                      <a:pt x="173" y="0"/>
                      <a:pt x="106" y="0"/>
                    </a:cubicBezTo>
                    <a:cubicBezTo>
                      <a:pt x="44" y="0"/>
                      <a:pt x="0" y="46"/>
                      <a:pt x="0" y="92"/>
                    </a:cubicBezTo>
                    <a:cubicBezTo>
                      <a:pt x="0" y="119"/>
                      <a:pt x="23" y="121"/>
                      <a:pt x="27" y="121"/>
                    </a:cubicBezTo>
                    <a:cubicBezTo>
                      <a:pt x="40" y="121"/>
                      <a:pt x="54" y="113"/>
                      <a:pt x="54" y="94"/>
                    </a:cubicBezTo>
                    <a:cubicBezTo>
                      <a:pt x="54" y="86"/>
                      <a:pt x="52" y="67"/>
                      <a:pt x="25" y="67"/>
                    </a:cubicBezTo>
                    <a:cubicBezTo>
                      <a:pt x="40" y="31"/>
                      <a:pt x="75" y="19"/>
                      <a:pt x="100" y="19"/>
                    </a:cubicBezTo>
                    <a:cubicBezTo>
                      <a:pt x="150" y="19"/>
                      <a:pt x="177" y="61"/>
                      <a:pt x="177" y="100"/>
                    </a:cubicBezTo>
                    <a:cubicBezTo>
                      <a:pt x="177" y="146"/>
                      <a:pt x="146" y="182"/>
                      <a:pt x="129" y="200"/>
                    </a:cubicBezTo>
                    <a:cubicBezTo>
                      <a:pt x="88" y="241"/>
                      <a:pt x="47" y="281"/>
                      <a:pt x="6" y="322"/>
                    </a:cubicBezTo>
                    <a:cubicBezTo>
                      <a:pt x="0" y="326"/>
                      <a:pt x="0" y="328"/>
                      <a:pt x="0" y="342"/>
                    </a:cubicBezTo>
                    <a:cubicBezTo>
                      <a:pt x="71" y="342"/>
                      <a:pt x="142" y="342"/>
                      <a:pt x="212" y="342"/>
                    </a:cubicBezTo>
                    <a:cubicBezTo>
                      <a:pt x="217" y="311"/>
                      <a:pt x="222" y="280"/>
                      <a:pt x="227" y="2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66" name=""/>
              <p:cNvSpPr/>
              <p:nvPr/>
            </p:nvSpPr>
            <p:spPr>
              <a:xfrm>
                <a:off x="7688520" y="4547160"/>
                <a:ext cx="110160" cy="81000"/>
              </a:xfrm>
              <a:custGeom>
                <a:avLst/>
                <a:gdLst/>
                <a:ahLst/>
                <a:rect l="0" t="0" r="r" b="b"/>
                <a:pathLst>
                  <a:path w="306" h="225">
                    <a:moveTo>
                      <a:pt x="135" y="33"/>
                    </a:moveTo>
                    <a:cubicBezTo>
                      <a:pt x="156" y="33"/>
                      <a:pt x="177" y="33"/>
                      <a:pt x="198" y="33"/>
                    </a:cubicBezTo>
                    <a:cubicBezTo>
                      <a:pt x="189" y="65"/>
                      <a:pt x="177" y="113"/>
                      <a:pt x="177" y="152"/>
                    </a:cubicBezTo>
                    <a:cubicBezTo>
                      <a:pt x="177" y="173"/>
                      <a:pt x="181" y="188"/>
                      <a:pt x="183" y="198"/>
                    </a:cubicBezTo>
                    <a:cubicBezTo>
                      <a:pt x="192" y="223"/>
                      <a:pt x="198" y="225"/>
                      <a:pt x="206" y="225"/>
                    </a:cubicBezTo>
                    <a:cubicBezTo>
                      <a:pt x="219" y="225"/>
                      <a:pt x="231" y="215"/>
                      <a:pt x="231" y="203"/>
                    </a:cubicBezTo>
                    <a:cubicBezTo>
                      <a:pt x="231" y="198"/>
                      <a:pt x="229" y="196"/>
                      <a:pt x="227" y="192"/>
                    </a:cubicBezTo>
                    <a:cubicBezTo>
                      <a:pt x="217" y="173"/>
                      <a:pt x="208" y="144"/>
                      <a:pt x="208" y="100"/>
                    </a:cubicBezTo>
                    <a:cubicBezTo>
                      <a:pt x="208" y="92"/>
                      <a:pt x="208" y="71"/>
                      <a:pt x="214" y="33"/>
                    </a:cubicBezTo>
                    <a:cubicBezTo>
                      <a:pt x="236" y="33"/>
                      <a:pt x="258" y="33"/>
                      <a:pt x="279" y="33"/>
                    </a:cubicBezTo>
                    <a:cubicBezTo>
                      <a:pt x="287" y="33"/>
                      <a:pt x="292" y="33"/>
                      <a:pt x="298" y="31"/>
                    </a:cubicBezTo>
                    <a:cubicBezTo>
                      <a:pt x="304" y="25"/>
                      <a:pt x="306" y="17"/>
                      <a:pt x="306" y="15"/>
                    </a:cubicBezTo>
                    <a:cubicBezTo>
                      <a:pt x="306" y="0"/>
                      <a:pt x="294" y="0"/>
                      <a:pt x="285" y="0"/>
                    </a:cubicBezTo>
                    <a:cubicBezTo>
                      <a:pt x="221" y="0"/>
                      <a:pt x="156" y="0"/>
                      <a:pt x="92" y="0"/>
                    </a:cubicBezTo>
                    <a:cubicBezTo>
                      <a:pt x="71" y="0"/>
                      <a:pt x="56" y="4"/>
                      <a:pt x="33" y="25"/>
                    </a:cubicBezTo>
                    <a:cubicBezTo>
                      <a:pt x="19" y="38"/>
                      <a:pt x="0" y="65"/>
                      <a:pt x="0" y="69"/>
                    </a:cubicBezTo>
                    <a:cubicBezTo>
                      <a:pt x="0" y="75"/>
                      <a:pt x="6" y="75"/>
                      <a:pt x="8" y="75"/>
                    </a:cubicBezTo>
                    <a:cubicBezTo>
                      <a:pt x="15" y="75"/>
                      <a:pt x="15" y="75"/>
                      <a:pt x="17" y="71"/>
                    </a:cubicBezTo>
                    <a:cubicBezTo>
                      <a:pt x="44" y="33"/>
                      <a:pt x="75" y="33"/>
                      <a:pt x="87" y="33"/>
                    </a:cubicBezTo>
                    <a:cubicBezTo>
                      <a:pt x="98" y="33"/>
                      <a:pt x="108" y="33"/>
                      <a:pt x="119" y="33"/>
                    </a:cubicBezTo>
                    <a:cubicBezTo>
                      <a:pt x="102" y="92"/>
                      <a:pt x="75" y="152"/>
                      <a:pt x="58" y="182"/>
                    </a:cubicBezTo>
                    <a:cubicBezTo>
                      <a:pt x="56" y="188"/>
                      <a:pt x="50" y="200"/>
                      <a:pt x="50" y="203"/>
                    </a:cubicBezTo>
                    <a:cubicBezTo>
                      <a:pt x="48" y="205"/>
                      <a:pt x="48" y="207"/>
                      <a:pt x="48" y="209"/>
                    </a:cubicBezTo>
                    <a:cubicBezTo>
                      <a:pt x="48" y="217"/>
                      <a:pt x="54" y="225"/>
                      <a:pt x="67" y="225"/>
                    </a:cubicBezTo>
                    <a:cubicBezTo>
                      <a:pt x="85" y="225"/>
                      <a:pt x="92" y="203"/>
                      <a:pt x="104" y="157"/>
                    </a:cubicBezTo>
                    <a:cubicBezTo>
                      <a:pt x="115" y="116"/>
                      <a:pt x="125" y="74"/>
                      <a:pt x="135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6000" bIns="36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67" name=""/>
              <p:cNvSpPr/>
              <p:nvPr/>
            </p:nvSpPr>
            <p:spPr>
              <a:xfrm>
                <a:off x="7822080" y="4459320"/>
                <a:ext cx="65160" cy="87840"/>
              </a:xfrm>
              <a:custGeom>
                <a:avLst/>
                <a:gdLst/>
                <a:ahLst/>
                <a:rect l="0" t="0" r="r" b="b"/>
                <a:pathLst>
                  <a:path w="181" h="244">
                    <a:moveTo>
                      <a:pt x="181" y="173"/>
                    </a:moveTo>
                    <a:cubicBezTo>
                      <a:pt x="176" y="173"/>
                      <a:pt x="171" y="173"/>
                      <a:pt x="167" y="173"/>
                    </a:cubicBezTo>
                    <a:cubicBezTo>
                      <a:pt x="167" y="180"/>
                      <a:pt x="162" y="203"/>
                      <a:pt x="156" y="207"/>
                    </a:cubicBezTo>
                    <a:cubicBezTo>
                      <a:pt x="154" y="209"/>
                      <a:pt x="123" y="209"/>
                      <a:pt x="117" y="209"/>
                    </a:cubicBezTo>
                    <a:cubicBezTo>
                      <a:pt x="93" y="209"/>
                      <a:pt x="69" y="209"/>
                      <a:pt x="46" y="209"/>
                    </a:cubicBezTo>
                    <a:cubicBezTo>
                      <a:pt x="69" y="190"/>
                      <a:pt x="96" y="169"/>
                      <a:pt x="119" y="154"/>
                    </a:cubicBezTo>
                    <a:cubicBezTo>
                      <a:pt x="152" y="134"/>
                      <a:pt x="181" y="111"/>
                      <a:pt x="181" y="73"/>
                    </a:cubicBezTo>
                    <a:cubicBezTo>
                      <a:pt x="181" y="25"/>
                      <a:pt x="137" y="0"/>
                      <a:pt x="85" y="0"/>
                    </a:cubicBezTo>
                    <a:cubicBezTo>
                      <a:pt x="35" y="0"/>
                      <a:pt x="0" y="27"/>
                      <a:pt x="0" y="65"/>
                    </a:cubicBezTo>
                    <a:cubicBezTo>
                      <a:pt x="0" y="84"/>
                      <a:pt x="17" y="86"/>
                      <a:pt x="21" y="86"/>
                    </a:cubicBezTo>
                    <a:cubicBezTo>
                      <a:pt x="31" y="86"/>
                      <a:pt x="44" y="79"/>
                      <a:pt x="44" y="65"/>
                    </a:cubicBezTo>
                    <a:cubicBezTo>
                      <a:pt x="44" y="52"/>
                      <a:pt x="33" y="44"/>
                      <a:pt x="21" y="44"/>
                    </a:cubicBezTo>
                    <a:cubicBezTo>
                      <a:pt x="31" y="27"/>
                      <a:pt x="54" y="15"/>
                      <a:pt x="77" y="15"/>
                    </a:cubicBezTo>
                    <a:cubicBezTo>
                      <a:pt x="112" y="15"/>
                      <a:pt x="144" y="38"/>
                      <a:pt x="144" y="73"/>
                    </a:cubicBezTo>
                    <a:cubicBezTo>
                      <a:pt x="144" y="104"/>
                      <a:pt x="121" y="127"/>
                      <a:pt x="94" y="150"/>
                    </a:cubicBezTo>
                    <a:cubicBezTo>
                      <a:pt x="64" y="176"/>
                      <a:pt x="34" y="202"/>
                      <a:pt x="4" y="228"/>
                    </a:cubicBezTo>
                    <a:cubicBezTo>
                      <a:pt x="0" y="230"/>
                      <a:pt x="0" y="230"/>
                      <a:pt x="0" y="232"/>
                    </a:cubicBezTo>
                    <a:cubicBezTo>
                      <a:pt x="0" y="236"/>
                      <a:pt x="0" y="240"/>
                      <a:pt x="0" y="244"/>
                    </a:cubicBezTo>
                    <a:cubicBezTo>
                      <a:pt x="57" y="244"/>
                      <a:pt x="114" y="244"/>
                      <a:pt x="171" y="244"/>
                    </a:cubicBezTo>
                    <a:cubicBezTo>
                      <a:pt x="174" y="221"/>
                      <a:pt x="178" y="197"/>
                      <a:pt x="181" y="1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2840" bIns="42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68" name=""/>
              <p:cNvSpPr/>
              <p:nvPr/>
            </p:nvSpPr>
            <p:spPr>
              <a:xfrm>
                <a:off x="7921800" y="4545000"/>
                <a:ext cx="112320" cy="83520"/>
              </a:xfrm>
              <a:custGeom>
                <a:avLst/>
                <a:gdLst/>
                <a:ahLst/>
                <a:rect l="0" t="0" r="r" b="b"/>
                <a:pathLst>
                  <a:path w="312" h="232">
                    <a:moveTo>
                      <a:pt x="37" y="194"/>
                    </a:moveTo>
                    <a:cubicBezTo>
                      <a:pt x="35" y="200"/>
                      <a:pt x="35" y="208"/>
                      <a:pt x="33" y="215"/>
                    </a:cubicBezTo>
                    <a:cubicBezTo>
                      <a:pt x="33" y="228"/>
                      <a:pt x="42" y="232"/>
                      <a:pt x="50" y="232"/>
                    </a:cubicBezTo>
                    <a:cubicBezTo>
                      <a:pt x="58" y="232"/>
                      <a:pt x="68" y="226"/>
                      <a:pt x="71" y="221"/>
                    </a:cubicBezTo>
                    <a:cubicBezTo>
                      <a:pt x="74" y="217"/>
                      <a:pt x="77" y="200"/>
                      <a:pt x="79" y="190"/>
                    </a:cubicBezTo>
                    <a:cubicBezTo>
                      <a:pt x="81" y="180"/>
                      <a:pt x="87" y="157"/>
                      <a:pt x="90" y="142"/>
                    </a:cubicBezTo>
                    <a:cubicBezTo>
                      <a:pt x="94" y="132"/>
                      <a:pt x="96" y="121"/>
                      <a:pt x="100" y="109"/>
                    </a:cubicBezTo>
                    <a:cubicBezTo>
                      <a:pt x="104" y="88"/>
                      <a:pt x="106" y="84"/>
                      <a:pt x="121" y="63"/>
                    </a:cubicBezTo>
                    <a:cubicBezTo>
                      <a:pt x="135" y="42"/>
                      <a:pt x="158" y="15"/>
                      <a:pt x="198" y="15"/>
                    </a:cubicBezTo>
                    <a:cubicBezTo>
                      <a:pt x="227" y="15"/>
                      <a:pt x="227" y="42"/>
                      <a:pt x="227" y="50"/>
                    </a:cubicBezTo>
                    <a:cubicBezTo>
                      <a:pt x="227" y="81"/>
                      <a:pt x="206" y="138"/>
                      <a:pt x="198" y="161"/>
                    </a:cubicBezTo>
                    <a:cubicBezTo>
                      <a:pt x="192" y="175"/>
                      <a:pt x="189" y="180"/>
                      <a:pt x="189" y="188"/>
                    </a:cubicBezTo>
                    <a:cubicBezTo>
                      <a:pt x="189" y="215"/>
                      <a:pt x="212" y="232"/>
                      <a:pt x="239" y="232"/>
                    </a:cubicBezTo>
                    <a:cubicBezTo>
                      <a:pt x="289" y="232"/>
                      <a:pt x="312" y="161"/>
                      <a:pt x="312" y="154"/>
                    </a:cubicBezTo>
                    <a:cubicBezTo>
                      <a:pt x="312" y="146"/>
                      <a:pt x="306" y="146"/>
                      <a:pt x="304" y="146"/>
                    </a:cubicBezTo>
                    <a:cubicBezTo>
                      <a:pt x="298" y="146"/>
                      <a:pt x="296" y="150"/>
                      <a:pt x="294" y="157"/>
                    </a:cubicBezTo>
                    <a:cubicBezTo>
                      <a:pt x="283" y="196"/>
                      <a:pt x="260" y="217"/>
                      <a:pt x="239" y="217"/>
                    </a:cubicBezTo>
                    <a:cubicBezTo>
                      <a:pt x="229" y="217"/>
                      <a:pt x="227" y="211"/>
                      <a:pt x="227" y="200"/>
                    </a:cubicBezTo>
                    <a:cubicBezTo>
                      <a:pt x="227" y="188"/>
                      <a:pt x="229" y="182"/>
                      <a:pt x="239" y="159"/>
                    </a:cubicBezTo>
                    <a:cubicBezTo>
                      <a:pt x="246" y="142"/>
                      <a:pt x="267" y="88"/>
                      <a:pt x="267" y="58"/>
                    </a:cubicBezTo>
                    <a:cubicBezTo>
                      <a:pt x="267" y="8"/>
                      <a:pt x="227" y="0"/>
                      <a:pt x="200" y="0"/>
                    </a:cubicBezTo>
                    <a:cubicBezTo>
                      <a:pt x="156" y="0"/>
                      <a:pt x="129" y="27"/>
                      <a:pt x="112" y="48"/>
                    </a:cubicBezTo>
                    <a:cubicBezTo>
                      <a:pt x="110" y="13"/>
                      <a:pt x="79" y="0"/>
                      <a:pt x="58" y="0"/>
                    </a:cubicBezTo>
                    <a:cubicBezTo>
                      <a:pt x="35" y="0"/>
                      <a:pt x="25" y="17"/>
                      <a:pt x="19" y="29"/>
                    </a:cubicBezTo>
                    <a:cubicBezTo>
                      <a:pt x="6" y="48"/>
                      <a:pt x="0" y="77"/>
                      <a:pt x="0" y="79"/>
                    </a:cubicBezTo>
                    <a:cubicBezTo>
                      <a:pt x="0" y="86"/>
                      <a:pt x="6" y="86"/>
                      <a:pt x="8" y="86"/>
                    </a:cubicBezTo>
                    <a:cubicBezTo>
                      <a:pt x="15" y="86"/>
                      <a:pt x="17" y="84"/>
                      <a:pt x="19" y="71"/>
                    </a:cubicBezTo>
                    <a:cubicBezTo>
                      <a:pt x="27" y="40"/>
                      <a:pt x="37" y="15"/>
                      <a:pt x="56" y="15"/>
                    </a:cubicBezTo>
                    <a:cubicBezTo>
                      <a:pt x="71" y="15"/>
                      <a:pt x="73" y="27"/>
                      <a:pt x="73" y="40"/>
                    </a:cubicBezTo>
                    <a:cubicBezTo>
                      <a:pt x="73" y="50"/>
                      <a:pt x="68" y="70"/>
                      <a:pt x="65" y="84"/>
                    </a:cubicBezTo>
                    <a:cubicBezTo>
                      <a:pt x="61" y="97"/>
                      <a:pt x="56" y="117"/>
                      <a:pt x="54" y="129"/>
                    </a:cubicBezTo>
                    <a:cubicBezTo>
                      <a:pt x="49" y="151"/>
                      <a:pt x="43" y="173"/>
                      <a:pt x="37" y="1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8520" bIns="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69" name=""/>
              <p:cNvSpPr/>
              <p:nvPr/>
            </p:nvSpPr>
            <p:spPr>
              <a:xfrm>
                <a:off x="8052120" y="4545000"/>
                <a:ext cx="110160" cy="120960"/>
              </a:xfrm>
              <a:custGeom>
                <a:avLst/>
                <a:gdLst/>
                <a:ahLst/>
                <a:rect l="0" t="0" r="r" b="b"/>
                <a:pathLst>
                  <a:path w="306" h="336">
                    <a:moveTo>
                      <a:pt x="2" y="309"/>
                    </a:moveTo>
                    <a:cubicBezTo>
                      <a:pt x="0" y="317"/>
                      <a:pt x="1" y="316"/>
                      <a:pt x="0" y="319"/>
                    </a:cubicBezTo>
                    <a:cubicBezTo>
                      <a:pt x="0" y="332"/>
                      <a:pt x="10" y="336"/>
                      <a:pt x="19" y="336"/>
                    </a:cubicBezTo>
                    <a:cubicBezTo>
                      <a:pt x="35" y="336"/>
                      <a:pt x="40" y="319"/>
                      <a:pt x="42" y="311"/>
                    </a:cubicBezTo>
                    <a:cubicBezTo>
                      <a:pt x="44" y="309"/>
                      <a:pt x="54" y="267"/>
                      <a:pt x="67" y="217"/>
                    </a:cubicBezTo>
                    <a:cubicBezTo>
                      <a:pt x="81" y="228"/>
                      <a:pt x="102" y="232"/>
                      <a:pt x="121" y="232"/>
                    </a:cubicBezTo>
                    <a:cubicBezTo>
                      <a:pt x="164" y="232"/>
                      <a:pt x="194" y="196"/>
                      <a:pt x="194" y="194"/>
                    </a:cubicBezTo>
                    <a:cubicBezTo>
                      <a:pt x="204" y="230"/>
                      <a:pt x="239" y="232"/>
                      <a:pt x="248" y="232"/>
                    </a:cubicBezTo>
                    <a:cubicBezTo>
                      <a:pt x="267" y="232"/>
                      <a:pt x="279" y="221"/>
                      <a:pt x="287" y="205"/>
                    </a:cubicBezTo>
                    <a:cubicBezTo>
                      <a:pt x="300" y="186"/>
                      <a:pt x="306" y="157"/>
                      <a:pt x="306" y="154"/>
                    </a:cubicBezTo>
                    <a:cubicBezTo>
                      <a:pt x="306" y="146"/>
                      <a:pt x="300" y="146"/>
                      <a:pt x="298" y="146"/>
                    </a:cubicBezTo>
                    <a:cubicBezTo>
                      <a:pt x="289" y="146"/>
                      <a:pt x="289" y="148"/>
                      <a:pt x="285" y="163"/>
                    </a:cubicBezTo>
                    <a:cubicBezTo>
                      <a:pt x="279" y="188"/>
                      <a:pt x="271" y="217"/>
                      <a:pt x="248" y="217"/>
                    </a:cubicBezTo>
                    <a:cubicBezTo>
                      <a:pt x="235" y="217"/>
                      <a:pt x="231" y="207"/>
                      <a:pt x="231" y="192"/>
                    </a:cubicBezTo>
                    <a:cubicBezTo>
                      <a:pt x="231" y="184"/>
                      <a:pt x="235" y="165"/>
                      <a:pt x="239" y="152"/>
                    </a:cubicBezTo>
                    <a:cubicBezTo>
                      <a:pt x="244" y="138"/>
                      <a:pt x="248" y="117"/>
                      <a:pt x="250" y="106"/>
                    </a:cubicBezTo>
                    <a:cubicBezTo>
                      <a:pt x="254" y="91"/>
                      <a:pt x="258" y="76"/>
                      <a:pt x="262" y="61"/>
                    </a:cubicBezTo>
                    <a:cubicBezTo>
                      <a:pt x="267" y="48"/>
                      <a:pt x="271" y="25"/>
                      <a:pt x="271" y="23"/>
                    </a:cubicBezTo>
                    <a:cubicBezTo>
                      <a:pt x="271" y="13"/>
                      <a:pt x="262" y="6"/>
                      <a:pt x="254" y="6"/>
                    </a:cubicBezTo>
                    <a:cubicBezTo>
                      <a:pt x="248" y="6"/>
                      <a:pt x="239" y="8"/>
                      <a:pt x="233" y="19"/>
                    </a:cubicBezTo>
                    <a:cubicBezTo>
                      <a:pt x="231" y="21"/>
                      <a:pt x="227" y="38"/>
                      <a:pt x="225" y="48"/>
                    </a:cubicBezTo>
                    <a:cubicBezTo>
                      <a:pt x="221" y="62"/>
                      <a:pt x="218" y="76"/>
                      <a:pt x="214" y="90"/>
                    </a:cubicBezTo>
                    <a:cubicBezTo>
                      <a:pt x="209" y="111"/>
                      <a:pt x="203" y="133"/>
                      <a:pt x="198" y="154"/>
                    </a:cubicBezTo>
                    <a:cubicBezTo>
                      <a:pt x="196" y="167"/>
                      <a:pt x="196" y="169"/>
                      <a:pt x="189" y="175"/>
                    </a:cubicBezTo>
                    <a:cubicBezTo>
                      <a:pt x="175" y="198"/>
                      <a:pt x="152" y="217"/>
                      <a:pt x="123" y="217"/>
                    </a:cubicBezTo>
                    <a:cubicBezTo>
                      <a:pt x="81" y="217"/>
                      <a:pt x="81" y="182"/>
                      <a:pt x="81" y="171"/>
                    </a:cubicBezTo>
                    <a:cubicBezTo>
                      <a:pt x="81" y="159"/>
                      <a:pt x="83" y="152"/>
                      <a:pt x="90" y="125"/>
                    </a:cubicBezTo>
                    <a:cubicBezTo>
                      <a:pt x="94" y="102"/>
                      <a:pt x="96" y="98"/>
                      <a:pt x="100" y="77"/>
                    </a:cubicBezTo>
                    <a:cubicBezTo>
                      <a:pt x="103" y="68"/>
                      <a:pt x="106" y="59"/>
                      <a:pt x="108" y="50"/>
                    </a:cubicBezTo>
                    <a:cubicBezTo>
                      <a:pt x="110" y="38"/>
                      <a:pt x="117" y="19"/>
                      <a:pt x="117" y="17"/>
                    </a:cubicBezTo>
                    <a:cubicBezTo>
                      <a:pt x="117" y="8"/>
                      <a:pt x="108" y="0"/>
                      <a:pt x="98" y="0"/>
                    </a:cubicBezTo>
                    <a:cubicBezTo>
                      <a:pt x="79" y="0"/>
                      <a:pt x="75" y="19"/>
                      <a:pt x="73" y="25"/>
                    </a:cubicBezTo>
                    <a:cubicBezTo>
                      <a:pt x="49" y="120"/>
                      <a:pt x="26" y="214"/>
                      <a:pt x="2" y="3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70" name=""/>
              <p:cNvSpPr/>
              <p:nvPr/>
            </p:nvSpPr>
            <p:spPr>
              <a:xfrm>
                <a:off x="8185680" y="4594320"/>
                <a:ext cx="63720" cy="60120"/>
              </a:xfrm>
              <a:custGeom>
                <a:avLst/>
                <a:gdLst/>
                <a:ahLst/>
                <a:rect l="0" t="0" r="r" b="b"/>
                <a:pathLst>
                  <a:path w="177" h="167">
                    <a:moveTo>
                      <a:pt x="65" y="79"/>
                    </a:moveTo>
                    <a:cubicBezTo>
                      <a:pt x="102" y="79"/>
                      <a:pt x="167" y="75"/>
                      <a:pt x="167" y="33"/>
                    </a:cubicBezTo>
                    <a:cubicBezTo>
                      <a:pt x="167" y="15"/>
                      <a:pt x="148" y="0"/>
                      <a:pt x="115" y="0"/>
                    </a:cubicBezTo>
                    <a:cubicBezTo>
                      <a:pt x="65" y="0"/>
                      <a:pt x="0" y="33"/>
                      <a:pt x="0" y="94"/>
                    </a:cubicBezTo>
                    <a:cubicBezTo>
                      <a:pt x="0" y="127"/>
                      <a:pt x="23" y="167"/>
                      <a:pt x="77" y="167"/>
                    </a:cubicBezTo>
                    <a:cubicBezTo>
                      <a:pt x="85" y="167"/>
                      <a:pt x="116" y="166"/>
                      <a:pt x="140" y="157"/>
                    </a:cubicBezTo>
                    <a:cubicBezTo>
                      <a:pt x="163" y="147"/>
                      <a:pt x="177" y="132"/>
                      <a:pt x="177" y="127"/>
                    </a:cubicBezTo>
                    <a:cubicBezTo>
                      <a:pt x="177" y="123"/>
                      <a:pt x="173" y="119"/>
                      <a:pt x="171" y="119"/>
                    </a:cubicBezTo>
                    <a:cubicBezTo>
                      <a:pt x="169" y="119"/>
                      <a:pt x="169" y="119"/>
                      <a:pt x="162" y="125"/>
                    </a:cubicBezTo>
                    <a:cubicBezTo>
                      <a:pt x="144" y="144"/>
                      <a:pt x="110" y="154"/>
                      <a:pt x="79" y="154"/>
                    </a:cubicBezTo>
                    <a:cubicBezTo>
                      <a:pt x="48" y="154"/>
                      <a:pt x="33" y="136"/>
                      <a:pt x="33" y="109"/>
                    </a:cubicBezTo>
                    <a:cubicBezTo>
                      <a:pt x="33" y="104"/>
                      <a:pt x="33" y="94"/>
                      <a:pt x="37" y="79"/>
                    </a:cubicBezTo>
                    <a:cubicBezTo>
                      <a:pt x="47" y="79"/>
                      <a:pt x="56" y="79"/>
                      <a:pt x="65" y="79"/>
                    </a:cubicBezTo>
                    <a:moveTo>
                      <a:pt x="42" y="67"/>
                    </a:moveTo>
                    <a:cubicBezTo>
                      <a:pt x="58" y="17"/>
                      <a:pt x="102" y="13"/>
                      <a:pt x="115" y="13"/>
                    </a:cubicBezTo>
                    <a:cubicBezTo>
                      <a:pt x="131" y="13"/>
                      <a:pt x="148" y="21"/>
                      <a:pt x="148" y="33"/>
                    </a:cubicBezTo>
                    <a:cubicBezTo>
                      <a:pt x="148" y="67"/>
                      <a:pt x="79" y="67"/>
                      <a:pt x="62" y="67"/>
                    </a:cubicBezTo>
                    <a:cubicBezTo>
                      <a:pt x="56" y="67"/>
                      <a:pt x="49" y="67"/>
                      <a:pt x="42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5120" bIns="15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71" name=""/>
              <p:cNvSpPr/>
              <p:nvPr/>
            </p:nvSpPr>
            <p:spPr>
              <a:xfrm>
                <a:off x="8281440" y="4502160"/>
                <a:ext cx="137880" cy="124920"/>
              </a:xfrm>
              <a:custGeom>
                <a:avLst/>
                <a:gdLst/>
                <a:ahLst/>
                <a:rect l="0" t="0" r="r" b="b"/>
                <a:pathLst>
                  <a:path w="383" h="347">
                    <a:moveTo>
                      <a:pt x="227" y="35"/>
                    </a:moveTo>
                    <a:cubicBezTo>
                      <a:pt x="231" y="21"/>
                      <a:pt x="231" y="19"/>
                      <a:pt x="242" y="19"/>
                    </a:cubicBezTo>
                    <a:cubicBezTo>
                      <a:pt x="246" y="17"/>
                      <a:pt x="262" y="17"/>
                      <a:pt x="273" y="17"/>
                    </a:cubicBezTo>
                    <a:cubicBezTo>
                      <a:pt x="304" y="17"/>
                      <a:pt x="319" y="17"/>
                      <a:pt x="331" y="21"/>
                    </a:cubicBezTo>
                    <a:cubicBezTo>
                      <a:pt x="354" y="29"/>
                      <a:pt x="354" y="44"/>
                      <a:pt x="354" y="63"/>
                    </a:cubicBezTo>
                    <a:cubicBezTo>
                      <a:pt x="354" y="71"/>
                      <a:pt x="354" y="77"/>
                      <a:pt x="352" y="104"/>
                    </a:cubicBezTo>
                    <a:cubicBezTo>
                      <a:pt x="351" y="106"/>
                      <a:pt x="351" y="107"/>
                      <a:pt x="350" y="109"/>
                    </a:cubicBezTo>
                    <a:cubicBezTo>
                      <a:pt x="350" y="115"/>
                      <a:pt x="354" y="117"/>
                      <a:pt x="358" y="117"/>
                    </a:cubicBezTo>
                    <a:cubicBezTo>
                      <a:pt x="366" y="117"/>
                      <a:pt x="366" y="113"/>
                      <a:pt x="369" y="104"/>
                    </a:cubicBezTo>
                    <a:cubicBezTo>
                      <a:pt x="373" y="72"/>
                      <a:pt x="378" y="39"/>
                      <a:pt x="383" y="6"/>
                    </a:cubicBezTo>
                    <a:cubicBezTo>
                      <a:pt x="383" y="0"/>
                      <a:pt x="377" y="0"/>
                      <a:pt x="366" y="0"/>
                    </a:cubicBezTo>
                    <a:cubicBezTo>
                      <a:pt x="262" y="0"/>
                      <a:pt x="157" y="0"/>
                      <a:pt x="52" y="0"/>
                    </a:cubicBezTo>
                    <a:cubicBezTo>
                      <a:pt x="40" y="0"/>
                      <a:pt x="37" y="0"/>
                      <a:pt x="35" y="10"/>
                    </a:cubicBezTo>
                    <a:cubicBezTo>
                      <a:pt x="24" y="40"/>
                      <a:pt x="13" y="70"/>
                      <a:pt x="2" y="100"/>
                    </a:cubicBezTo>
                    <a:cubicBezTo>
                      <a:pt x="2" y="102"/>
                      <a:pt x="0" y="106"/>
                      <a:pt x="0" y="111"/>
                    </a:cubicBezTo>
                    <a:cubicBezTo>
                      <a:pt x="0" y="113"/>
                      <a:pt x="0" y="117"/>
                      <a:pt x="8" y="117"/>
                    </a:cubicBezTo>
                    <a:cubicBezTo>
                      <a:pt x="15" y="117"/>
                      <a:pt x="17" y="115"/>
                      <a:pt x="19" y="104"/>
                    </a:cubicBezTo>
                    <a:cubicBezTo>
                      <a:pt x="48" y="23"/>
                      <a:pt x="67" y="17"/>
                      <a:pt x="144" y="17"/>
                    </a:cubicBezTo>
                    <a:cubicBezTo>
                      <a:pt x="151" y="17"/>
                      <a:pt x="158" y="17"/>
                      <a:pt x="164" y="17"/>
                    </a:cubicBezTo>
                    <a:cubicBezTo>
                      <a:pt x="181" y="17"/>
                      <a:pt x="181" y="19"/>
                      <a:pt x="181" y="23"/>
                    </a:cubicBezTo>
                    <a:cubicBezTo>
                      <a:pt x="180" y="26"/>
                      <a:pt x="181" y="25"/>
                      <a:pt x="179" y="33"/>
                    </a:cubicBezTo>
                    <a:cubicBezTo>
                      <a:pt x="156" y="123"/>
                      <a:pt x="133" y="213"/>
                      <a:pt x="110" y="303"/>
                    </a:cubicBezTo>
                    <a:cubicBezTo>
                      <a:pt x="106" y="322"/>
                      <a:pt x="106" y="328"/>
                      <a:pt x="52" y="328"/>
                    </a:cubicBezTo>
                    <a:cubicBezTo>
                      <a:pt x="33" y="328"/>
                      <a:pt x="29" y="328"/>
                      <a:pt x="29" y="338"/>
                    </a:cubicBezTo>
                    <a:cubicBezTo>
                      <a:pt x="29" y="340"/>
                      <a:pt x="29" y="347"/>
                      <a:pt x="37" y="347"/>
                    </a:cubicBezTo>
                    <a:cubicBezTo>
                      <a:pt x="52" y="347"/>
                      <a:pt x="67" y="344"/>
                      <a:pt x="81" y="344"/>
                    </a:cubicBezTo>
                    <a:cubicBezTo>
                      <a:pt x="96" y="344"/>
                      <a:pt x="110" y="344"/>
                      <a:pt x="125" y="344"/>
                    </a:cubicBezTo>
                    <a:cubicBezTo>
                      <a:pt x="140" y="344"/>
                      <a:pt x="156" y="344"/>
                      <a:pt x="171" y="344"/>
                    </a:cubicBezTo>
                    <a:cubicBezTo>
                      <a:pt x="185" y="344"/>
                      <a:pt x="200" y="347"/>
                      <a:pt x="214" y="347"/>
                    </a:cubicBezTo>
                    <a:cubicBezTo>
                      <a:pt x="219" y="347"/>
                      <a:pt x="227" y="347"/>
                      <a:pt x="227" y="334"/>
                    </a:cubicBezTo>
                    <a:cubicBezTo>
                      <a:pt x="227" y="328"/>
                      <a:pt x="221" y="328"/>
                      <a:pt x="204" y="328"/>
                    </a:cubicBezTo>
                    <a:cubicBezTo>
                      <a:pt x="196" y="328"/>
                      <a:pt x="185" y="328"/>
                      <a:pt x="175" y="326"/>
                    </a:cubicBezTo>
                    <a:cubicBezTo>
                      <a:pt x="158" y="326"/>
                      <a:pt x="156" y="324"/>
                      <a:pt x="156" y="317"/>
                    </a:cubicBezTo>
                    <a:cubicBezTo>
                      <a:pt x="156" y="313"/>
                      <a:pt x="156" y="313"/>
                      <a:pt x="158" y="305"/>
                    </a:cubicBezTo>
                    <a:cubicBezTo>
                      <a:pt x="181" y="215"/>
                      <a:pt x="204" y="125"/>
                      <a:pt x="227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72" name=""/>
              <p:cNvSpPr/>
              <p:nvPr/>
            </p:nvSpPr>
            <p:spPr>
              <a:xfrm>
                <a:off x="7575480" y="4673520"/>
                <a:ext cx="850680" cy="10440"/>
              </a:xfrm>
              <a:custGeom>
                <a:avLst/>
                <a:gdLst/>
                <a:ahLst/>
                <a:rect l="0" t="0" r="r" b="b"/>
                <a:pathLst>
                  <a:path w="2363" h="29">
                    <a:moveTo>
                      <a:pt x="0" y="0"/>
                    </a:moveTo>
                    <a:cubicBezTo>
                      <a:pt x="788" y="0"/>
                      <a:pt x="1576" y="0"/>
                      <a:pt x="2363" y="0"/>
                    </a:cubicBezTo>
                    <a:cubicBezTo>
                      <a:pt x="2363" y="10"/>
                      <a:pt x="2363" y="19"/>
                      <a:pt x="2363" y="29"/>
                    </a:cubicBezTo>
                    <a:cubicBezTo>
                      <a:pt x="1576" y="29"/>
                      <a:pt x="788" y="29"/>
                      <a:pt x="0" y="29"/>
                    </a:cubicBezTo>
                    <a:cubicBezTo>
                      <a:pt x="0" y="19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560" bIns="-34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73" name=""/>
              <p:cNvSpPr/>
              <p:nvPr/>
            </p:nvSpPr>
            <p:spPr>
              <a:xfrm>
                <a:off x="7878960" y="4753800"/>
                <a:ext cx="78840" cy="83520"/>
              </a:xfrm>
              <a:custGeom>
                <a:avLst/>
                <a:gdLst/>
                <a:ahLst/>
                <a:rect l="0" t="0" r="r" b="b"/>
                <a:pathLst>
                  <a:path w="219" h="232">
                    <a:moveTo>
                      <a:pt x="81" y="109"/>
                    </a:moveTo>
                    <a:cubicBezTo>
                      <a:pt x="96" y="109"/>
                      <a:pt x="135" y="109"/>
                      <a:pt x="162" y="98"/>
                    </a:cubicBezTo>
                    <a:cubicBezTo>
                      <a:pt x="200" y="86"/>
                      <a:pt x="208" y="61"/>
                      <a:pt x="208" y="46"/>
                    </a:cubicBezTo>
                    <a:cubicBezTo>
                      <a:pt x="208" y="17"/>
                      <a:pt x="179" y="0"/>
                      <a:pt x="144" y="0"/>
                    </a:cubicBezTo>
                    <a:cubicBezTo>
                      <a:pt x="83" y="0"/>
                      <a:pt x="0" y="48"/>
                      <a:pt x="0" y="136"/>
                    </a:cubicBezTo>
                    <a:cubicBezTo>
                      <a:pt x="0" y="188"/>
                      <a:pt x="33" y="232"/>
                      <a:pt x="92" y="232"/>
                    </a:cubicBezTo>
                    <a:cubicBezTo>
                      <a:pt x="179" y="232"/>
                      <a:pt x="219" y="182"/>
                      <a:pt x="219" y="173"/>
                    </a:cubicBezTo>
                    <a:cubicBezTo>
                      <a:pt x="219" y="171"/>
                      <a:pt x="214" y="165"/>
                      <a:pt x="210" y="165"/>
                    </a:cubicBezTo>
                    <a:cubicBezTo>
                      <a:pt x="208" y="165"/>
                      <a:pt x="206" y="167"/>
                      <a:pt x="202" y="171"/>
                    </a:cubicBezTo>
                    <a:cubicBezTo>
                      <a:pt x="162" y="217"/>
                      <a:pt x="102" y="217"/>
                      <a:pt x="94" y="217"/>
                    </a:cubicBezTo>
                    <a:cubicBezTo>
                      <a:pt x="62" y="217"/>
                      <a:pt x="42" y="196"/>
                      <a:pt x="42" y="154"/>
                    </a:cubicBezTo>
                    <a:cubicBezTo>
                      <a:pt x="42" y="148"/>
                      <a:pt x="42" y="138"/>
                      <a:pt x="48" y="109"/>
                    </a:cubicBezTo>
                    <a:cubicBezTo>
                      <a:pt x="59" y="109"/>
                      <a:pt x="70" y="109"/>
                      <a:pt x="81" y="109"/>
                    </a:cubicBezTo>
                    <a:moveTo>
                      <a:pt x="52" y="96"/>
                    </a:moveTo>
                    <a:cubicBezTo>
                      <a:pt x="73" y="21"/>
                      <a:pt x="131" y="15"/>
                      <a:pt x="144" y="15"/>
                    </a:cubicBezTo>
                    <a:cubicBezTo>
                      <a:pt x="167" y="15"/>
                      <a:pt x="185" y="25"/>
                      <a:pt x="185" y="46"/>
                    </a:cubicBezTo>
                    <a:cubicBezTo>
                      <a:pt x="185" y="96"/>
                      <a:pt x="100" y="96"/>
                      <a:pt x="77" y="96"/>
                    </a:cubicBezTo>
                    <a:cubicBezTo>
                      <a:pt x="69" y="96"/>
                      <a:pt x="60" y="96"/>
                      <a:pt x="52" y="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8520" bIns="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74" name=""/>
              <p:cNvSpPr/>
              <p:nvPr/>
            </p:nvSpPr>
            <p:spPr>
              <a:xfrm>
                <a:off x="7980120" y="4709520"/>
                <a:ext cx="140760" cy="126360"/>
              </a:xfrm>
              <a:custGeom>
                <a:avLst/>
                <a:gdLst/>
                <a:ahLst/>
                <a:rect l="0" t="0" r="r" b="b"/>
                <a:pathLst>
                  <a:path w="391" h="351">
                    <a:moveTo>
                      <a:pt x="60" y="309"/>
                    </a:moveTo>
                    <a:cubicBezTo>
                      <a:pt x="54" y="328"/>
                      <a:pt x="54" y="332"/>
                      <a:pt x="15" y="332"/>
                    </a:cubicBezTo>
                    <a:cubicBezTo>
                      <a:pt x="6" y="332"/>
                      <a:pt x="0" y="332"/>
                      <a:pt x="0" y="342"/>
                    </a:cubicBezTo>
                    <a:cubicBezTo>
                      <a:pt x="0" y="351"/>
                      <a:pt x="6" y="351"/>
                      <a:pt x="15" y="351"/>
                    </a:cubicBezTo>
                    <a:cubicBezTo>
                      <a:pt x="81" y="351"/>
                      <a:pt x="146" y="351"/>
                      <a:pt x="212" y="351"/>
                    </a:cubicBezTo>
                    <a:cubicBezTo>
                      <a:pt x="300" y="351"/>
                      <a:pt x="364" y="290"/>
                      <a:pt x="364" y="240"/>
                    </a:cubicBezTo>
                    <a:cubicBezTo>
                      <a:pt x="364" y="203"/>
                      <a:pt x="331" y="171"/>
                      <a:pt x="277" y="167"/>
                    </a:cubicBezTo>
                    <a:cubicBezTo>
                      <a:pt x="339" y="154"/>
                      <a:pt x="391" y="117"/>
                      <a:pt x="391" y="73"/>
                    </a:cubicBezTo>
                    <a:cubicBezTo>
                      <a:pt x="391" y="33"/>
                      <a:pt x="352" y="0"/>
                      <a:pt x="285" y="0"/>
                    </a:cubicBezTo>
                    <a:cubicBezTo>
                      <a:pt x="223" y="0"/>
                      <a:pt x="160" y="0"/>
                      <a:pt x="98" y="0"/>
                    </a:cubicBezTo>
                    <a:cubicBezTo>
                      <a:pt x="90" y="0"/>
                      <a:pt x="81" y="0"/>
                      <a:pt x="81" y="10"/>
                    </a:cubicBezTo>
                    <a:cubicBezTo>
                      <a:pt x="81" y="17"/>
                      <a:pt x="87" y="17"/>
                      <a:pt x="98" y="17"/>
                    </a:cubicBezTo>
                    <a:cubicBezTo>
                      <a:pt x="100" y="17"/>
                      <a:pt x="108" y="17"/>
                      <a:pt x="119" y="19"/>
                    </a:cubicBezTo>
                    <a:cubicBezTo>
                      <a:pt x="129" y="19"/>
                      <a:pt x="129" y="21"/>
                      <a:pt x="129" y="25"/>
                    </a:cubicBezTo>
                    <a:cubicBezTo>
                      <a:pt x="129" y="27"/>
                      <a:pt x="129" y="29"/>
                      <a:pt x="127" y="38"/>
                    </a:cubicBezTo>
                    <a:cubicBezTo>
                      <a:pt x="105" y="128"/>
                      <a:pt x="83" y="219"/>
                      <a:pt x="60" y="309"/>
                    </a:cubicBezTo>
                    <a:moveTo>
                      <a:pt x="142" y="161"/>
                    </a:moveTo>
                    <a:cubicBezTo>
                      <a:pt x="152" y="119"/>
                      <a:pt x="162" y="77"/>
                      <a:pt x="173" y="35"/>
                    </a:cubicBezTo>
                    <a:cubicBezTo>
                      <a:pt x="177" y="19"/>
                      <a:pt x="177" y="17"/>
                      <a:pt x="200" y="17"/>
                    </a:cubicBezTo>
                    <a:cubicBezTo>
                      <a:pt x="226" y="17"/>
                      <a:pt x="251" y="17"/>
                      <a:pt x="277" y="17"/>
                    </a:cubicBezTo>
                    <a:cubicBezTo>
                      <a:pt x="329" y="17"/>
                      <a:pt x="341" y="52"/>
                      <a:pt x="341" y="71"/>
                    </a:cubicBezTo>
                    <a:cubicBezTo>
                      <a:pt x="341" y="113"/>
                      <a:pt x="294" y="161"/>
                      <a:pt x="225" y="161"/>
                    </a:cubicBezTo>
                    <a:cubicBezTo>
                      <a:pt x="197" y="161"/>
                      <a:pt x="169" y="161"/>
                      <a:pt x="142" y="161"/>
                    </a:cubicBezTo>
                    <a:moveTo>
                      <a:pt x="117" y="332"/>
                    </a:moveTo>
                    <a:cubicBezTo>
                      <a:pt x="102" y="332"/>
                      <a:pt x="100" y="330"/>
                      <a:pt x="100" y="326"/>
                    </a:cubicBezTo>
                    <a:cubicBezTo>
                      <a:pt x="101" y="322"/>
                      <a:pt x="100" y="324"/>
                      <a:pt x="102" y="315"/>
                    </a:cubicBezTo>
                    <a:cubicBezTo>
                      <a:pt x="114" y="269"/>
                      <a:pt x="126" y="222"/>
                      <a:pt x="137" y="175"/>
                    </a:cubicBezTo>
                    <a:cubicBezTo>
                      <a:pt x="174" y="175"/>
                      <a:pt x="210" y="175"/>
                      <a:pt x="246" y="175"/>
                    </a:cubicBezTo>
                    <a:cubicBezTo>
                      <a:pt x="296" y="175"/>
                      <a:pt x="312" y="207"/>
                      <a:pt x="312" y="236"/>
                    </a:cubicBezTo>
                    <a:cubicBezTo>
                      <a:pt x="312" y="288"/>
                      <a:pt x="262" y="332"/>
                      <a:pt x="200" y="332"/>
                    </a:cubicBezTo>
                    <a:cubicBezTo>
                      <a:pt x="172" y="332"/>
                      <a:pt x="144" y="332"/>
                      <a:pt x="117" y="3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75" name=""/>
              <p:cNvSpPr/>
              <p:nvPr/>
            </p:nvSpPr>
            <p:spPr>
              <a:xfrm>
                <a:off x="8545320" y="4595400"/>
                <a:ext cx="234720" cy="166680"/>
              </a:xfrm>
              <a:custGeom>
                <a:avLst/>
                <a:gdLst/>
                <a:ahLst/>
                <a:rect l="0" t="0" r="r" b="b"/>
                <a:pathLst>
                  <a:path w="652" h="463">
                    <a:moveTo>
                      <a:pt x="414" y="246"/>
                    </a:moveTo>
                    <a:cubicBezTo>
                      <a:pt x="423" y="242"/>
                      <a:pt x="427" y="241"/>
                      <a:pt x="427" y="232"/>
                    </a:cubicBezTo>
                    <a:cubicBezTo>
                      <a:pt x="427" y="222"/>
                      <a:pt x="423" y="219"/>
                      <a:pt x="414" y="215"/>
                    </a:cubicBezTo>
                    <a:cubicBezTo>
                      <a:pt x="286" y="145"/>
                      <a:pt x="158" y="74"/>
                      <a:pt x="29" y="4"/>
                    </a:cubicBezTo>
                    <a:cubicBezTo>
                      <a:pt x="25" y="2"/>
                      <a:pt x="21" y="0"/>
                      <a:pt x="15" y="0"/>
                    </a:cubicBezTo>
                    <a:cubicBezTo>
                      <a:pt x="8" y="0"/>
                      <a:pt x="0" y="4"/>
                      <a:pt x="0" y="15"/>
                    </a:cubicBezTo>
                    <a:cubicBezTo>
                      <a:pt x="0" y="23"/>
                      <a:pt x="6" y="25"/>
                      <a:pt x="15" y="29"/>
                    </a:cubicBezTo>
                    <a:cubicBezTo>
                      <a:pt x="137" y="97"/>
                      <a:pt x="260" y="164"/>
                      <a:pt x="383" y="232"/>
                    </a:cubicBezTo>
                    <a:cubicBezTo>
                      <a:pt x="260" y="299"/>
                      <a:pt x="137" y="365"/>
                      <a:pt x="15" y="432"/>
                    </a:cubicBezTo>
                    <a:cubicBezTo>
                      <a:pt x="6" y="436"/>
                      <a:pt x="0" y="441"/>
                      <a:pt x="0" y="449"/>
                    </a:cubicBezTo>
                    <a:cubicBezTo>
                      <a:pt x="0" y="463"/>
                      <a:pt x="15" y="463"/>
                      <a:pt x="19" y="463"/>
                    </a:cubicBezTo>
                    <a:cubicBezTo>
                      <a:pt x="151" y="391"/>
                      <a:pt x="282" y="319"/>
                      <a:pt x="414" y="246"/>
                    </a:cubicBezTo>
                    <a:moveTo>
                      <a:pt x="637" y="246"/>
                    </a:moveTo>
                    <a:cubicBezTo>
                      <a:pt x="646" y="242"/>
                      <a:pt x="652" y="241"/>
                      <a:pt x="652" y="232"/>
                    </a:cubicBezTo>
                    <a:cubicBezTo>
                      <a:pt x="652" y="222"/>
                      <a:pt x="646" y="219"/>
                      <a:pt x="637" y="215"/>
                    </a:cubicBezTo>
                    <a:cubicBezTo>
                      <a:pt x="509" y="145"/>
                      <a:pt x="380" y="74"/>
                      <a:pt x="252" y="4"/>
                    </a:cubicBezTo>
                    <a:cubicBezTo>
                      <a:pt x="248" y="2"/>
                      <a:pt x="244" y="0"/>
                      <a:pt x="237" y="0"/>
                    </a:cubicBezTo>
                    <a:cubicBezTo>
                      <a:pt x="231" y="0"/>
                      <a:pt x="223" y="4"/>
                      <a:pt x="223" y="15"/>
                    </a:cubicBezTo>
                    <a:cubicBezTo>
                      <a:pt x="223" y="23"/>
                      <a:pt x="229" y="25"/>
                      <a:pt x="237" y="29"/>
                    </a:cubicBezTo>
                    <a:cubicBezTo>
                      <a:pt x="360" y="97"/>
                      <a:pt x="483" y="164"/>
                      <a:pt x="606" y="232"/>
                    </a:cubicBezTo>
                    <a:cubicBezTo>
                      <a:pt x="483" y="299"/>
                      <a:pt x="360" y="365"/>
                      <a:pt x="237" y="432"/>
                    </a:cubicBezTo>
                    <a:cubicBezTo>
                      <a:pt x="229" y="436"/>
                      <a:pt x="223" y="441"/>
                      <a:pt x="223" y="449"/>
                    </a:cubicBezTo>
                    <a:cubicBezTo>
                      <a:pt x="223" y="463"/>
                      <a:pt x="237" y="463"/>
                      <a:pt x="244" y="463"/>
                    </a:cubicBezTo>
                    <a:cubicBezTo>
                      <a:pt x="375" y="391"/>
                      <a:pt x="506" y="319"/>
                      <a:pt x="637" y="2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76" name=""/>
              <p:cNvSpPr/>
              <p:nvPr/>
            </p:nvSpPr>
            <p:spPr>
              <a:xfrm>
                <a:off x="8890920" y="4568040"/>
                <a:ext cx="87120" cy="176040"/>
              </a:xfrm>
              <a:custGeom>
                <a:avLst/>
                <a:gdLst/>
                <a:ahLst/>
                <a:rect l="0" t="0" r="r" b="b"/>
                <a:pathLst>
                  <a:path w="242" h="489">
                    <a:moveTo>
                      <a:pt x="150" y="21"/>
                    </a:moveTo>
                    <a:cubicBezTo>
                      <a:pt x="150" y="2"/>
                      <a:pt x="150" y="0"/>
                      <a:pt x="133" y="0"/>
                    </a:cubicBezTo>
                    <a:cubicBezTo>
                      <a:pt x="87" y="48"/>
                      <a:pt x="23" y="48"/>
                      <a:pt x="0" y="48"/>
                    </a:cubicBezTo>
                    <a:cubicBezTo>
                      <a:pt x="0" y="56"/>
                      <a:pt x="0" y="63"/>
                      <a:pt x="0" y="71"/>
                    </a:cubicBezTo>
                    <a:cubicBezTo>
                      <a:pt x="15" y="71"/>
                      <a:pt x="58" y="71"/>
                      <a:pt x="96" y="52"/>
                    </a:cubicBezTo>
                    <a:cubicBezTo>
                      <a:pt x="96" y="179"/>
                      <a:pt x="96" y="306"/>
                      <a:pt x="96" y="432"/>
                    </a:cubicBezTo>
                    <a:cubicBezTo>
                      <a:pt x="96" y="457"/>
                      <a:pt x="94" y="468"/>
                      <a:pt x="29" y="468"/>
                    </a:cubicBezTo>
                    <a:cubicBezTo>
                      <a:pt x="21" y="468"/>
                      <a:pt x="12" y="468"/>
                      <a:pt x="4" y="468"/>
                    </a:cubicBezTo>
                    <a:cubicBezTo>
                      <a:pt x="4" y="475"/>
                      <a:pt x="4" y="482"/>
                      <a:pt x="4" y="489"/>
                    </a:cubicBezTo>
                    <a:cubicBezTo>
                      <a:pt x="31" y="486"/>
                      <a:pt x="94" y="486"/>
                      <a:pt x="123" y="486"/>
                    </a:cubicBezTo>
                    <a:cubicBezTo>
                      <a:pt x="152" y="486"/>
                      <a:pt x="217" y="486"/>
                      <a:pt x="242" y="489"/>
                    </a:cubicBezTo>
                    <a:cubicBezTo>
                      <a:pt x="242" y="482"/>
                      <a:pt x="242" y="475"/>
                      <a:pt x="242" y="468"/>
                    </a:cubicBezTo>
                    <a:cubicBezTo>
                      <a:pt x="234" y="468"/>
                      <a:pt x="226" y="468"/>
                      <a:pt x="219" y="468"/>
                    </a:cubicBezTo>
                    <a:cubicBezTo>
                      <a:pt x="152" y="468"/>
                      <a:pt x="150" y="459"/>
                      <a:pt x="150" y="432"/>
                    </a:cubicBezTo>
                    <a:cubicBezTo>
                      <a:pt x="150" y="295"/>
                      <a:pt x="150" y="158"/>
                      <a:pt x="150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77" name=""/>
              <p:cNvSpPr/>
              <p:nvPr/>
            </p:nvSpPr>
            <p:spPr>
              <a:xfrm>
                <a:off x="9022320" y="4716360"/>
                <a:ext cx="30600" cy="78840"/>
              </a:xfrm>
              <a:custGeom>
                <a:avLst/>
                <a:gdLst/>
                <a:ahLst/>
                <a:rect l="0" t="0" r="r" b="b"/>
                <a:pathLst>
                  <a:path w="85" h="219">
                    <a:moveTo>
                      <a:pt x="85" y="77"/>
                    </a:moveTo>
                    <a:cubicBezTo>
                      <a:pt x="85" y="29"/>
                      <a:pt x="67" y="0"/>
                      <a:pt x="40" y="0"/>
                    </a:cubicBezTo>
                    <a:cubicBezTo>
                      <a:pt x="15" y="0"/>
                      <a:pt x="0" y="19"/>
                      <a:pt x="0" y="40"/>
                    </a:cubicBezTo>
                    <a:cubicBezTo>
                      <a:pt x="0" y="58"/>
                      <a:pt x="15" y="77"/>
                      <a:pt x="40" y="77"/>
                    </a:cubicBezTo>
                    <a:cubicBezTo>
                      <a:pt x="48" y="77"/>
                      <a:pt x="56" y="75"/>
                      <a:pt x="65" y="69"/>
                    </a:cubicBezTo>
                    <a:cubicBezTo>
                      <a:pt x="67" y="67"/>
                      <a:pt x="67" y="67"/>
                      <a:pt x="69" y="67"/>
                    </a:cubicBezTo>
                    <a:cubicBezTo>
                      <a:pt x="69" y="70"/>
                      <a:pt x="69" y="67"/>
                      <a:pt x="69" y="77"/>
                    </a:cubicBezTo>
                    <a:cubicBezTo>
                      <a:pt x="69" y="132"/>
                      <a:pt x="44" y="175"/>
                      <a:pt x="19" y="200"/>
                    </a:cubicBezTo>
                    <a:cubicBezTo>
                      <a:pt x="12" y="209"/>
                      <a:pt x="12" y="209"/>
                      <a:pt x="12" y="211"/>
                    </a:cubicBezTo>
                    <a:cubicBezTo>
                      <a:pt x="12" y="217"/>
                      <a:pt x="15" y="219"/>
                      <a:pt x="19" y="219"/>
                    </a:cubicBezTo>
                    <a:cubicBezTo>
                      <a:pt x="27" y="219"/>
                      <a:pt x="85" y="163"/>
                      <a:pt x="85" y="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3840" bIns="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978" name=""/>
          <p:cNvSpPr txBox="1"/>
          <p:nvPr/>
        </p:nvSpPr>
        <p:spPr>
          <a:xfrm>
            <a:off x="3621600" y="4921200"/>
            <a:ext cx="3200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Thermal suppression factor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9" name=""/>
          <p:cNvSpPr txBox="1"/>
          <p:nvPr/>
        </p:nvSpPr>
        <p:spPr>
          <a:xfrm>
            <a:off x="2514600" y="1026720"/>
            <a:ext cx="52578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Pauli paramagnetism plus Landau diamagnetism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0" name=""/>
          <p:cNvSpPr txBox="1"/>
          <p:nvPr/>
        </p:nvSpPr>
        <p:spPr>
          <a:xfrm>
            <a:off x="3479400" y="2743200"/>
            <a:ext cx="36576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de Haas-van Alphen oscillations: “periodic” in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81" name=""/>
          <p:cNvGrpSpPr/>
          <p:nvPr/>
        </p:nvGrpSpPr>
        <p:grpSpPr>
          <a:xfrm>
            <a:off x="7141320" y="2809080"/>
            <a:ext cx="1545480" cy="676800"/>
            <a:chOff x="7141320" y="2809080"/>
            <a:chExt cx="1545480" cy="676800"/>
          </a:xfrm>
        </p:grpSpPr>
        <p:grpSp>
          <p:nvGrpSpPr>
            <p:cNvPr id="982" name=""/>
            <p:cNvGrpSpPr/>
            <p:nvPr/>
          </p:nvGrpSpPr>
          <p:grpSpPr>
            <a:xfrm>
              <a:off x="7141320" y="2809080"/>
              <a:ext cx="1545480" cy="676800"/>
              <a:chOff x="7141320" y="2809080"/>
              <a:chExt cx="1545480" cy="676800"/>
            </a:xfrm>
          </p:grpSpPr>
          <p:sp>
            <p:nvSpPr>
              <p:cNvPr id="983" name=""/>
              <p:cNvSpPr/>
              <p:nvPr/>
            </p:nvSpPr>
            <p:spPr>
              <a:xfrm>
                <a:off x="7156080" y="2824200"/>
                <a:ext cx="1515600" cy="646920"/>
              </a:xfrm>
              <a:custGeom>
                <a:avLst/>
                <a:gdLst/>
                <a:ahLst/>
                <a:rect l="0" t="0" r="r" b="b"/>
                <a:pathLst>
                  <a:path w="4210" h="1797">
                    <a:moveTo>
                      <a:pt x="0" y="0"/>
                    </a:moveTo>
                    <a:cubicBezTo>
                      <a:pt x="1403" y="0"/>
                      <a:pt x="2807" y="0"/>
                      <a:pt x="4210" y="0"/>
                    </a:cubicBezTo>
                    <a:cubicBezTo>
                      <a:pt x="4210" y="599"/>
                      <a:pt x="4210" y="1198"/>
                      <a:pt x="4210" y="1797"/>
                    </a:cubicBezTo>
                    <a:cubicBezTo>
                      <a:pt x="2807" y="1797"/>
                      <a:pt x="1403" y="1797"/>
                      <a:pt x="0" y="1797"/>
                    </a:cubicBezTo>
                    <a:cubicBezTo>
                      <a:pt x="0" y="1198"/>
                      <a:pt x="0" y="59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4" name=""/>
              <p:cNvSpPr/>
              <p:nvPr/>
            </p:nvSpPr>
            <p:spPr>
              <a:xfrm>
                <a:off x="7141320" y="3000960"/>
                <a:ext cx="207720" cy="199440"/>
              </a:xfrm>
              <a:custGeom>
                <a:avLst/>
                <a:gdLst/>
                <a:ahLst/>
                <a:rect l="0" t="0" r="r" b="b"/>
                <a:pathLst>
                  <a:path w="577" h="554">
                    <a:moveTo>
                      <a:pt x="212" y="298"/>
                    </a:moveTo>
                    <a:cubicBezTo>
                      <a:pt x="258" y="298"/>
                      <a:pt x="304" y="298"/>
                      <a:pt x="350" y="298"/>
                    </a:cubicBezTo>
                    <a:cubicBezTo>
                      <a:pt x="464" y="298"/>
                      <a:pt x="577" y="215"/>
                      <a:pt x="577" y="122"/>
                    </a:cubicBezTo>
                    <a:cubicBezTo>
                      <a:pt x="577" y="60"/>
                      <a:pt x="524" y="0"/>
                      <a:pt x="418" y="0"/>
                    </a:cubicBezTo>
                    <a:cubicBezTo>
                      <a:pt x="331" y="0"/>
                      <a:pt x="244" y="0"/>
                      <a:pt x="156" y="0"/>
                    </a:cubicBezTo>
                    <a:cubicBezTo>
                      <a:pt x="140" y="0"/>
                      <a:pt x="131" y="0"/>
                      <a:pt x="131" y="16"/>
                    </a:cubicBezTo>
                    <a:cubicBezTo>
                      <a:pt x="131" y="25"/>
                      <a:pt x="138" y="25"/>
                      <a:pt x="154" y="25"/>
                    </a:cubicBezTo>
                    <a:cubicBezTo>
                      <a:pt x="166" y="25"/>
                      <a:pt x="179" y="28"/>
                      <a:pt x="191" y="28"/>
                    </a:cubicBezTo>
                    <a:cubicBezTo>
                      <a:pt x="202" y="30"/>
                      <a:pt x="207" y="32"/>
                      <a:pt x="207" y="42"/>
                    </a:cubicBezTo>
                    <a:cubicBezTo>
                      <a:pt x="207" y="44"/>
                      <a:pt x="207" y="46"/>
                      <a:pt x="205" y="55"/>
                    </a:cubicBezTo>
                    <a:cubicBezTo>
                      <a:pt x="169" y="201"/>
                      <a:pt x="133" y="346"/>
                      <a:pt x="97" y="491"/>
                    </a:cubicBezTo>
                    <a:cubicBezTo>
                      <a:pt x="87" y="521"/>
                      <a:pt x="87" y="528"/>
                      <a:pt x="23" y="528"/>
                    </a:cubicBezTo>
                    <a:cubicBezTo>
                      <a:pt x="9" y="528"/>
                      <a:pt x="0" y="528"/>
                      <a:pt x="0" y="544"/>
                    </a:cubicBezTo>
                    <a:cubicBezTo>
                      <a:pt x="0" y="554"/>
                      <a:pt x="9" y="554"/>
                      <a:pt x="11" y="554"/>
                    </a:cubicBezTo>
                    <a:cubicBezTo>
                      <a:pt x="34" y="554"/>
                      <a:pt x="92" y="551"/>
                      <a:pt x="115" y="551"/>
                    </a:cubicBezTo>
                    <a:cubicBezTo>
                      <a:pt x="131" y="551"/>
                      <a:pt x="149" y="551"/>
                      <a:pt x="166" y="551"/>
                    </a:cubicBezTo>
                    <a:cubicBezTo>
                      <a:pt x="184" y="551"/>
                      <a:pt x="202" y="554"/>
                      <a:pt x="218" y="554"/>
                    </a:cubicBezTo>
                    <a:cubicBezTo>
                      <a:pt x="225" y="554"/>
                      <a:pt x="235" y="554"/>
                      <a:pt x="235" y="537"/>
                    </a:cubicBezTo>
                    <a:cubicBezTo>
                      <a:pt x="235" y="528"/>
                      <a:pt x="228" y="528"/>
                      <a:pt x="212" y="528"/>
                    </a:cubicBezTo>
                    <a:cubicBezTo>
                      <a:pt x="182" y="528"/>
                      <a:pt x="161" y="528"/>
                      <a:pt x="161" y="514"/>
                    </a:cubicBezTo>
                    <a:cubicBezTo>
                      <a:pt x="161" y="510"/>
                      <a:pt x="161" y="505"/>
                      <a:pt x="163" y="501"/>
                    </a:cubicBezTo>
                    <a:cubicBezTo>
                      <a:pt x="179" y="433"/>
                      <a:pt x="195" y="365"/>
                      <a:pt x="212" y="298"/>
                    </a:cubicBezTo>
                    <a:moveTo>
                      <a:pt x="271" y="58"/>
                    </a:moveTo>
                    <a:cubicBezTo>
                      <a:pt x="278" y="28"/>
                      <a:pt x="281" y="25"/>
                      <a:pt x="315" y="25"/>
                    </a:cubicBezTo>
                    <a:cubicBezTo>
                      <a:pt x="340" y="25"/>
                      <a:pt x="366" y="25"/>
                      <a:pt x="391" y="25"/>
                    </a:cubicBezTo>
                    <a:cubicBezTo>
                      <a:pt x="458" y="25"/>
                      <a:pt x="501" y="48"/>
                      <a:pt x="501" y="104"/>
                    </a:cubicBezTo>
                    <a:cubicBezTo>
                      <a:pt x="501" y="136"/>
                      <a:pt x="485" y="205"/>
                      <a:pt x="453" y="235"/>
                    </a:cubicBezTo>
                    <a:cubicBezTo>
                      <a:pt x="414" y="270"/>
                      <a:pt x="366" y="277"/>
                      <a:pt x="329" y="277"/>
                    </a:cubicBezTo>
                    <a:cubicBezTo>
                      <a:pt x="291" y="277"/>
                      <a:pt x="254" y="277"/>
                      <a:pt x="216" y="277"/>
                    </a:cubicBezTo>
                    <a:cubicBezTo>
                      <a:pt x="235" y="204"/>
                      <a:pt x="253" y="131"/>
                      <a:pt x="271" y="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85" name=""/>
              <p:cNvSpPr/>
              <p:nvPr/>
            </p:nvSpPr>
            <p:spPr>
              <a:xfrm>
                <a:off x="7326000" y="3102120"/>
                <a:ext cx="108360" cy="143640"/>
              </a:xfrm>
              <a:custGeom>
                <a:avLst/>
                <a:gdLst/>
                <a:ahLst/>
                <a:rect l="0" t="0" r="r" b="b"/>
                <a:pathLst>
                  <a:path w="301" h="399">
                    <a:moveTo>
                      <a:pt x="175" y="7"/>
                    </a:moveTo>
                    <a:cubicBezTo>
                      <a:pt x="175" y="14"/>
                      <a:pt x="175" y="21"/>
                      <a:pt x="175" y="28"/>
                    </a:cubicBezTo>
                    <a:cubicBezTo>
                      <a:pt x="212" y="28"/>
                      <a:pt x="216" y="32"/>
                      <a:pt x="216" y="60"/>
                    </a:cubicBezTo>
                    <a:cubicBezTo>
                      <a:pt x="216" y="98"/>
                      <a:pt x="216" y="137"/>
                      <a:pt x="216" y="175"/>
                    </a:cubicBezTo>
                    <a:cubicBezTo>
                      <a:pt x="195" y="157"/>
                      <a:pt x="170" y="143"/>
                      <a:pt x="138" y="143"/>
                    </a:cubicBezTo>
                    <a:cubicBezTo>
                      <a:pt x="62" y="143"/>
                      <a:pt x="0" y="201"/>
                      <a:pt x="0" y="272"/>
                    </a:cubicBezTo>
                    <a:cubicBezTo>
                      <a:pt x="0" y="344"/>
                      <a:pt x="60" y="399"/>
                      <a:pt x="131" y="399"/>
                    </a:cubicBezTo>
                    <a:cubicBezTo>
                      <a:pt x="177" y="399"/>
                      <a:pt x="205" y="374"/>
                      <a:pt x="214" y="364"/>
                    </a:cubicBezTo>
                    <a:cubicBezTo>
                      <a:pt x="214" y="376"/>
                      <a:pt x="214" y="388"/>
                      <a:pt x="214" y="399"/>
                    </a:cubicBezTo>
                    <a:cubicBezTo>
                      <a:pt x="243" y="398"/>
                      <a:pt x="272" y="396"/>
                      <a:pt x="301" y="394"/>
                    </a:cubicBezTo>
                    <a:cubicBezTo>
                      <a:pt x="301" y="388"/>
                      <a:pt x="301" y="381"/>
                      <a:pt x="301" y="374"/>
                    </a:cubicBezTo>
                    <a:cubicBezTo>
                      <a:pt x="264" y="374"/>
                      <a:pt x="260" y="369"/>
                      <a:pt x="260" y="341"/>
                    </a:cubicBezTo>
                    <a:cubicBezTo>
                      <a:pt x="260" y="228"/>
                      <a:pt x="260" y="114"/>
                      <a:pt x="260" y="0"/>
                    </a:cubicBezTo>
                    <a:cubicBezTo>
                      <a:pt x="231" y="2"/>
                      <a:pt x="203" y="5"/>
                      <a:pt x="175" y="7"/>
                    </a:cubicBezTo>
                    <a:moveTo>
                      <a:pt x="214" y="334"/>
                    </a:moveTo>
                    <a:cubicBezTo>
                      <a:pt x="200" y="362"/>
                      <a:pt x="170" y="383"/>
                      <a:pt x="136" y="383"/>
                    </a:cubicBezTo>
                    <a:cubicBezTo>
                      <a:pt x="103" y="383"/>
                      <a:pt x="80" y="364"/>
                      <a:pt x="69" y="348"/>
                    </a:cubicBezTo>
                    <a:cubicBezTo>
                      <a:pt x="57" y="332"/>
                      <a:pt x="51" y="309"/>
                      <a:pt x="51" y="272"/>
                    </a:cubicBezTo>
                    <a:cubicBezTo>
                      <a:pt x="51" y="261"/>
                      <a:pt x="51" y="217"/>
                      <a:pt x="74" y="191"/>
                    </a:cubicBezTo>
                    <a:cubicBezTo>
                      <a:pt x="97" y="166"/>
                      <a:pt x="124" y="159"/>
                      <a:pt x="140" y="159"/>
                    </a:cubicBezTo>
                    <a:cubicBezTo>
                      <a:pt x="168" y="159"/>
                      <a:pt x="193" y="173"/>
                      <a:pt x="207" y="194"/>
                    </a:cubicBezTo>
                    <a:cubicBezTo>
                      <a:pt x="214" y="203"/>
                      <a:pt x="214" y="203"/>
                      <a:pt x="214" y="212"/>
                    </a:cubicBezTo>
                    <a:cubicBezTo>
                      <a:pt x="214" y="253"/>
                      <a:pt x="214" y="294"/>
                      <a:pt x="214" y="3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86" name=""/>
              <p:cNvSpPr/>
              <p:nvPr/>
            </p:nvSpPr>
            <p:spPr>
              <a:xfrm>
                <a:off x="7455960" y="3104640"/>
                <a:ext cx="149040" cy="139680"/>
              </a:xfrm>
              <a:custGeom>
                <a:avLst/>
                <a:gdLst/>
                <a:ahLst/>
                <a:rect l="0" t="0" r="r" b="b"/>
                <a:pathLst>
                  <a:path w="414" h="388">
                    <a:moveTo>
                      <a:pt x="354" y="46"/>
                    </a:moveTo>
                    <a:cubicBezTo>
                      <a:pt x="354" y="28"/>
                      <a:pt x="356" y="21"/>
                      <a:pt x="400" y="21"/>
                    </a:cubicBezTo>
                    <a:cubicBezTo>
                      <a:pt x="405" y="21"/>
                      <a:pt x="409" y="21"/>
                      <a:pt x="414" y="21"/>
                    </a:cubicBezTo>
                    <a:cubicBezTo>
                      <a:pt x="414" y="14"/>
                      <a:pt x="414" y="7"/>
                      <a:pt x="414" y="0"/>
                    </a:cubicBezTo>
                    <a:cubicBezTo>
                      <a:pt x="386" y="0"/>
                      <a:pt x="350" y="2"/>
                      <a:pt x="329" y="2"/>
                    </a:cubicBezTo>
                    <a:cubicBezTo>
                      <a:pt x="308" y="2"/>
                      <a:pt x="271" y="0"/>
                      <a:pt x="244" y="0"/>
                    </a:cubicBezTo>
                    <a:cubicBezTo>
                      <a:pt x="244" y="7"/>
                      <a:pt x="244" y="14"/>
                      <a:pt x="244" y="21"/>
                    </a:cubicBezTo>
                    <a:cubicBezTo>
                      <a:pt x="248" y="21"/>
                      <a:pt x="253" y="21"/>
                      <a:pt x="258" y="21"/>
                    </a:cubicBezTo>
                    <a:cubicBezTo>
                      <a:pt x="301" y="21"/>
                      <a:pt x="301" y="25"/>
                      <a:pt x="301" y="46"/>
                    </a:cubicBezTo>
                    <a:cubicBezTo>
                      <a:pt x="301" y="89"/>
                      <a:pt x="301" y="132"/>
                      <a:pt x="301" y="175"/>
                    </a:cubicBezTo>
                    <a:cubicBezTo>
                      <a:pt x="238" y="175"/>
                      <a:pt x="176" y="175"/>
                      <a:pt x="113" y="175"/>
                    </a:cubicBezTo>
                    <a:cubicBezTo>
                      <a:pt x="113" y="132"/>
                      <a:pt x="113" y="89"/>
                      <a:pt x="113" y="46"/>
                    </a:cubicBezTo>
                    <a:cubicBezTo>
                      <a:pt x="113" y="28"/>
                      <a:pt x="115" y="21"/>
                      <a:pt x="156" y="21"/>
                    </a:cubicBezTo>
                    <a:cubicBezTo>
                      <a:pt x="161" y="21"/>
                      <a:pt x="166" y="21"/>
                      <a:pt x="170" y="21"/>
                    </a:cubicBezTo>
                    <a:cubicBezTo>
                      <a:pt x="170" y="14"/>
                      <a:pt x="170" y="7"/>
                      <a:pt x="170" y="0"/>
                    </a:cubicBezTo>
                    <a:cubicBezTo>
                      <a:pt x="143" y="0"/>
                      <a:pt x="106" y="2"/>
                      <a:pt x="85" y="2"/>
                    </a:cubicBezTo>
                    <a:cubicBezTo>
                      <a:pt x="64" y="2"/>
                      <a:pt x="30" y="0"/>
                      <a:pt x="0" y="0"/>
                    </a:cubicBezTo>
                    <a:cubicBezTo>
                      <a:pt x="0" y="7"/>
                      <a:pt x="0" y="14"/>
                      <a:pt x="0" y="21"/>
                    </a:cubicBezTo>
                    <a:cubicBezTo>
                      <a:pt x="5" y="21"/>
                      <a:pt x="9" y="21"/>
                      <a:pt x="14" y="21"/>
                    </a:cubicBezTo>
                    <a:cubicBezTo>
                      <a:pt x="57" y="21"/>
                      <a:pt x="60" y="25"/>
                      <a:pt x="60" y="46"/>
                    </a:cubicBezTo>
                    <a:cubicBezTo>
                      <a:pt x="60" y="145"/>
                      <a:pt x="60" y="243"/>
                      <a:pt x="60" y="341"/>
                    </a:cubicBezTo>
                    <a:cubicBezTo>
                      <a:pt x="60" y="360"/>
                      <a:pt x="57" y="367"/>
                      <a:pt x="14" y="367"/>
                    </a:cubicBezTo>
                    <a:cubicBezTo>
                      <a:pt x="9" y="367"/>
                      <a:pt x="5" y="367"/>
                      <a:pt x="0" y="367"/>
                    </a:cubicBezTo>
                    <a:cubicBezTo>
                      <a:pt x="0" y="374"/>
                      <a:pt x="0" y="381"/>
                      <a:pt x="0" y="388"/>
                    </a:cubicBezTo>
                    <a:cubicBezTo>
                      <a:pt x="30" y="385"/>
                      <a:pt x="64" y="385"/>
                      <a:pt x="85" y="385"/>
                    </a:cubicBezTo>
                    <a:cubicBezTo>
                      <a:pt x="106" y="385"/>
                      <a:pt x="143" y="385"/>
                      <a:pt x="170" y="388"/>
                    </a:cubicBezTo>
                    <a:cubicBezTo>
                      <a:pt x="170" y="381"/>
                      <a:pt x="170" y="374"/>
                      <a:pt x="170" y="367"/>
                    </a:cubicBezTo>
                    <a:cubicBezTo>
                      <a:pt x="166" y="367"/>
                      <a:pt x="161" y="367"/>
                      <a:pt x="156" y="367"/>
                    </a:cubicBezTo>
                    <a:cubicBezTo>
                      <a:pt x="115" y="367"/>
                      <a:pt x="113" y="360"/>
                      <a:pt x="113" y="341"/>
                    </a:cubicBezTo>
                    <a:cubicBezTo>
                      <a:pt x="113" y="293"/>
                      <a:pt x="113" y="245"/>
                      <a:pt x="113" y="196"/>
                    </a:cubicBezTo>
                    <a:cubicBezTo>
                      <a:pt x="176" y="196"/>
                      <a:pt x="238" y="196"/>
                      <a:pt x="301" y="196"/>
                    </a:cubicBezTo>
                    <a:cubicBezTo>
                      <a:pt x="301" y="245"/>
                      <a:pt x="301" y="293"/>
                      <a:pt x="301" y="341"/>
                    </a:cubicBezTo>
                    <a:cubicBezTo>
                      <a:pt x="301" y="360"/>
                      <a:pt x="301" y="367"/>
                      <a:pt x="258" y="367"/>
                    </a:cubicBezTo>
                    <a:cubicBezTo>
                      <a:pt x="253" y="367"/>
                      <a:pt x="248" y="367"/>
                      <a:pt x="244" y="367"/>
                    </a:cubicBezTo>
                    <a:cubicBezTo>
                      <a:pt x="244" y="374"/>
                      <a:pt x="244" y="381"/>
                      <a:pt x="244" y="388"/>
                    </a:cubicBezTo>
                    <a:cubicBezTo>
                      <a:pt x="271" y="385"/>
                      <a:pt x="308" y="385"/>
                      <a:pt x="329" y="385"/>
                    </a:cubicBezTo>
                    <a:cubicBezTo>
                      <a:pt x="350" y="385"/>
                      <a:pt x="386" y="385"/>
                      <a:pt x="414" y="388"/>
                    </a:cubicBezTo>
                    <a:cubicBezTo>
                      <a:pt x="414" y="381"/>
                      <a:pt x="414" y="374"/>
                      <a:pt x="414" y="367"/>
                    </a:cubicBezTo>
                    <a:cubicBezTo>
                      <a:pt x="409" y="367"/>
                      <a:pt x="405" y="367"/>
                      <a:pt x="400" y="367"/>
                    </a:cubicBezTo>
                    <a:cubicBezTo>
                      <a:pt x="356" y="367"/>
                      <a:pt x="354" y="360"/>
                      <a:pt x="354" y="341"/>
                    </a:cubicBezTo>
                    <a:cubicBezTo>
                      <a:pt x="354" y="243"/>
                      <a:pt x="354" y="145"/>
                      <a:pt x="354" y="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87" name=""/>
              <p:cNvSpPr/>
              <p:nvPr/>
            </p:nvSpPr>
            <p:spPr>
              <a:xfrm>
                <a:off x="7623000" y="3156120"/>
                <a:ext cx="109440" cy="89640"/>
              </a:xfrm>
              <a:custGeom>
                <a:avLst/>
                <a:gdLst/>
                <a:ahLst/>
                <a:rect l="0" t="0" r="r" b="b"/>
                <a:pathLst>
                  <a:path w="304" h="249">
                    <a:moveTo>
                      <a:pt x="248" y="55"/>
                    </a:moveTo>
                    <a:cubicBezTo>
                      <a:pt x="264" y="21"/>
                      <a:pt x="294" y="21"/>
                      <a:pt x="304" y="21"/>
                    </a:cubicBezTo>
                    <a:cubicBezTo>
                      <a:pt x="304" y="14"/>
                      <a:pt x="304" y="7"/>
                      <a:pt x="304" y="0"/>
                    </a:cubicBezTo>
                    <a:cubicBezTo>
                      <a:pt x="287" y="0"/>
                      <a:pt x="274" y="2"/>
                      <a:pt x="260" y="2"/>
                    </a:cubicBezTo>
                    <a:cubicBezTo>
                      <a:pt x="244" y="2"/>
                      <a:pt x="223" y="2"/>
                      <a:pt x="207" y="0"/>
                    </a:cubicBezTo>
                    <a:cubicBezTo>
                      <a:pt x="207" y="7"/>
                      <a:pt x="207" y="14"/>
                      <a:pt x="207" y="21"/>
                    </a:cubicBezTo>
                    <a:cubicBezTo>
                      <a:pt x="232" y="21"/>
                      <a:pt x="232" y="39"/>
                      <a:pt x="232" y="42"/>
                    </a:cubicBezTo>
                    <a:cubicBezTo>
                      <a:pt x="232" y="44"/>
                      <a:pt x="232" y="51"/>
                      <a:pt x="228" y="58"/>
                    </a:cubicBezTo>
                    <a:cubicBezTo>
                      <a:pt x="206" y="105"/>
                      <a:pt x="185" y="151"/>
                      <a:pt x="163" y="198"/>
                    </a:cubicBezTo>
                    <a:cubicBezTo>
                      <a:pt x="140" y="147"/>
                      <a:pt x="117" y="95"/>
                      <a:pt x="94" y="44"/>
                    </a:cubicBezTo>
                    <a:cubicBezTo>
                      <a:pt x="93" y="40"/>
                      <a:pt x="90" y="37"/>
                      <a:pt x="90" y="32"/>
                    </a:cubicBezTo>
                    <a:cubicBezTo>
                      <a:pt x="90" y="21"/>
                      <a:pt x="108" y="21"/>
                      <a:pt x="120" y="21"/>
                    </a:cubicBezTo>
                    <a:cubicBezTo>
                      <a:pt x="120" y="14"/>
                      <a:pt x="120" y="7"/>
                      <a:pt x="120" y="0"/>
                    </a:cubicBezTo>
                    <a:cubicBezTo>
                      <a:pt x="117" y="0"/>
                      <a:pt x="78" y="2"/>
                      <a:pt x="55" y="2"/>
                    </a:cubicBezTo>
                    <a:cubicBezTo>
                      <a:pt x="37" y="2"/>
                      <a:pt x="16" y="2"/>
                      <a:pt x="0" y="0"/>
                    </a:cubicBezTo>
                    <a:cubicBezTo>
                      <a:pt x="0" y="7"/>
                      <a:pt x="0" y="14"/>
                      <a:pt x="0" y="21"/>
                    </a:cubicBezTo>
                    <a:cubicBezTo>
                      <a:pt x="30" y="21"/>
                      <a:pt x="37" y="21"/>
                      <a:pt x="46" y="42"/>
                    </a:cubicBezTo>
                    <a:cubicBezTo>
                      <a:pt x="76" y="107"/>
                      <a:pt x="106" y="172"/>
                      <a:pt x="136" y="238"/>
                    </a:cubicBezTo>
                    <a:cubicBezTo>
                      <a:pt x="138" y="245"/>
                      <a:pt x="140" y="249"/>
                      <a:pt x="149" y="249"/>
                    </a:cubicBezTo>
                    <a:cubicBezTo>
                      <a:pt x="161" y="249"/>
                      <a:pt x="163" y="245"/>
                      <a:pt x="166" y="238"/>
                    </a:cubicBezTo>
                    <a:cubicBezTo>
                      <a:pt x="193" y="177"/>
                      <a:pt x="221" y="116"/>
                      <a:pt x="248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4640" bIns="44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88" name=""/>
              <p:cNvSpPr/>
              <p:nvPr/>
            </p:nvSpPr>
            <p:spPr>
              <a:xfrm>
                <a:off x="7747920" y="3098880"/>
                <a:ext cx="152280" cy="145440"/>
              </a:xfrm>
              <a:custGeom>
                <a:avLst/>
                <a:gdLst/>
                <a:ahLst/>
                <a:rect l="0" t="0" r="r" b="b"/>
                <a:pathLst>
                  <a:path w="423" h="404">
                    <a:moveTo>
                      <a:pt x="228" y="12"/>
                    </a:moveTo>
                    <a:cubicBezTo>
                      <a:pt x="223" y="2"/>
                      <a:pt x="223" y="0"/>
                      <a:pt x="212" y="0"/>
                    </a:cubicBezTo>
                    <a:cubicBezTo>
                      <a:pt x="200" y="0"/>
                      <a:pt x="200" y="2"/>
                      <a:pt x="195" y="12"/>
                    </a:cubicBezTo>
                    <a:cubicBezTo>
                      <a:pt x="152" y="122"/>
                      <a:pt x="108" y="233"/>
                      <a:pt x="64" y="344"/>
                    </a:cubicBezTo>
                    <a:cubicBezTo>
                      <a:pt x="60" y="358"/>
                      <a:pt x="51" y="383"/>
                      <a:pt x="0" y="383"/>
                    </a:cubicBezTo>
                    <a:cubicBezTo>
                      <a:pt x="0" y="390"/>
                      <a:pt x="0" y="397"/>
                      <a:pt x="0" y="404"/>
                    </a:cubicBezTo>
                    <a:cubicBezTo>
                      <a:pt x="18" y="401"/>
                      <a:pt x="37" y="401"/>
                      <a:pt x="57" y="401"/>
                    </a:cubicBezTo>
                    <a:cubicBezTo>
                      <a:pt x="80" y="401"/>
                      <a:pt x="122" y="404"/>
                      <a:pt x="124" y="404"/>
                    </a:cubicBezTo>
                    <a:cubicBezTo>
                      <a:pt x="124" y="397"/>
                      <a:pt x="124" y="390"/>
                      <a:pt x="124" y="383"/>
                    </a:cubicBezTo>
                    <a:cubicBezTo>
                      <a:pt x="101" y="383"/>
                      <a:pt x="85" y="371"/>
                      <a:pt x="85" y="355"/>
                    </a:cubicBezTo>
                    <a:cubicBezTo>
                      <a:pt x="85" y="351"/>
                      <a:pt x="85" y="351"/>
                      <a:pt x="87" y="344"/>
                    </a:cubicBezTo>
                    <a:cubicBezTo>
                      <a:pt x="97" y="321"/>
                      <a:pt x="106" y="298"/>
                      <a:pt x="115" y="275"/>
                    </a:cubicBezTo>
                    <a:cubicBezTo>
                      <a:pt x="169" y="275"/>
                      <a:pt x="222" y="275"/>
                      <a:pt x="276" y="275"/>
                    </a:cubicBezTo>
                    <a:cubicBezTo>
                      <a:pt x="287" y="302"/>
                      <a:pt x="297" y="330"/>
                      <a:pt x="308" y="358"/>
                    </a:cubicBezTo>
                    <a:cubicBezTo>
                      <a:pt x="308" y="360"/>
                      <a:pt x="310" y="364"/>
                      <a:pt x="310" y="367"/>
                    </a:cubicBezTo>
                    <a:cubicBezTo>
                      <a:pt x="310" y="383"/>
                      <a:pt x="281" y="383"/>
                      <a:pt x="264" y="383"/>
                    </a:cubicBezTo>
                    <a:cubicBezTo>
                      <a:pt x="264" y="390"/>
                      <a:pt x="264" y="397"/>
                      <a:pt x="264" y="404"/>
                    </a:cubicBezTo>
                    <a:cubicBezTo>
                      <a:pt x="292" y="401"/>
                      <a:pt x="329" y="401"/>
                      <a:pt x="350" y="401"/>
                    </a:cubicBezTo>
                    <a:cubicBezTo>
                      <a:pt x="375" y="401"/>
                      <a:pt x="418" y="404"/>
                      <a:pt x="423" y="404"/>
                    </a:cubicBezTo>
                    <a:cubicBezTo>
                      <a:pt x="423" y="397"/>
                      <a:pt x="423" y="390"/>
                      <a:pt x="423" y="383"/>
                    </a:cubicBezTo>
                    <a:cubicBezTo>
                      <a:pt x="419" y="383"/>
                      <a:pt x="415" y="383"/>
                      <a:pt x="412" y="383"/>
                    </a:cubicBezTo>
                    <a:cubicBezTo>
                      <a:pt x="375" y="383"/>
                      <a:pt x="370" y="376"/>
                      <a:pt x="366" y="362"/>
                    </a:cubicBezTo>
                    <a:cubicBezTo>
                      <a:pt x="320" y="245"/>
                      <a:pt x="274" y="128"/>
                      <a:pt x="228" y="12"/>
                    </a:cubicBezTo>
                    <a:moveTo>
                      <a:pt x="195" y="69"/>
                    </a:moveTo>
                    <a:cubicBezTo>
                      <a:pt x="219" y="131"/>
                      <a:pt x="243" y="192"/>
                      <a:pt x="267" y="254"/>
                    </a:cubicBezTo>
                    <a:cubicBezTo>
                      <a:pt x="218" y="254"/>
                      <a:pt x="170" y="254"/>
                      <a:pt x="122" y="254"/>
                    </a:cubicBezTo>
                    <a:cubicBezTo>
                      <a:pt x="146" y="192"/>
                      <a:pt x="171" y="131"/>
                      <a:pt x="195" y="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89" name=""/>
              <p:cNvSpPr/>
              <p:nvPr/>
            </p:nvSpPr>
            <p:spPr>
              <a:xfrm>
                <a:off x="8022240" y="3093120"/>
                <a:ext cx="192960" cy="68040"/>
              </a:xfrm>
              <a:custGeom>
                <a:avLst/>
                <a:gdLst/>
                <a:ahLst/>
                <a:rect l="0" t="0" r="r" b="b"/>
                <a:pathLst>
                  <a:path w="536" h="189">
                    <a:moveTo>
                      <a:pt x="508" y="32"/>
                    </a:moveTo>
                    <a:cubicBezTo>
                      <a:pt x="520" y="32"/>
                      <a:pt x="536" y="32"/>
                      <a:pt x="536" y="16"/>
                    </a:cubicBezTo>
                    <a:cubicBezTo>
                      <a:pt x="536" y="0"/>
                      <a:pt x="520" y="0"/>
                      <a:pt x="510" y="0"/>
                    </a:cubicBezTo>
                    <a:cubicBezTo>
                      <a:pt x="349" y="0"/>
                      <a:pt x="187" y="0"/>
                      <a:pt x="25" y="0"/>
                    </a:cubicBezTo>
                    <a:cubicBezTo>
                      <a:pt x="14" y="0"/>
                      <a:pt x="0" y="0"/>
                      <a:pt x="0" y="16"/>
                    </a:cubicBezTo>
                    <a:cubicBezTo>
                      <a:pt x="0" y="32"/>
                      <a:pt x="14" y="32"/>
                      <a:pt x="28" y="32"/>
                    </a:cubicBezTo>
                    <a:cubicBezTo>
                      <a:pt x="188" y="32"/>
                      <a:pt x="348" y="32"/>
                      <a:pt x="508" y="32"/>
                    </a:cubicBezTo>
                    <a:moveTo>
                      <a:pt x="510" y="189"/>
                    </a:moveTo>
                    <a:cubicBezTo>
                      <a:pt x="520" y="189"/>
                      <a:pt x="536" y="189"/>
                      <a:pt x="536" y="173"/>
                    </a:cubicBezTo>
                    <a:cubicBezTo>
                      <a:pt x="536" y="157"/>
                      <a:pt x="520" y="157"/>
                      <a:pt x="508" y="157"/>
                    </a:cubicBezTo>
                    <a:cubicBezTo>
                      <a:pt x="348" y="157"/>
                      <a:pt x="188" y="157"/>
                      <a:pt x="28" y="157"/>
                    </a:cubicBezTo>
                    <a:cubicBezTo>
                      <a:pt x="14" y="157"/>
                      <a:pt x="0" y="157"/>
                      <a:pt x="0" y="173"/>
                    </a:cubicBezTo>
                    <a:cubicBezTo>
                      <a:pt x="0" y="189"/>
                      <a:pt x="14" y="189"/>
                      <a:pt x="25" y="189"/>
                    </a:cubicBezTo>
                    <a:cubicBezTo>
                      <a:pt x="187" y="189"/>
                      <a:pt x="349" y="189"/>
                      <a:pt x="510" y="1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3040" bIns="230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90" name=""/>
              <p:cNvSpPr/>
              <p:nvPr/>
            </p:nvSpPr>
            <p:spPr>
              <a:xfrm>
                <a:off x="8391240" y="2809080"/>
                <a:ext cx="115920" cy="194400"/>
              </a:xfrm>
              <a:custGeom>
                <a:avLst/>
                <a:gdLst/>
                <a:ahLst/>
                <a:rect l="0" t="0" r="r" b="b"/>
                <a:pathLst>
                  <a:path w="322" h="540">
                    <a:moveTo>
                      <a:pt x="62" y="477"/>
                    </a:moveTo>
                    <a:cubicBezTo>
                      <a:pt x="90" y="450"/>
                      <a:pt x="119" y="422"/>
                      <a:pt x="147" y="394"/>
                    </a:cubicBezTo>
                    <a:cubicBezTo>
                      <a:pt x="274" y="281"/>
                      <a:pt x="322" y="238"/>
                      <a:pt x="322" y="157"/>
                    </a:cubicBezTo>
                    <a:cubicBezTo>
                      <a:pt x="322" y="65"/>
                      <a:pt x="248" y="0"/>
                      <a:pt x="152" y="0"/>
                    </a:cubicBezTo>
                    <a:cubicBezTo>
                      <a:pt x="60" y="0"/>
                      <a:pt x="0" y="74"/>
                      <a:pt x="0" y="148"/>
                    </a:cubicBezTo>
                    <a:cubicBezTo>
                      <a:pt x="0" y="191"/>
                      <a:pt x="39" y="191"/>
                      <a:pt x="41" y="191"/>
                    </a:cubicBezTo>
                    <a:cubicBezTo>
                      <a:pt x="55" y="191"/>
                      <a:pt x="85" y="182"/>
                      <a:pt x="85" y="150"/>
                    </a:cubicBezTo>
                    <a:cubicBezTo>
                      <a:pt x="85" y="127"/>
                      <a:pt x="69" y="106"/>
                      <a:pt x="41" y="106"/>
                    </a:cubicBezTo>
                    <a:cubicBezTo>
                      <a:pt x="34" y="106"/>
                      <a:pt x="34" y="106"/>
                      <a:pt x="32" y="108"/>
                    </a:cubicBezTo>
                    <a:cubicBezTo>
                      <a:pt x="51" y="55"/>
                      <a:pt x="94" y="25"/>
                      <a:pt x="140" y="25"/>
                    </a:cubicBezTo>
                    <a:cubicBezTo>
                      <a:pt x="214" y="25"/>
                      <a:pt x="248" y="90"/>
                      <a:pt x="248" y="157"/>
                    </a:cubicBezTo>
                    <a:cubicBezTo>
                      <a:pt x="248" y="221"/>
                      <a:pt x="207" y="286"/>
                      <a:pt x="163" y="337"/>
                    </a:cubicBezTo>
                    <a:cubicBezTo>
                      <a:pt x="112" y="394"/>
                      <a:pt x="61" y="452"/>
                      <a:pt x="9" y="510"/>
                    </a:cubicBezTo>
                    <a:cubicBezTo>
                      <a:pt x="0" y="519"/>
                      <a:pt x="0" y="519"/>
                      <a:pt x="0" y="540"/>
                    </a:cubicBezTo>
                    <a:cubicBezTo>
                      <a:pt x="100" y="540"/>
                      <a:pt x="199" y="540"/>
                      <a:pt x="299" y="540"/>
                    </a:cubicBezTo>
                    <a:cubicBezTo>
                      <a:pt x="307" y="493"/>
                      <a:pt x="314" y="446"/>
                      <a:pt x="322" y="399"/>
                    </a:cubicBezTo>
                    <a:cubicBezTo>
                      <a:pt x="315" y="399"/>
                      <a:pt x="308" y="399"/>
                      <a:pt x="301" y="399"/>
                    </a:cubicBezTo>
                    <a:cubicBezTo>
                      <a:pt x="297" y="422"/>
                      <a:pt x="292" y="459"/>
                      <a:pt x="285" y="471"/>
                    </a:cubicBezTo>
                    <a:cubicBezTo>
                      <a:pt x="278" y="477"/>
                      <a:pt x="225" y="477"/>
                      <a:pt x="207" y="477"/>
                    </a:cubicBezTo>
                    <a:cubicBezTo>
                      <a:pt x="159" y="477"/>
                      <a:pt x="110" y="477"/>
                      <a:pt x="62" y="4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91" name=""/>
              <p:cNvSpPr/>
              <p:nvPr/>
            </p:nvSpPr>
            <p:spPr>
              <a:xfrm>
                <a:off x="8535240" y="2874600"/>
                <a:ext cx="111600" cy="132120"/>
              </a:xfrm>
              <a:custGeom>
                <a:avLst/>
                <a:gdLst/>
                <a:ahLst/>
                <a:rect l="0" t="0" r="r" b="b"/>
                <a:pathLst>
                  <a:path w="310" h="367">
                    <a:moveTo>
                      <a:pt x="115" y="171"/>
                    </a:moveTo>
                    <a:cubicBezTo>
                      <a:pt x="138" y="171"/>
                      <a:pt x="198" y="168"/>
                      <a:pt x="237" y="152"/>
                    </a:cubicBezTo>
                    <a:cubicBezTo>
                      <a:pt x="294" y="127"/>
                      <a:pt x="299" y="78"/>
                      <a:pt x="299" y="67"/>
                    </a:cubicBezTo>
                    <a:cubicBezTo>
                      <a:pt x="299" y="32"/>
                      <a:pt x="267" y="0"/>
                      <a:pt x="212" y="0"/>
                    </a:cubicBezTo>
                    <a:cubicBezTo>
                      <a:pt x="122" y="0"/>
                      <a:pt x="0" y="78"/>
                      <a:pt x="0" y="219"/>
                    </a:cubicBezTo>
                    <a:cubicBezTo>
                      <a:pt x="0" y="302"/>
                      <a:pt x="48" y="367"/>
                      <a:pt x="126" y="367"/>
                    </a:cubicBezTo>
                    <a:cubicBezTo>
                      <a:pt x="241" y="367"/>
                      <a:pt x="310" y="279"/>
                      <a:pt x="310" y="270"/>
                    </a:cubicBezTo>
                    <a:cubicBezTo>
                      <a:pt x="310" y="265"/>
                      <a:pt x="306" y="261"/>
                      <a:pt x="301" y="261"/>
                    </a:cubicBezTo>
                    <a:cubicBezTo>
                      <a:pt x="297" y="261"/>
                      <a:pt x="294" y="261"/>
                      <a:pt x="290" y="268"/>
                    </a:cubicBezTo>
                    <a:cubicBezTo>
                      <a:pt x="225" y="348"/>
                      <a:pt x="138" y="348"/>
                      <a:pt x="129" y="348"/>
                    </a:cubicBezTo>
                    <a:cubicBezTo>
                      <a:pt x="67" y="348"/>
                      <a:pt x="57" y="279"/>
                      <a:pt x="57" y="254"/>
                    </a:cubicBezTo>
                    <a:cubicBezTo>
                      <a:pt x="57" y="245"/>
                      <a:pt x="60" y="219"/>
                      <a:pt x="71" y="171"/>
                    </a:cubicBezTo>
                    <a:cubicBezTo>
                      <a:pt x="86" y="171"/>
                      <a:pt x="100" y="171"/>
                      <a:pt x="115" y="171"/>
                    </a:cubicBezTo>
                    <a:moveTo>
                      <a:pt x="76" y="152"/>
                    </a:moveTo>
                    <a:cubicBezTo>
                      <a:pt x="108" y="30"/>
                      <a:pt x="191" y="16"/>
                      <a:pt x="212" y="16"/>
                    </a:cubicBezTo>
                    <a:cubicBezTo>
                      <a:pt x="251" y="16"/>
                      <a:pt x="271" y="42"/>
                      <a:pt x="271" y="67"/>
                    </a:cubicBezTo>
                    <a:cubicBezTo>
                      <a:pt x="271" y="152"/>
                      <a:pt x="143" y="152"/>
                      <a:pt x="110" y="152"/>
                    </a:cubicBezTo>
                    <a:cubicBezTo>
                      <a:pt x="99" y="152"/>
                      <a:pt x="87" y="152"/>
                      <a:pt x="76" y="1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92" name=""/>
              <p:cNvSpPr/>
              <p:nvPr/>
            </p:nvSpPr>
            <p:spPr>
              <a:xfrm>
                <a:off x="8347320" y="3121200"/>
                <a:ext cx="339480" cy="11520"/>
              </a:xfrm>
              <a:custGeom>
                <a:avLst/>
                <a:gdLst/>
                <a:ahLst/>
                <a:rect l="0" t="0" r="r" b="b"/>
                <a:pathLst>
                  <a:path w="943" h="32">
                    <a:moveTo>
                      <a:pt x="0" y="0"/>
                    </a:moveTo>
                    <a:cubicBezTo>
                      <a:pt x="314" y="0"/>
                      <a:pt x="629" y="0"/>
                      <a:pt x="943" y="0"/>
                    </a:cubicBezTo>
                    <a:cubicBezTo>
                      <a:pt x="943" y="11"/>
                      <a:pt x="943" y="22"/>
                      <a:pt x="943" y="32"/>
                    </a:cubicBezTo>
                    <a:cubicBezTo>
                      <a:pt x="629" y="32"/>
                      <a:pt x="314" y="32"/>
                      <a:pt x="0" y="32"/>
                    </a:cubicBezTo>
                    <a:cubicBezTo>
                      <a:pt x="0" y="22"/>
                      <a:pt x="0" y="11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480" bIns="-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93" name=""/>
              <p:cNvSpPr/>
              <p:nvPr/>
            </p:nvSpPr>
            <p:spPr>
              <a:xfrm>
                <a:off x="8338320" y="3271680"/>
                <a:ext cx="151560" cy="185040"/>
              </a:xfrm>
              <a:custGeom>
                <a:avLst/>
                <a:gdLst/>
                <a:ahLst/>
                <a:rect l="0" t="0" r="r" b="b"/>
                <a:pathLst>
                  <a:path w="421" h="514">
                    <a:moveTo>
                      <a:pt x="62" y="457"/>
                    </a:moveTo>
                    <a:cubicBezTo>
                      <a:pt x="55" y="484"/>
                      <a:pt x="53" y="489"/>
                      <a:pt x="18" y="489"/>
                    </a:cubicBezTo>
                    <a:cubicBezTo>
                      <a:pt x="7" y="489"/>
                      <a:pt x="0" y="489"/>
                      <a:pt x="0" y="505"/>
                    </a:cubicBezTo>
                    <a:cubicBezTo>
                      <a:pt x="0" y="512"/>
                      <a:pt x="2" y="514"/>
                      <a:pt x="9" y="514"/>
                    </a:cubicBezTo>
                    <a:cubicBezTo>
                      <a:pt x="32" y="514"/>
                      <a:pt x="55" y="512"/>
                      <a:pt x="78" y="512"/>
                    </a:cubicBezTo>
                    <a:cubicBezTo>
                      <a:pt x="103" y="512"/>
                      <a:pt x="131" y="514"/>
                      <a:pt x="156" y="514"/>
                    </a:cubicBezTo>
                    <a:cubicBezTo>
                      <a:pt x="161" y="514"/>
                      <a:pt x="172" y="514"/>
                      <a:pt x="172" y="498"/>
                    </a:cubicBezTo>
                    <a:cubicBezTo>
                      <a:pt x="172" y="489"/>
                      <a:pt x="163" y="489"/>
                      <a:pt x="152" y="489"/>
                    </a:cubicBezTo>
                    <a:cubicBezTo>
                      <a:pt x="113" y="489"/>
                      <a:pt x="113" y="484"/>
                      <a:pt x="113" y="475"/>
                    </a:cubicBezTo>
                    <a:cubicBezTo>
                      <a:pt x="113" y="466"/>
                      <a:pt x="145" y="334"/>
                      <a:pt x="152" y="314"/>
                    </a:cubicBezTo>
                    <a:cubicBezTo>
                      <a:pt x="163" y="337"/>
                      <a:pt x="184" y="367"/>
                      <a:pt x="225" y="367"/>
                    </a:cubicBezTo>
                    <a:cubicBezTo>
                      <a:pt x="320" y="367"/>
                      <a:pt x="421" y="247"/>
                      <a:pt x="421" y="129"/>
                    </a:cubicBezTo>
                    <a:cubicBezTo>
                      <a:pt x="421" y="53"/>
                      <a:pt x="375" y="0"/>
                      <a:pt x="313" y="0"/>
                    </a:cubicBezTo>
                    <a:cubicBezTo>
                      <a:pt x="274" y="0"/>
                      <a:pt x="235" y="28"/>
                      <a:pt x="207" y="60"/>
                    </a:cubicBezTo>
                    <a:cubicBezTo>
                      <a:pt x="200" y="16"/>
                      <a:pt x="166" y="0"/>
                      <a:pt x="136" y="0"/>
                    </a:cubicBezTo>
                    <a:cubicBezTo>
                      <a:pt x="97" y="0"/>
                      <a:pt x="83" y="30"/>
                      <a:pt x="76" y="46"/>
                    </a:cubicBezTo>
                    <a:cubicBezTo>
                      <a:pt x="60" y="74"/>
                      <a:pt x="51" y="122"/>
                      <a:pt x="51" y="125"/>
                    </a:cubicBezTo>
                    <a:cubicBezTo>
                      <a:pt x="51" y="131"/>
                      <a:pt x="57" y="131"/>
                      <a:pt x="60" y="131"/>
                    </a:cubicBezTo>
                    <a:cubicBezTo>
                      <a:pt x="67" y="131"/>
                      <a:pt x="69" y="131"/>
                      <a:pt x="74" y="113"/>
                    </a:cubicBezTo>
                    <a:cubicBezTo>
                      <a:pt x="87" y="55"/>
                      <a:pt x="103" y="16"/>
                      <a:pt x="133" y="16"/>
                    </a:cubicBezTo>
                    <a:cubicBezTo>
                      <a:pt x="145" y="16"/>
                      <a:pt x="156" y="23"/>
                      <a:pt x="156" y="55"/>
                    </a:cubicBezTo>
                    <a:cubicBezTo>
                      <a:pt x="156" y="74"/>
                      <a:pt x="154" y="83"/>
                      <a:pt x="152" y="97"/>
                    </a:cubicBezTo>
                    <a:cubicBezTo>
                      <a:pt x="122" y="217"/>
                      <a:pt x="92" y="337"/>
                      <a:pt x="62" y="457"/>
                    </a:cubicBezTo>
                    <a:moveTo>
                      <a:pt x="202" y="104"/>
                    </a:moveTo>
                    <a:cubicBezTo>
                      <a:pt x="209" y="83"/>
                      <a:pt x="230" y="60"/>
                      <a:pt x="246" y="48"/>
                    </a:cubicBezTo>
                    <a:cubicBezTo>
                      <a:pt x="274" y="23"/>
                      <a:pt x="297" y="16"/>
                      <a:pt x="310" y="16"/>
                    </a:cubicBezTo>
                    <a:cubicBezTo>
                      <a:pt x="343" y="16"/>
                      <a:pt x="363" y="45"/>
                      <a:pt x="363" y="92"/>
                    </a:cubicBezTo>
                    <a:cubicBezTo>
                      <a:pt x="363" y="140"/>
                      <a:pt x="336" y="235"/>
                      <a:pt x="322" y="265"/>
                    </a:cubicBezTo>
                    <a:cubicBezTo>
                      <a:pt x="294" y="321"/>
                      <a:pt x="255" y="348"/>
                      <a:pt x="225" y="348"/>
                    </a:cubicBezTo>
                    <a:cubicBezTo>
                      <a:pt x="172" y="348"/>
                      <a:pt x="161" y="281"/>
                      <a:pt x="161" y="277"/>
                    </a:cubicBezTo>
                    <a:cubicBezTo>
                      <a:pt x="161" y="275"/>
                      <a:pt x="161" y="272"/>
                      <a:pt x="163" y="263"/>
                    </a:cubicBezTo>
                    <a:cubicBezTo>
                      <a:pt x="176" y="210"/>
                      <a:pt x="189" y="157"/>
                      <a:pt x="202" y="1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94" name=""/>
              <p:cNvSpPr/>
              <p:nvPr/>
            </p:nvSpPr>
            <p:spPr>
              <a:xfrm>
                <a:off x="8506440" y="3164400"/>
                <a:ext cx="90360" cy="135360"/>
              </a:xfrm>
              <a:custGeom>
                <a:avLst/>
                <a:gdLst/>
                <a:ahLst/>
                <a:rect l="0" t="0" r="r" b="b"/>
                <a:pathLst>
                  <a:path w="251" h="376">
                    <a:moveTo>
                      <a:pt x="251" y="272"/>
                    </a:moveTo>
                    <a:cubicBezTo>
                      <a:pt x="244" y="272"/>
                      <a:pt x="237" y="272"/>
                      <a:pt x="230" y="272"/>
                    </a:cubicBezTo>
                    <a:cubicBezTo>
                      <a:pt x="230" y="286"/>
                      <a:pt x="223" y="318"/>
                      <a:pt x="216" y="325"/>
                    </a:cubicBezTo>
                    <a:cubicBezTo>
                      <a:pt x="212" y="328"/>
                      <a:pt x="168" y="328"/>
                      <a:pt x="161" y="328"/>
                    </a:cubicBezTo>
                    <a:cubicBezTo>
                      <a:pt x="126" y="328"/>
                      <a:pt x="90" y="328"/>
                      <a:pt x="55" y="328"/>
                    </a:cubicBezTo>
                    <a:cubicBezTo>
                      <a:pt x="115" y="275"/>
                      <a:pt x="136" y="258"/>
                      <a:pt x="170" y="233"/>
                    </a:cubicBezTo>
                    <a:cubicBezTo>
                      <a:pt x="212" y="198"/>
                      <a:pt x="251" y="164"/>
                      <a:pt x="251" y="111"/>
                    </a:cubicBezTo>
                    <a:cubicBezTo>
                      <a:pt x="251" y="42"/>
                      <a:pt x="191" y="0"/>
                      <a:pt x="117" y="0"/>
                    </a:cubicBezTo>
                    <a:cubicBezTo>
                      <a:pt x="48" y="0"/>
                      <a:pt x="0" y="48"/>
                      <a:pt x="0" y="101"/>
                    </a:cubicBezTo>
                    <a:cubicBezTo>
                      <a:pt x="0" y="129"/>
                      <a:pt x="25" y="134"/>
                      <a:pt x="30" y="134"/>
                    </a:cubicBezTo>
                    <a:cubicBezTo>
                      <a:pt x="44" y="134"/>
                      <a:pt x="60" y="122"/>
                      <a:pt x="60" y="104"/>
                    </a:cubicBezTo>
                    <a:cubicBezTo>
                      <a:pt x="60" y="92"/>
                      <a:pt x="55" y="74"/>
                      <a:pt x="28" y="74"/>
                    </a:cubicBezTo>
                    <a:cubicBezTo>
                      <a:pt x="44" y="32"/>
                      <a:pt x="83" y="21"/>
                      <a:pt x="108" y="21"/>
                    </a:cubicBezTo>
                    <a:cubicBezTo>
                      <a:pt x="166" y="21"/>
                      <a:pt x="195" y="65"/>
                      <a:pt x="195" y="111"/>
                    </a:cubicBezTo>
                    <a:cubicBezTo>
                      <a:pt x="195" y="159"/>
                      <a:pt x="161" y="198"/>
                      <a:pt x="143" y="219"/>
                    </a:cubicBezTo>
                    <a:cubicBezTo>
                      <a:pt x="97" y="264"/>
                      <a:pt x="51" y="308"/>
                      <a:pt x="5" y="353"/>
                    </a:cubicBezTo>
                    <a:cubicBezTo>
                      <a:pt x="0" y="360"/>
                      <a:pt x="0" y="360"/>
                      <a:pt x="0" y="376"/>
                    </a:cubicBezTo>
                    <a:cubicBezTo>
                      <a:pt x="77" y="376"/>
                      <a:pt x="155" y="376"/>
                      <a:pt x="232" y="376"/>
                    </a:cubicBezTo>
                    <a:cubicBezTo>
                      <a:pt x="238" y="341"/>
                      <a:pt x="245" y="307"/>
                      <a:pt x="251" y="2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95" name=""/>
              <p:cNvSpPr/>
              <p:nvPr/>
            </p:nvSpPr>
            <p:spPr>
              <a:xfrm>
                <a:off x="8507160" y="3347280"/>
                <a:ext cx="154080" cy="138600"/>
              </a:xfrm>
              <a:custGeom>
                <a:avLst/>
                <a:gdLst/>
                <a:ahLst/>
                <a:rect l="0" t="0" r="r" b="b"/>
                <a:pathLst>
                  <a:path w="428" h="385">
                    <a:moveTo>
                      <a:pt x="156" y="203"/>
                    </a:moveTo>
                    <a:cubicBezTo>
                      <a:pt x="176" y="203"/>
                      <a:pt x="196" y="203"/>
                      <a:pt x="216" y="203"/>
                    </a:cubicBezTo>
                    <a:cubicBezTo>
                      <a:pt x="260" y="203"/>
                      <a:pt x="267" y="210"/>
                      <a:pt x="267" y="228"/>
                    </a:cubicBezTo>
                    <a:cubicBezTo>
                      <a:pt x="267" y="238"/>
                      <a:pt x="267" y="238"/>
                      <a:pt x="262" y="254"/>
                    </a:cubicBezTo>
                    <a:cubicBezTo>
                      <a:pt x="262" y="256"/>
                      <a:pt x="260" y="258"/>
                      <a:pt x="260" y="261"/>
                    </a:cubicBezTo>
                    <a:cubicBezTo>
                      <a:pt x="260" y="265"/>
                      <a:pt x="264" y="270"/>
                      <a:pt x="269" y="270"/>
                    </a:cubicBezTo>
                    <a:cubicBezTo>
                      <a:pt x="278" y="270"/>
                      <a:pt x="278" y="265"/>
                      <a:pt x="281" y="256"/>
                    </a:cubicBezTo>
                    <a:cubicBezTo>
                      <a:pt x="290" y="216"/>
                      <a:pt x="300" y="176"/>
                      <a:pt x="310" y="136"/>
                    </a:cubicBezTo>
                    <a:cubicBezTo>
                      <a:pt x="313" y="134"/>
                      <a:pt x="312" y="128"/>
                      <a:pt x="313" y="125"/>
                    </a:cubicBezTo>
                    <a:cubicBezTo>
                      <a:pt x="313" y="120"/>
                      <a:pt x="310" y="115"/>
                      <a:pt x="304" y="115"/>
                    </a:cubicBezTo>
                    <a:cubicBezTo>
                      <a:pt x="297" y="115"/>
                      <a:pt x="297" y="120"/>
                      <a:pt x="292" y="129"/>
                    </a:cubicBezTo>
                    <a:cubicBezTo>
                      <a:pt x="281" y="173"/>
                      <a:pt x="264" y="182"/>
                      <a:pt x="216" y="182"/>
                    </a:cubicBezTo>
                    <a:cubicBezTo>
                      <a:pt x="198" y="182"/>
                      <a:pt x="179" y="182"/>
                      <a:pt x="161" y="182"/>
                    </a:cubicBezTo>
                    <a:cubicBezTo>
                      <a:pt x="172" y="135"/>
                      <a:pt x="184" y="87"/>
                      <a:pt x="195" y="39"/>
                    </a:cubicBezTo>
                    <a:cubicBezTo>
                      <a:pt x="200" y="23"/>
                      <a:pt x="202" y="21"/>
                      <a:pt x="225" y="21"/>
                    </a:cubicBezTo>
                    <a:cubicBezTo>
                      <a:pt x="254" y="21"/>
                      <a:pt x="282" y="21"/>
                      <a:pt x="310" y="21"/>
                    </a:cubicBezTo>
                    <a:cubicBezTo>
                      <a:pt x="386" y="21"/>
                      <a:pt x="400" y="39"/>
                      <a:pt x="400" y="85"/>
                    </a:cubicBezTo>
                    <a:cubicBezTo>
                      <a:pt x="400" y="104"/>
                      <a:pt x="398" y="119"/>
                      <a:pt x="398" y="122"/>
                    </a:cubicBezTo>
                    <a:cubicBezTo>
                      <a:pt x="398" y="126"/>
                      <a:pt x="400" y="131"/>
                      <a:pt x="407" y="131"/>
                    </a:cubicBezTo>
                    <a:cubicBezTo>
                      <a:pt x="416" y="131"/>
                      <a:pt x="416" y="125"/>
                      <a:pt x="418" y="115"/>
                    </a:cubicBezTo>
                    <a:cubicBezTo>
                      <a:pt x="422" y="83"/>
                      <a:pt x="425" y="51"/>
                      <a:pt x="428" y="18"/>
                    </a:cubicBezTo>
                    <a:cubicBezTo>
                      <a:pt x="430" y="0"/>
                      <a:pt x="425" y="0"/>
                      <a:pt x="412" y="0"/>
                    </a:cubicBezTo>
                    <a:cubicBezTo>
                      <a:pt x="311" y="0"/>
                      <a:pt x="211" y="0"/>
                      <a:pt x="110" y="0"/>
                    </a:cubicBezTo>
                    <a:cubicBezTo>
                      <a:pt x="99" y="0"/>
                      <a:pt x="92" y="0"/>
                      <a:pt x="92" y="14"/>
                    </a:cubicBezTo>
                    <a:cubicBezTo>
                      <a:pt x="92" y="21"/>
                      <a:pt x="99" y="21"/>
                      <a:pt x="110" y="21"/>
                    </a:cubicBezTo>
                    <a:cubicBezTo>
                      <a:pt x="117" y="22"/>
                      <a:pt x="122" y="21"/>
                      <a:pt x="131" y="23"/>
                    </a:cubicBezTo>
                    <a:cubicBezTo>
                      <a:pt x="143" y="23"/>
                      <a:pt x="145" y="25"/>
                      <a:pt x="145" y="30"/>
                    </a:cubicBezTo>
                    <a:cubicBezTo>
                      <a:pt x="145" y="35"/>
                      <a:pt x="143" y="39"/>
                      <a:pt x="143" y="42"/>
                    </a:cubicBezTo>
                    <a:cubicBezTo>
                      <a:pt x="118" y="141"/>
                      <a:pt x="94" y="240"/>
                      <a:pt x="69" y="339"/>
                    </a:cubicBezTo>
                    <a:cubicBezTo>
                      <a:pt x="62" y="360"/>
                      <a:pt x="62" y="364"/>
                      <a:pt x="18" y="364"/>
                    </a:cubicBezTo>
                    <a:cubicBezTo>
                      <a:pt x="9" y="364"/>
                      <a:pt x="0" y="364"/>
                      <a:pt x="0" y="376"/>
                    </a:cubicBezTo>
                    <a:cubicBezTo>
                      <a:pt x="0" y="383"/>
                      <a:pt x="5" y="385"/>
                      <a:pt x="9" y="385"/>
                    </a:cubicBezTo>
                    <a:cubicBezTo>
                      <a:pt x="28" y="385"/>
                      <a:pt x="69" y="383"/>
                      <a:pt x="85" y="383"/>
                    </a:cubicBezTo>
                    <a:cubicBezTo>
                      <a:pt x="100" y="383"/>
                      <a:pt x="114" y="383"/>
                      <a:pt x="129" y="383"/>
                    </a:cubicBezTo>
                    <a:cubicBezTo>
                      <a:pt x="143" y="383"/>
                      <a:pt x="159" y="385"/>
                      <a:pt x="172" y="385"/>
                    </a:cubicBezTo>
                    <a:cubicBezTo>
                      <a:pt x="177" y="385"/>
                      <a:pt x="186" y="385"/>
                      <a:pt x="186" y="374"/>
                    </a:cubicBezTo>
                    <a:cubicBezTo>
                      <a:pt x="186" y="364"/>
                      <a:pt x="179" y="364"/>
                      <a:pt x="166" y="364"/>
                    </a:cubicBezTo>
                    <a:cubicBezTo>
                      <a:pt x="156" y="364"/>
                      <a:pt x="149" y="364"/>
                      <a:pt x="136" y="364"/>
                    </a:cubicBezTo>
                    <a:cubicBezTo>
                      <a:pt x="124" y="362"/>
                      <a:pt x="120" y="362"/>
                      <a:pt x="120" y="353"/>
                    </a:cubicBezTo>
                    <a:cubicBezTo>
                      <a:pt x="120" y="350"/>
                      <a:pt x="120" y="351"/>
                      <a:pt x="120" y="344"/>
                    </a:cubicBezTo>
                    <a:cubicBezTo>
                      <a:pt x="132" y="297"/>
                      <a:pt x="144" y="250"/>
                      <a:pt x="156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996" name=""/>
          <p:cNvGrpSpPr/>
          <p:nvPr/>
        </p:nvGrpSpPr>
        <p:grpSpPr>
          <a:xfrm>
            <a:off x="4842360" y="3080880"/>
            <a:ext cx="484560" cy="246960"/>
            <a:chOff x="4842360" y="3080880"/>
            <a:chExt cx="484560" cy="246960"/>
          </a:xfrm>
        </p:grpSpPr>
        <p:grpSp>
          <p:nvGrpSpPr>
            <p:cNvPr id="997" name=""/>
            <p:cNvGrpSpPr/>
            <p:nvPr/>
          </p:nvGrpSpPr>
          <p:grpSpPr>
            <a:xfrm>
              <a:off x="4842360" y="3080880"/>
              <a:ext cx="484560" cy="246960"/>
              <a:chOff x="4842360" y="3080880"/>
              <a:chExt cx="484560" cy="246960"/>
            </a:xfrm>
          </p:grpSpPr>
          <p:sp>
            <p:nvSpPr>
              <p:cNvPr id="998" name=""/>
              <p:cNvSpPr/>
              <p:nvPr/>
            </p:nvSpPr>
            <p:spPr>
              <a:xfrm>
                <a:off x="4857120" y="3093480"/>
                <a:ext cx="454680" cy="221400"/>
              </a:xfrm>
              <a:custGeom>
                <a:avLst/>
                <a:gdLst/>
                <a:ahLst/>
                <a:rect l="0" t="0" r="r" b="b"/>
                <a:pathLst>
                  <a:path w="1263" h="615">
                    <a:moveTo>
                      <a:pt x="0" y="0"/>
                    </a:moveTo>
                    <a:cubicBezTo>
                      <a:pt x="421" y="0"/>
                      <a:pt x="842" y="0"/>
                      <a:pt x="1263" y="0"/>
                    </a:cubicBezTo>
                    <a:cubicBezTo>
                      <a:pt x="1263" y="205"/>
                      <a:pt x="1263" y="410"/>
                      <a:pt x="1263" y="615"/>
                    </a:cubicBezTo>
                    <a:cubicBezTo>
                      <a:pt x="842" y="615"/>
                      <a:pt x="421" y="615"/>
                      <a:pt x="0" y="615"/>
                    </a:cubicBezTo>
                    <a:cubicBezTo>
                      <a:pt x="0" y="410"/>
                      <a:pt x="0" y="20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9" name=""/>
              <p:cNvSpPr/>
              <p:nvPr/>
            </p:nvSpPr>
            <p:spPr>
              <a:xfrm>
                <a:off x="4842360" y="3101400"/>
                <a:ext cx="96120" cy="165240"/>
              </a:xfrm>
              <a:custGeom>
                <a:avLst/>
                <a:gdLst/>
                <a:ahLst/>
                <a:rect l="0" t="0" r="r" b="b"/>
                <a:pathLst>
                  <a:path w="267" h="459">
                    <a:moveTo>
                      <a:pt x="166" y="18"/>
                    </a:moveTo>
                    <a:cubicBezTo>
                      <a:pt x="166" y="2"/>
                      <a:pt x="166" y="0"/>
                      <a:pt x="147" y="0"/>
                    </a:cubicBezTo>
                    <a:cubicBezTo>
                      <a:pt x="97" y="45"/>
                      <a:pt x="25" y="45"/>
                      <a:pt x="0" y="45"/>
                    </a:cubicBezTo>
                    <a:cubicBezTo>
                      <a:pt x="0" y="52"/>
                      <a:pt x="0" y="59"/>
                      <a:pt x="0" y="67"/>
                    </a:cubicBezTo>
                    <a:cubicBezTo>
                      <a:pt x="16" y="67"/>
                      <a:pt x="64" y="67"/>
                      <a:pt x="106" y="49"/>
                    </a:cubicBezTo>
                    <a:cubicBezTo>
                      <a:pt x="106" y="167"/>
                      <a:pt x="106" y="286"/>
                      <a:pt x="106" y="404"/>
                    </a:cubicBezTo>
                    <a:cubicBezTo>
                      <a:pt x="106" y="427"/>
                      <a:pt x="104" y="437"/>
                      <a:pt x="30" y="437"/>
                    </a:cubicBezTo>
                    <a:cubicBezTo>
                      <a:pt x="21" y="437"/>
                      <a:pt x="13" y="437"/>
                      <a:pt x="5" y="437"/>
                    </a:cubicBezTo>
                    <a:cubicBezTo>
                      <a:pt x="5" y="444"/>
                      <a:pt x="5" y="451"/>
                      <a:pt x="5" y="459"/>
                    </a:cubicBezTo>
                    <a:cubicBezTo>
                      <a:pt x="32" y="455"/>
                      <a:pt x="104" y="455"/>
                      <a:pt x="136" y="455"/>
                    </a:cubicBezTo>
                    <a:cubicBezTo>
                      <a:pt x="168" y="455"/>
                      <a:pt x="239" y="455"/>
                      <a:pt x="267" y="459"/>
                    </a:cubicBezTo>
                    <a:cubicBezTo>
                      <a:pt x="267" y="451"/>
                      <a:pt x="267" y="444"/>
                      <a:pt x="267" y="437"/>
                    </a:cubicBezTo>
                    <a:cubicBezTo>
                      <a:pt x="258" y="437"/>
                      <a:pt x="250" y="437"/>
                      <a:pt x="242" y="437"/>
                    </a:cubicBezTo>
                    <a:cubicBezTo>
                      <a:pt x="168" y="437"/>
                      <a:pt x="166" y="429"/>
                      <a:pt x="166" y="404"/>
                    </a:cubicBezTo>
                    <a:cubicBezTo>
                      <a:pt x="166" y="275"/>
                      <a:pt x="166" y="146"/>
                      <a:pt x="166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00" name=""/>
              <p:cNvSpPr/>
              <p:nvPr/>
            </p:nvSpPr>
            <p:spPr>
              <a:xfrm>
                <a:off x="4978080" y="3080880"/>
                <a:ext cx="112680" cy="246960"/>
              </a:xfrm>
              <a:custGeom>
                <a:avLst/>
                <a:gdLst/>
                <a:ahLst/>
                <a:rect l="0" t="0" r="r" b="b"/>
                <a:pathLst>
                  <a:path w="313" h="686">
                    <a:moveTo>
                      <a:pt x="308" y="25"/>
                    </a:moveTo>
                    <a:cubicBezTo>
                      <a:pt x="313" y="18"/>
                      <a:pt x="311" y="18"/>
                      <a:pt x="313" y="14"/>
                    </a:cubicBezTo>
                    <a:cubicBezTo>
                      <a:pt x="313" y="6"/>
                      <a:pt x="306" y="0"/>
                      <a:pt x="297" y="0"/>
                    </a:cubicBezTo>
                    <a:cubicBezTo>
                      <a:pt x="292" y="0"/>
                      <a:pt x="285" y="2"/>
                      <a:pt x="283" y="6"/>
                    </a:cubicBezTo>
                    <a:cubicBezTo>
                      <a:pt x="189" y="224"/>
                      <a:pt x="96" y="442"/>
                      <a:pt x="2" y="661"/>
                    </a:cubicBezTo>
                    <a:cubicBezTo>
                      <a:pt x="0" y="668"/>
                      <a:pt x="1" y="668"/>
                      <a:pt x="0" y="672"/>
                    </a:cubicBezTo>
                    <a:cubicBezTo>
                      <a:pt x="0" y="680"/>
                      <a:pt x="7" y="686"/>
                      <a:pt x="16" y="686"/>
                    </a:cubicBezTo>
                    <a:cubicBezTo>
                      <a:pt x="25" y="686"/>
                      <a:pt x="28" y="682"/>
                      <a:pt x="32" y="670"/>
                    </a:cubicBezTo>
                    <a:cubicBezTo>
                      <a:pt x="124" y="455"/>
                      <a:pt x="216" y="240"/>
                      <a:pt x="308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01" name=""/>
              <p:cNvSpPr/>
              <p:nvPr/>
            </p:nvSpPr>
            <p:spPr>
              <a:xfrm>
                <a:off x="5118840" y="3097080"/>
                <a:ext cx="208080" cy="169200"/>
              </a:xfrm>
              <a:custGeom>
                <a:avLst/>
                <a:gdLst/>
                <a:ahLst/>
                <a:rect l="0" t="0" r="r" b="b"/>
                <a:pathLst>
                  <a:path w="578" h="470">
                    <a:moveTo>
                      <a:pt x="97" y="416"/>
                    </a:moveTo>
                    <a:cubicBezTo>
                      <a:pt x="87" y="443"/>
                      <a:pt x="87" y="449"/>
                      <a:pt x="23" y="449"/>
                    </a:cubicBezTo>
                    <a:cubicBezTo>
                      <a:pt x="9" y="449"/>
                      <a:pt x="0" y="449"/>
                      <a:pt x="0" y="463"/>
                    </a:cubicBezTo>
                    <a:cubicBezTo>
                      <a:pt x="0" y="470"/>
                      <a:pt x="9" y="470"/>
                      <a:pt x="23" y="470"/>
                    </a:cubicBezTo>
                    <a:cubicBezTo>
                      <a:pt x="119" y="470"/>
                      <a:pt x="215" y="470"/>
                      <a:pt x="311" y="470"/>
                    </a:cubicBezTo>
                    <a:cubicBezTo>
                      <a:pt x="439" y="470"/>
                      <a:pt x="534" y="388"/>
                      <a:pt x="534" y="321"/>
                    </a:cubicBezTo>
                    <a:cubicBezTo>
                      <a:pt x="534" y="272"/>
                      <a:pt x="488" y="231"/>
                      <a:pt x="410" y="225"/>
                    </a:cubicBezTo>
                    <a:cubicBezTo>
                      <a:pt x="492" y="212"/>
                      <a:pt x="578" y="161"/>
                      <a:pt x="578" y="96"/>
                    </a:cubicBezTo>
                    <a:cubicBezTo>
                      <a:pt x="578" y="45"/>
                      <a:pt x="525" y="0"/>
                      <a:pt x="428" y="0"/>
                    </a:cubicBezTo>
                    <a:cubicBezTo>
                      <a:pt x="337" y="0"/>
                      <a:pt x="247" y="0"/>
                      <a:pt x="156" y="0"/>
                    </a:cubicBezTo>
                    <a:cubicBezTo>
                      <a:pt x="140" y="0"/>
                      <a:pt x="133" y="0"/>
                      <a:pt x="133" y="14"/>
                    </a:cubicBezTo>
                    <a:cubicBezTo>
                      <a:pt x="133" y="22"/>
                      <a:pt x="140" y="22"/>
                      <a:pt x="154" y="22"/>
                    </a:cubicBezTo>
                    <a:cubicBezTo>
                      <a:pt x="156" y="22"/>
                      <a:pt x="173" y="22"/>
                      <a:pt x="186" y="24"/>
                    </a:cubicBezTo>
                    <a:cubicBezTo>
                      <a:pt x="200" y="25"/>
                      <a:pt x="207" y="25"/>
                      <a:pt x="207" y="35"/>
                    </a:cubicBezTo>
                    <a:cubicBezTo>
                      <a:pt x="207" y="37"/>
                      <a:pt x="207" y="39"/>
                      <a:pt x="205" y="47"/>
                    </a:cubicBezTo>
                    <a:cubicBezTo>
                      <a:pt x="169" y="170"/>
                      <a:pt x="133" y="293"/>
                      <a:pt x="97" y="416"/>
                    </a:cubicBezTo>
                    <a:moveTo>
                      <a:pt x="219" y="218"/>
                    </a:moveTo>
                    <a:cubicBezTo>
                      <a:pt x="235" y="161"/>
                      <a:pt x="252" y="105"/>
                      <a:pt x="269" y="49"/>
                    </a:cubicBezTo>
                    <a:cubicBezTo>
                      <a:pt x="276" y="24"/>
                      <a:pt x="276" y="22"/>
                      <a:pt x="313" y="22"/>
                    </a:cubicBezTo>
                    <a:cubicBezTo>
                      <a:pt x="347" y="22"/>
                      <a:pt x="382" y="22"/>
                      <a:pt x="416" y="22"/>
                    </a:cubicBezTo>
                    <a:cubicBezTo>
                      <a:pt x="488" y="22"/>
                      <a:pt x="504" y="63"/>
                      <a:pt x="504" y="92"/>
                    </a:cubicBezTo>
                    <a:cubicBezTo>
                      <a:pt x="504" y="153"/>
                      <a:pt x="435" y="218"/>
                      <a:pt x="336" y="218"/>
                    </a:cubicBezTo>
                    <a:cubicBezTo>
                      <a:pt x="297" y="218"/>
                      <a:pt x="258" y="218"/>
                      <a:pt x="219" y="218"/>
                    </a:cubicBezTo>
                    <a:moveTo>
                      <a:pt x="182" y="449"/>
                    </a:moveTo>
                    <a:cubicBezTo>
                      <a:pt x="170" y="449"/>
                      <a:pt x="168" y="449"/>
                      <a:pt x="163" y="447"/>
                    </a:cubicBezTo>
                    <a:cubicBezTo>
                      <a:pt x="156" y="447"/>
                      <a:pt x="154" y="447"/>
                      <a:pt x="154" y="441"/>
                    </a:cubicBezTo>
                    <a:cubicBezTo>
                      <a:pt x="154" y="439"/>
                      <a:pt x="154" y="437"/>
                      <a:pt x="159" y="425"/>
                    </a:cubicBezTo>
                    <a:cubicBezTo>
                      <a:pt x="177" y="361"/>
                      <a:pt x="196" y="297"/>
                      <a:pt x="214" y="233"/>
                    </a:cubicBezTo>
                    <a:cubicBezTo>
                      <a:pt x="265" y="233"/>
                      <a:pt x="315" y="233"/>
                      <a:pt x="366" y="233"/>
                    </a:cubicBezTo>
                    <a:cubicBezTo>
                      <a:pt x="444" y="233"/>
                      <a:pt x="458" y="284"/>
                      <a:pt x="458" y="314"/>
                    </a:cubicBezTo>
                    <a:cubicBezTo>
                      <a:pt x="458" y="382"/>
                      <a:pt x="387" y="449"/>
                      <a:pt x="292" y="449"/>
                    </a:cubicBezTo>
                    <a:cubicBezTo>
                      <a:pt x="255" y="449"/>
                      <a:pt x="219" y="449"/>
                      <a:pt x="182" y="4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1002" name=""/>
          <p:cNvSpPr/>
          <p:nvPr/>
        </p:nvSpPr>
        <p:spPr>
          <a:xfrm flipH="1">
            <a:off x="1911240" y="1225440"/>
            <a:ext cx="576360" cy="1368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3" name=""/>
          <p:cNvSpPr/>
          <p:nvPr/>
        </p:nvSpPr>
        <p:spPr>
          <a:xfrm flipV="1">
            <a:off x="5029200" y="2477880"/>
            <a:ext cx="0" cy="28332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7B2A68E-F4D7-402D-B7BB-D9DA6698CF80}" type="slidenum">
              <a:t>32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PlaceHolder 1"/>
          <p:cNvSpPr>
            <a:spLocks noGrp="1"/>
          </p:cNvSpPr>
          <p:nvPr>
            <p:ph/>
          </p:nvPr>
        </p:nvSpPr>
        <p:spPr>
          <a:xfrm>
            <a:off x="504000" y="914400"/>
            <a:ext cx="4426920" cy="3700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616"/>
          </a:bodyPr>
          <a:p>
            <a:pPr marL="432000"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When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magnetic domains form (Blandford and Hernquist 1982, Suh and Mathews 2011, PR and Wasserman 2021, 2023)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5" name="" descr=""/>
          <p:cNvPicPr/>
          <p:nvPr/>
        </p:nvPicPr>
        <p:blipFill>
          <a:blip r:embed="rId1"/>
          <a:stretch/>
        </p:blipFill>
        <p:spPr>
          <a:xfrm>
            <a:off x="5486400" y="1371600"/>
            <a:ext cx="4082400" cy="2711160"/>
          </a:xfrm>
          <a:prstGeom prst="rect">
            <a:avLst/>
          </a:prstGeom>
          <a:ln w="0">
            <a:noFill/>
          </a:ln>
        </p:spPr>
      </p:pic>
      <p:sp>
        <p:nvSpPr>
          <p:cNvPr id="1006" name=""/>
          <p:cNvSpPr txBox="1"/>
          <p:nvPr/>
        </p:nvSpPr>
        <p:spPr>
          <a:xfrm>
            <a:off x="6172200" y="4198320"/>
            <a:ext cx="2971800" cy="37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PR and Wasserman 2023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07" name=""/>
          <p:cNvGrpSpPr/>
          <p:nvPr/>
        </p:nvGrpSpPr>
        <p:grpSpPr>
          <a:xfrm>
            <a:off x="1821600" y="1555920"/>
            <a:ext cx="2016000" cy="344880"/>
            <a:chOff x="1821600" y="1555920"/>
            <a:chExt cx="2016000" cy="344880"/>
          </a:xfrm>
        </p:grpSpPr>
        <p:grpSp>
          <p:nvGrpSpPr>
            <p:cNvPr id="1008" name=""/>
            <p:cNvGrpSpPr/>
            <p:nvPr/>
          </p:nvGrpSpPr>
          <p:grpSpPr>
            <a:xfrm>
              <a:off x="1821600" y="1555920"/>
              <a:ext cx="2016000" cy="344880"/>
              <a:chOff x="1821600" y="1555920"/>
              <a:chExt cx="2016000" cy="344880"/>
            </a:xfrm>
          </p:grpSpPr>
          <p:sp>
            <p:nvSpPr>
              <p:cNvPr id="1009" name=""/>
              <p:cNvSpPr/>
              <p:nvPr/>
            </p:nvSpPr>
            <p:spPr>
              <a:xfrm>
                <a:off x="1839600" y="1573920"/>
                <a:ext cx="1979640" cy="308880"/>
              </a:xfrm>
              <a:custGeom>
                <a:avLst/>
                <a:gdLst/>
                <a:ahLst/>
                <a:rect l="0" t="0" r="r" b="b"/>
                <a:pathLst>
                  <a:path w="5499" h="858">
                    <a:moveTo>
                      <a:pt x="0" y="0"/>
                    </a:moveTo>
                    <a:cubicBezTo>
                      <a:pt x="1833" y="0"/>
                      <a:pt x="3666" y="0"/>
                      <a:pt x="5499" y="0"/>
                    </a:cubicBezTo>
                    <a:cubicBezTo>
                      <a:pt x="5499" y="286"/>
                      <a:pt x="5499" y="572"/>
                      <a:pt x="5499" y="858"/>
                    </a:cubicBezTo>
                    <a:cubicBezTo>
                      <a:pt x="3666" y="858"/>
                      <a:pt x="1833" y="858"/>
                      <a:pt x="0" y="858"/>
                    </a:cubicBezTo>
                    <a:cubicBezTo>
                      <a:pt x="0" y="572"/>
                      <a:pt x="0" y="28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0" name=""/>
              <p:cNvSpPr/>
              <p:nvPr/>
            </p:nvSpPr>
            <p:spPr>
              <a:xfrm>
                <a:off x="1821600" y="1559880"/>
                <a:ext cx="117000" cy="235440"/>
              </a:xfrm>
              <a:custGeom>
                <a:avLst/>
                <a:gdLst/>
                <a:ahLst/>
                <a:rect l="0" t="0" r="r" b="b"/>
                <a:pathLst>
                  <a:path w="325" h="654">
                    <a:moveTo>
                      <a:pt x="202" y="25"/>
                    </a:moveTo>
                    <a:cubicBezTo>
                      <a:pt x="202" y="3"/>
                      <a:pt x="202" y="0"/>
                      <a:pt x="179" y="0"/>
                    </a:cubicBezTo>
                    <a:cubicBezTo>
                      <a:pt x="118" y="64"/>
                      <a:pt x="31" y="64"/>
                      <a:pt x="0" y="64"/>
                    </a:cubicBezTo>
                    <a:cubicBezTo>
                      <a:pt x="0" y="74"/>
                      <a:pt x="0" y="83"/>
                      <a:pt x="0" y="92"/>
                    </a:cubicBezTo>
                    <a:cubicBezTo>
                      <a:pt x="20" y="92"/>
                      <a:pt x="78" y="92"/>
                      <a:pt x="129" y="67"/>
                    </a:cubicBezTo>
                    <a:cubicBezTo>
                      <a:pt x="129" y="237"/>
                      <a:pt x="129" y="406"/>
                      <a:pt x="129" y="575"/>
                    </a:cubicBezTo>
                    <a:cubicBezTo>
                      <a:pt x="129" y="612"/>
                      <a:pt x="126" y="623"/>
                      <a:pt x="39" y="623"/>
                    </a:cubicBezTo>
                    <a:cubicBezTo>
                      <a:pt x="28" y="623"/>
                      <a:pt x="17" y="623"/>
                      <a:pt x="6" y="623"/>
                    </a:cubicBezTo>
                    <a:cubicBezTo>
                      <a:pt x="6" y="633"/>
                      <a:pt x="6" y="643"/>
                      <a:pt x="6" y="654"/>
                    </a:cubicBezTo>
                    <a:cubicBezTo>
                      <a:pt x="42" y="651"/>
                      <a:pt x="126" y="651"/>
                      <a:pt x="165" y="651"/>
                    </a:cubicBezTo>
                    <a:cubicBezTo>
                      <a:pt x="204" y="651"/>
                      <a:pt x="291" y="651"/>
                      <a:pt x="325" y="654"/>
                    </a:cubicBezTo>
                    <a:cubicBezTo>
                      <a:pt x="325" y="643"/>
                      <a:pt x="325" y="633"/>
                      <a:pt x="325" y="623"/>
                    </a:cubicBezTo>
                    <a:cubicBezTo>
                      <a:pt x="314" y="623"/>
                      <a:pt x="304" y="623"/>
                      <a:pt x="294" y="623"/>
                    </a:cubicBezTo>
                    <a:cubicBezTo>
                      <a:pt x="204" y="623"/>
                      <a:pt x="202" y="612"/>
                      <a:pt x="202" y="575"/>
                    </a:cubicBezTo>
                    <a:cubicBezTo>
                      <a:pt x="202" y="392"/>
                      <a:pt x="202" y="209"/>
                      <a:pt x="202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11" name=""/>
              <p:cNvSpPr/>
              <p:nvPr/>
            </p:nvSpPr>
            <p:spPr>
              <a:xfrm>
                <a:off x="2075400" y="1699560"/>
                <a:ext cx="216720" cy="14040"/>
              </a:xfrm>
              <a:custGeom>
                <a:avLst/>
                <a:gdLst/>
                <a:ahLst/>
                <a:rect l="0" t="0" r="r" b="b"/>
                <a:pathLst>
                  <a:path w="602" h="39">
                    <a:moveTo>
                      <a:pt x="565" y="39"/>
                    </a:moveTo>
                    <a:cubicBezTo>
                      <a:pt x="582" y="39"/>
                      <a:pt x="602" y="39"/>
                      <a:pt x="602" y="20"/>
                    </a:cubicBezTo>
                    <a:cubicBezTo>
                      <a:pt x="602" y="0"/>
                      <a:pt x="582" y="0"/>
                      <a:pt x="565" y="0"/>
                    </a:cubicBezTo>
                    <a:cubicBezTo>
                      <a:pt x="388" y="0"/>
                      <a:pt x="211" y="0"/>
                      <a:pt x="34" y="0"/>
                    </a:cubicBezTo>
                    <a:cubicBezTo>
                      <a:pt x="17" y="0"/>
                      <a:pt x="0" y="0"/>
                      <a:pt x="0" y="20"/>
                    </a:cubicBezTo>
                    <a:cubicBezTo>
                      <a:pt x="0" y="39"/>
                      <a:pt x="17" y="39"/>
                      <a:pt x="34" y="39"/>
                    </a:cubicBezTo>
                    <a:cubicBezTo>
                      <a:pt x="211" y="39"/>
                      <a:pt x="388" y="39"/>
                      <a:pt x="565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0960" bIns="-30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12" name=""/>
              <p:cNvSpPr/>
              <p:nvPr/>
            </p:nvSpPr>
            <p:spPr>
              <a:xfrm>
                <a:off x="2409840" y="1555920"/>
                <a:ext cx="156240" cy="239400"/>
              </a:xfrm>
              <a:custGeom>
                <a:avLst/>
                <a:gdLst/>
                <a:ahLst/>
                <a:rect l="0" t="0" r="r" b="b"/>
                <a:pathLst>
                  <a:path w="434" h="665">
                    <a:moveTo>
                      <a:pt x="260" y="503"/>
                    </a:moveTo>
                    <a:cubicBezTo>
                      <a:pt x="260" y="531"/>
                      <a:pt x="260" y="559"/>
                      <a:pt x="260" y="587"/>
                    </a:cubicBezTo>
                    <a:cubicBezTo>
                      <a:pt x="260" y="623"/>
                      <a:pt x="260" y="634"/>
                      <a:pt x="188" y="634"/>
                    </a:cubicBezTo>
                    <a:cubicBezTo>
                      <a:pt x="180" y="634"/>
                      <a:pt x="173" y="634"/>
                      <a:pt x="165" y="634"/>
                    </a:cubicBezTo>
                    <a:cubicBezTo>
                      <a:pt x="165" y="644"/>
                      <a:pt x="165" y="655"/>
                      <a:pt x="165" y="665"/>
                    </a:cubicBezTo>
                    <a:cubicBezTo>
                      <a:pt x="207" y="662"/>
                      <a:pt x="259" y="662"/>
                      <a:pt x="299" y="662"/>
                    </a:cubicBezTo>
                    <a:cubicBezTo>
                      <a:pt x="340" y="662"/>
                      <a:pt x="392" y="662"/>
                      <a:pt x="431" y="665"/>
                    </a:cubicBezTo>
                    <a:cubicBezTo>
                      <a:pt x="431" y="655"/>
                      <a:pt x="431" y="644"/>
                      <a:pt x="431" y="634"/>
                    </a:cubicBezTo>
                    <a:cubicBezTo>
                      <a:pt x="424" y="634"/>
                      <a:pt x="418" y="634"/>
                      <a:pt x="411" y="634"/>
                    </a:cubicBezTo>
                    <a:cubicBezTo>
                      <a:pt x="339" y="634"/>
                      <a:pt x="336" y="623"/>
                      <a:pt x="336" y="587"/>
                    </a:cubicBezTo>
                    <a:cubicBezTo>
                      <a:pt x="336" y="559"/>
                      <a:pt x="336" y="531"/>
                      <a:pt x="336" y="503"/>
                    </a:cubicBezTo>
                    <a:cubicBezTo>
                      <a:pt x="368" y="503"/>
                      <a:pt x="401" y="503"/>
                      <a:pt x="434" y="503"/>
                    </a:cubicBezTo>
                    <a:cubicBezTo>
                      <a:pt x="434" y="493"/>
                      <a:pt x="434" y="482"/>
                      <a:pt x="434" y="472"/>
                    </a:cubicBezTo>
                    <a:cubicBezTo>
                      <a:pt x="401" y="472"/>
                      <a:pt x="368" y="472"/>
                      <a:pt x="336" y="472"/>
                    </a:cubicBezTo>
                    <a:cubicBezTo>
                      <a:pt x="336" y="323"/>
                      <a:pt x="336" y="174"/>
                      <a:pt x="336" y="25"/>
                    </a:cubicBezTo>
                    <a:cubicBezTo>
                      <a:pt x="336" y="6"/>
                      <a:pt x="336" y="0"/>
                      <a:pt x="322" y="0"/>
                    </a:cubicBezTo>
                    <a:cubicBezTo>
                      <a:pt x="313" y="0"/>
                      <a:pt x="311" y="0"/>
                      <a:pt x="302" y="11"/>
                    </a:cubicBezTo>
                    <a:cubicBezTo>
                      <a:pt x="202" y="165"/>
                      <a:pt x="101" y="318"/>
                      <a:pt x="0" y="472"/>
                    </a:cubicBezTo>
                    <a:cubicBezTo>
                      <a:pt x="0" y="482"/>
                      <a:pt x="0" y="493"/>
                      <a:pt x="0" y="503"/>
                    </a:cubicBezTo>
                    <a:cubicBezTo>
                      <a:pt x="87" y="503"/>
                      <a:pt x="174" y="503"/>
                      <a:pt x="260" y="503"/>
                    </a:cubicBezTo>
                    <a:moveTo>
                      <a:pt x="266" y="472"/>
                    </a:moveTo>
                    <a:cubicBezTo>
                      <a:pt x="187" y="472"/>
                      <a:pt x="107" y="472"/>
                      <a:pt x="28" y="472"/>
                    </a:cubicBezTo>
                    <a:cubicBezTo>
                      <a:pt x="107" y="350"/>
                      <a:pt x="187" y="228"/>
                      <a:pt x="266" y="106"/>
                    </a:cubicBezTo>
                    <a:cubicBezTo>
                      <a:pt x="266" y="228"/>
                      <a:pt x="266" y="350"/>
                      <a:pt x="266" y="4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13" name=""/>
              <p:cNvSpPr/>
              <p:nvPr/>
            </p:nvSpPr>
            <p:spPr>
              <a:xfrm>
                <a:off x="2586240" y="1642320"/>
                <a:ext cx="191520" cy="156960"/>
              </a:xfrm>
              <a:custGeom>
                <a:avLst/>
                <a:gdLst/>
                <a:ahLst/>
                <a:rect l="0" t="0" r="r" b="b"/>
                <a:pathLst>
                  <a:path w="532" h="436">
                    <a:moveTo>
                      <a:pt x="235" y="59"/>
                    </a:moveTo>
                    <a:cubicBezTo>
                      <a:pt x="271" y="59"/>
                      <a:pt x="308" y="59"/>
                      <a:pt x="344" y="59"/>
                    </a:cubicBezTo>
                    <a:cubicBezTo>
                      <a:pt x="313" y="204"/>
                      <a:pt x="305" y="246"/>
                      <a:pt x="305" y="310"/>
                    </a:cubicBezTo>
                    <a:cubicBezTo>
                      <a:pt x="305" y="327"/>
                      <a:pt x="305" y="352"/>
                      <a:pt x="313" y="386"/>
                    </a:cubicBezTo>
                    <a:cubicBezTo>
                      <a:pt x="322" y="427"/>
                      <a:pt x="333" y="436"/>
                      <a:pt x="347" y="436"/>
                    </a:cubicBezTo>
                    <a:cubicBezTo>
                      <a:pt x="367" y="436"/>
                      <a:pt x="389" y="416"/>
                      <a:pt x="389" y="397"/>
                    </a:cubicBezTo>
                    <a:cubicBezTo>
                      <a:pt x="389" y="391"/>
                      <a:pt x="389" y="388"/>
                      <a:pt x="381" y="374"/>
                    </a:cubicBezTo>
                    <a:cubicBezTo>
                      <a:pt x="353" y="305"/>
                      <a:pt x="353" y="240"/>
                      <a:pt x="353" y="215"/>
                    </a:cubicBezTo>
                    <a:cubicBezTo>
                      <a:pt x="353" y="162"/>
                      <a:pt x="361" y="109"/>
                      <a:pt x="372" y="59"/>
                    </a:cubicBezTo>
                    <a:cubicBezTo>
                      <a:pt x="410" y="59"/>
                      <a:pt x="447" y="59"/>
                      <a:pt x="484" y="59"/>
                    </a:cubicBezTo>
                    <a:cubicBezTo>
                      <a:pt x="495" y="59"/>
                      <a:pt x="532" y="59"/>
                      <a:pt x="532" y="25"/>
                    </a:cubicBezTo>
                    <a:cubicBezTo>
                      <a:pt x="532" y="0"/>
                      <a:pt x="509" y="0"/>
                      <a:pt x="493" y="0"/>
                    </a:cubicBezTo>
                    <a:cubicBezTo>
                      <a:pt x="382" y="0"/>
                      <a:pt x="272" y="0"/>
                      <a:pt x="162" y="0"/>
                    </a:cubicBezTo>
                    <a:cubicBezTo>
                      <a:pt x="140" y="0"/>
                      <a:pt x="104" y="0"/>
                      <a:pt x="62" y="47"/>
                    </a:cubicBezTo>
                    <a:cubicBezTo>
                      <a:pt x="25" y="87"/>
                      <a:pt x="0" y="131"/>
                      <a:pt x="0" y="137"/>
                    </a:cubicBezTo>
                    <a:cubicBezTo>
                      <a:pt x="4" y="140"/>
                      <a:pt x="0" y="145"/>
                      <a:pt x="11" y="145"/>
                    </a:cubicBezTo>
                    <a:cubicBezTo>
                      <a:pt x="20" y="145"/>
                      <a:pt x="22" y="142"/>
                      <a:pt x="28" y="134"/>
                    </a:cubicBezTo>
                    <a:cubicBezTo>
                      <a:pt x="76" y="59"/>
                      <a:pt x="134" y="59"/>
                      <a:pt x="154" y="59"/>
                    </a:cubicBezTo>
                    <a:cubicBezTo>
                      <a:pt x="173" y="59"/>
                      <a:pt x="191" y="59"/>
                      <a:pt x="210" y="59"/>
                    </a:cubicBezTo>
                    <a:cubicBezTo>
                      <a:pt x="176" y="176"/>
                      <a:pt x="123" y="296"/>
                      <a:pt x="84" y="386"/>
                    </a:cubicBezTo>
                    <a:cubicBezTo>
                      <a:pt x="76" y="399"/>
                      <a:pt x="76" y="402"/>
                      <a:pt x="76" y="408"/>
                    </a:cubicBezTo>
                    <a:cubicBezTo>
                      <a:pt x="76" y="427"/>
                      <a:pt x="90" y="436"/>
                      <a:pt x="104" y="436"/>
                    </a:cubicBezTo>
                    <a:cubicBezTo>
                      <a:pt x="134" y="436"/>
                      <a:pt x="140" y="408"/>
                      <a:pt x="154" y="372"/>
                    </a:cubicBezTo>
                    <a:cubicBezTo>
                      <a:pt x="168" y="327"/>
                      <a:pt x="168" y="324"/>
                      <a:pt x="179" y="274"/>
                    </a:cubicBezTo>
                    <a:cubicBezTo>
                      <a:pt x="198" y="202"/>
                      <a:pt x="216" y="130"/>
                      <a:pt x="235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14" name=""/>
              <p:cNvSpPr/>
              <p:nvPr/>
            </p:nvSpPr>
            <p:spPr>
              <a:xfrm>
                <a:off x="2801880" y="1639440"/>
                <a:ext cx="199440" cy="228240"/>
              </a:xfrm>
              <a:custGeom>
                <a:avLst/>
                <a:gdLst/>
                <a:ahLst/>
                <a:rect l="0" t="0" r="r" b="b"/>
                <a:pathLst>
                  <a:path w="554" h="634">
                    <a:moveTo>
                      <a:pt x="543" y="36"/>
                    </a:moveTo>
                    <a:cubicBezTo>
                      <a:pt x="554" y="25"/>
                      <a:pt x="554" y="25"/>
                      <a:pt x="554" y="22"/>
                    </a:cubicBezTo>
                    <a:cubicBezTo>
                      <a:pt x="554" y="17"/>
                      <a:pt x="551" y="8"/>
                      <a:pt x="543" y="8"/>
                    </a:cubicBezTo>
                    <a:cubicBezTo>
                      <a:pt x="537" y="8"/>
                      <a:pt x="532" y="14"/>
                      <a:pt x="526" y="22"/>
                    </a:cubicBezTo>
                    <a:cubicBezTo>
                      <a:pt x="452" y="105"/>
                      <a:pt x="377" y="188"/>
                      <a:pt x="302" y="271"/>
                    </a:cubicBezTo>
                    <a:cubicBezTo>
                      <a:pt x="263" y="148"/>
                      <a:pt x="255" y="123"/>
                      <a:pt x="232" y="70"/>
                    </a:cubicBezTo>
                    <a:cubicBezTo>
                      <a:pt x="221" y="47"/>
                      <a:pt x="199" y="0"/>
                      <a:pt x="112" y="0"/>
                    </a:cubicBezTo>
                    <a:cubicBezTo>
                      <a:pt x="56" y="0"/>
                      <a:pt x="31" y="50"/>
                      <a:pt x="31" y="64"/>
                    </a:cubicBezTo>
                    <a:cubicBezTo>
                      <a:pt x="35" y="67"/>
                      <a:pt x="31" y="73"/>
                      <a:pt x="42" y="73"/>
                    </a:cubicBezTo>
                    <a:cubicBezTo>
                      <a:pt x="50" y="73"/>
                      <a:pt x="53" y="67"/>
                      <a:pt x="56" y="61"/>
                    </a:cubicBezTo>
                    <a:cubicBezTo>
                      <a:pt x="70" y="25"/>
                      <a:pt x="101" y="20"/>
                      <a:pt x="106" y="20"/>
                    </a:cubicBezTo>
                    <a:cubicBezTo>
                      <a:pt x="137" y="20"/>
                      <a:pt x="165" y="95"/>
                      <a:pt x="182" y="137"/>
                    </a:cubicBezTo>
                    <a:cubicBezTo>
                      <a:pt x="215" y="215"/>
                      <a:pt x="246" y="330"/>
                      <a:pt x="246" y="332"/>
                    </a:cubicBezTo>
                    <a:cubicBezTo>
                      <a:pt x="243" y="336"/>
                      <a:pt x="246" y="335"/>
                      <a:pt x="238" y="344"/>
                    </a:cubicBezTo>
                    <a:cubicBezTo>
                      <a:pt x="162" y="427"/>
                      <a:pt x="87" y="511"/>
                      <a:pt x="11" y="595"/>
                    </a:cubicBezTo>
                    <a:cubicBezTo>
                      <a:pt x="0" y="606"/>
                      <a:pt x="0" y="606"/>
                      <a:pt x="0" y="609"/>
                    </a:cubicBezTo>
                    <a:cubicBezTo>
                      <a:pt x="0" y="617"/>
                      <a:pt x="8" y="623"/>
                      <a:pt x="14" y="623"/>
                    </a:cubicBezTo>
                    <a:cubicBezTo>
                      <a:pt x="20" y="623"/>
                      <a:pt x="25" y="615"/>
                      <a:pt x="28" y="612"/>
                    </a:cubicBezTo>
                    <a:cubicBezTo>
                      <a:pt x="104" y="528"/>
                      <a:pt x="179" y="444"/>
                      <a:pt x="255" y="360"/>
                    </a:cubicBezTo>
                    <a:cubicBezTo>
                      <a:pt x="285" y="461"/>
                      <a:pt x="297" y="500"/>
                      <a:pt x="322" y="553"/>
                    </a:cubicBezTo>
                    <a:cubicBezTo>
                      <a:pt x="333" y="584"/>
                      <a:pt x="355" y="634"/>
                      <a:pt x="442" y="634"/>
                    </a:cubicBezTo>
                    <a:cubicBezTo>
                      <a:pt x="501" y="634"/>
                      <a:pt x="526" y="581"/>
                      <a:pt x="526" y="570"/>
                    </a:cubicBezTo>
                    <a:cubicBezTo>
                      <a:pt x="526" y="564"/>
                      <a:pt x="525" y="559"/>
                      <a:pt x="515" y="559"/>
                    </a:cubicBezTo>
                    <a:cubicBezTo>
                      <a:pt x="505" y="559"/>
                      <a:pt x="504" y="562"/>
                      <a:pt x="501" y="573"/>
                    </a:cubicBezTo>
                    <a:cubicBezTo>
                      <a:pt x="493" y="595"/>
                      <a:pt x="467" y="612"/>
                      <a:pt x="448" y="612"/>
                    </a:cubicBezTo>
                    <a:cubicBezTo>
                      <a:pt x="397" y="612"/>
                      <a:pt x="330" y="374"/>
                      <a:pt x="311" y="299"/>
                    </a:cubicBezTo>
                    <a:cubicBezTo>
                      <a:pt x="388" y="211"/>
                      <a:pt x="466" y="124"/>
                      <a:pt x="543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15" name=""/>
              <p:cNvSpPr/>
              <p:nvPr/>
            </p:nvSpPr>
            <p:spPr>
              <a:xfrm>
                <a:off x="3025440" y="1738800"/>
                <a:ext cx="147240" cy="162000"/>
              </a:xfrm>
              <a:custGeom>
                <a:avLst/>
                <a:gdLst/>
                <a:ahLst/>
                <a:rect l="0" t="0" r="r" b="b"/>
                <a:pathLst>
                  <a:path w="409" h="450">
                    <a:moveTo>
                      <a:pt x="3" y="413"/>
                    </a:moveTo>
                    <a:cubicBezTo>
                      <a:pt x="0" y="422"/>
                      <a:pt x="1" y="423"/>
                      <a:pt x="0" y="427"/>
                    </a:cubicBezTo>
                    <a:cubicBezTo>
                      <a:pt x="0" y="441"/>
                      <a:pt x="11" y="450"/>
                      <a:pt x="22" y="450"/>
                    </a:cubicBezTo>
                    <a:cubicBezTo>
                      <a:pt x="48" y="450"/>
                      <a:pt x="53" y="427"/>
                      <a:pt x="56" y="416"/>
                    </a:cubicBezTo>
                    <a:cubicBezTo>
                      <a:pt x="56" y="411"/>
                      <a:pt x="70" y="358"/>
                      <a:pt x="87" y="291"/>
                    </a:cubicBezTo>
                    <a:cubicBezTo>
                      <a:pt x="109" y="305"/>
                      <a:pt x="137" y="310"/>
                      <a:pt x="160" y="310"/>
                    </a:cubicBezTo>
                    <a:cubicBezTo>
                      <a:pt x="221" y="310"/>
                      <a:pt x="257" y="263"/>
                      <a:pt x="260" y="260"/>
                    </a:cubicBezTo>
                    <a:cubicBezTo>
                      <a:pt x="274" y="307"/>
                      <a:pt x="319" y="310"/>
                      <a:pt x="330" y="310"/>
                    </a:cubicBezTo>
                    <a:cubicBezTo>
                      <a:pt x="355" y="310"/>
                      <a:pt x="372" y="293"/>
                      <a:pt x="386" y="274"/>
                    </a:cubicBezTo>
                    <a:cubicBezTo>
                      <a:pt x="400" y="246"/>
                      <a:pt x="409" y="207"/>
                      <a:pt x="409" y="204"/>
                    </a:cubicBezTo>
                    <a:cubicBezTo>
                      <a:pt x="409" y="196"/>
                      <a:pt x="400" y="196"/>
                      <a:pt x="397" y="196"/>
                    </a:cubicBezTo>
                    <a:cubicBezTo>
                      <a:pt x="389" y="196"/>
                      <a:pt x="389" y="198"/>
                      <a:pt x="383" y="218"/>
                    </a:cubicBezTo>
                    <a:cubicBezTo>
                      <a:pt x="375" y="249"/>
                      <a:pt x="361" y="291"/>
                      <a:pt x="333" y="291"/>
                    </a:cubicBezTo>
                    <a:cubicBezTo>
                      <a:pt x="316" y="291"/>
                      <a:pt x="311" y="274"/>
                      <a:pt x="311" y="257"/>
                    </a:cubicBezTo>
                    <a:cubicBezTo>
                      <a:pt x="311" y="246"/>
                      <a:pt x="316" y="221"/>
                      <a:pt x="319" y="201"/>
                    </a:cubicBezTo>
                    <a:cubicBezTo>
                      <a:pt x="325" y="184"/>
                      <a:pt x="333" y="156"/>
                      <a:pt x="336" y="140"/>
                    </a:cubicBezTo>
                    <a:cubicBezTo>
                      <a:pt x="341" y="119"/>
                      <a:pt x="347" y="99"/>
                      <a:pt x="353" y="78"/>
                    </a:cubicBezTo>
                    <a:cubicBezTo>
                      <a:pt x="355" y="61"/>
                      <a:pt x="364" y="34"/>
                      <a:pt x="364" y="28"/>
                    </a:cubicBezTo>
                    <a:cubicBezTo>
                      <a:pt x="364" y="14"/>
                      <a:pt x="353" y="6"/>
                      <a:pt x="341" y="6"/>
                    </a:cubicBezTo>
                    <a:cubicBezTo>
                      <a:pt x="333" y="6"/>
                      <a:pt x="319" y="11"/>
                      <a:pt x="313" y="22"/>
                    </a:cubicBezTo>
                    <a:cubicBezTo>
                      <a:pt x="311" y="28"/>
                      <a:pt x="305" y="50"/>
                      <a:pt x="302" y="64"/>
                    </a:cubicBezTo>
                    <a:cubicBezTo>
                      <a:pt x="297" y="83"/>
                      <a:pt x="291" y="102"/>
                      <a:pt x="285" y="120"/>
                    </a:cubicBezTo>
                    <a:cubicBezTo>
                      <a:pt x="279" y="149"/>
                      <a:pt x="272" y="178"/>
                      <a:pt x="266" y="207"/>
                    </a:cubicBezTo>
                    <a:cubicBezTo>
                      <a:pt x="260" y="223"/>
                      <a:pt x="260" y="223"/>
                      <a:pt x="255" y="232"/>
                    </a:cubicBezTo>
                    <a:cubicBezTo>
                      <a:pt x="232" y="263"/>
                      <a:pt x="202" y="291"/>
                      <a:pt x="162" y="291"/>
                    </a:cubicBezTo>
                    <a:cubicBezTo>
                      <a:pt x="106" y="291"/>
                      <a:pt x="106" y="240"/>
                      <a:pt x="106" y="229"/>
                    </a:cubicBezTo>
                    <a:cubicBezTo>
                      <a:pt x="106" y="212"/>
                      <a:pt x="109" y="201"/>
                      <a:pt x="118" y="165"/>
                    </a:cubicBezTo>
                    <a:cubicBezTo>
                      <a:pt x="126" y="134"/>
                      <a:pt x="126" y="131"/>
                      <a:pt x="134" y="103"/>
                    </a:cubicBezTo>
                    <a:cubicBezTo>
                      <a:pt x="137" y="90"/>
                      <a:pt x="140" y="77"/>
                      <a:pt x="143" y="64"/>
                    </a:cubicBezTo>
                    <a:cubicBezTo>
                      <a:pt x="148" y="50"/>
                      <a:pt x="154" y="25"/>
                      <a:pt x="154" y="22"/>
                    </a:cubicBezTo>
                    <a:cubicBezTo>
                      <a:pt x="154" y="8"/>
                      <a:pt x="146" y="0"/>
                      <a:pt x="132" y="0"/>
                    </a:cubicBezTo>
                    <a:cubicBezTo>
                      <a:pt x="106" y="0"/>
                      <a:pt x="101" y="25"/>
                      <a:pt x="98" y="34"/>
                    </a:cubicBezTo>
                    <a:cubicBezTo>
                      <a:pt x="66" y="160"/>
                      <a:pt x="35" y="287"/>
                      <a:pt x="3" y="4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16" name=""/>
              <p:cNvSpPr/>
              <p:nvPr/>
            </p:nvSpPr>
            <p:spPr>
              <a:xfrm>
                <a:off x="3330000" y="1604160"/>
                <a:ext cx="216720" cy="205200"/>
              </a:xfrm>
              <a:custGeom>
                <a:avLst/>
                <a:gdLst/>
                <a:ahLst/>
                <a:rect l="0" t="0" r="r" b="b"/>
                <a:pathLst>
                  <a:path w="602" h="570">
                    <a:moveTo>
                      <a:pt x="582" y="42"/>
                    </a:moveTo>
                    <a:cubicBezTo>
                      <a:pt x="596" y="36"/>
                      <a:pt x="602" y="31"/>
                      <a:pt x="602" y="20"/>
                    </a:cubicBezTo>
                    <a:cubicBezTo>
                      <a:pt x="602" y="8"/>
                      <a:pt x="593" y="0"/>
                      <a:pt x="582" y="0"/>
                    </a:cubicBezTo>
                    <a:cubicBezTo>
                      <a:pt x="579" y="0"/>
                      <a:pt x="577" y="0"/>
                      <a:pt x="565" y="8"/>
                    </a:cubicBezTo>
                    <a:cubicBezTo>
                      <a:pt x="383" y="93"/>
                      <a:pt x="202" y="178"/>
                      <a:pt x="20" y="263"/>
                    </a:cubicBezTo>
                    <a:cubicBezTo>
                      <a:pt x="8" y="268"/>
                      <a:pt x="0" y="274"/>
                      <a:pt x="0" y="285"/>
                    </a:cubicBezTo>
                    <a:cubicBezTo>
                      <a:pt x="0" y="296"/>
                      <a:pt x="8" y="302"/>
                      <a:pt x="20" y="307"/>
                    </a:cubicBezTo>
                    <a:cubicBezTo>
                      <a:pt x="202" y="392"/>
                      <a:pt x="383" y="477"/>
                      <a:pt x="565" y="562"/>
                    </a:cubicBezTo>
                    <a:cubicBezTo>
                      <a:pt x="577" y="570"/>
                      <a:pt x="579" y="570"/>
                      <a:pt x="582" y="570"/>
                    </a:cubicBezTo>
                    <a:cubicBezTo>
                      <a:pt x="593" y="570"/>
                      <a:pt x="602" y="562"/>
                      <a:pt x="602" y="550"/>
                    </a:cubicBezTo>
                    <a:cubicBezTo>
                      <a:pt x="602" y="539"/>
                      <a:pt x="596" y="534"/>
                      <a:pt x="582" y="528"/>
                    </a:cubicBezTo>
                    <a:cubicBezTo>
                      <a:pt x="410" y="447"/>
                      <a:pt x="239" y="366"/>
                      <a:pt x="67" y="285"/>
                    </a:cubicBezTo>
                    <a:cubicBezTo>
                      <a:pt x="239" y="204"/>
                      <a:pt x="410" y="123"/>
                      <a:pt x="582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17" name=""/>
              <p:cNvSpPr/>
              <p:nvPr/>
            </p:nvSpPr>
            <p:spPr>
              <a:xfrm>
                <a:off x="3688560" y="1559880"/>
                <a:ext cx="149040" cy="242280"/>
              </a:xfrm>
              <a:custGeom>
                <a:avLst/>
                <a:gdLst/>
                <a:ahLst/>
                <a:rect l="0" t="0" r="r" b="b"/>
                <a:pathLst>
                  <a:path w="414" h="673">
                    <a:moveTo>
                      <a:pt x="414" y="338"/>
                    </a:moveTo>
                    <a:cubicBezTo>
                      <a:pt x="414" y="260"/>
                      <a:pt x="409" y="182"/>
                      <a:pt x="375" y="109"/>
                    </a:cubicBezTo>
                    <a:cubicBezTo>
                      <a:pt x="330" y="17"/>
                      <a:pt x="249" y="0"/>
                      <a:pt x="207" y="0"/>
                    </a:cubicBezTo>
                    <a:cubicBezTo>
                      <a:pt x="148" y="0"/>
                      <a:pt x="76" y="25"/>
                      <a:pt x="36" y="117"/>
                    </a:cubicBezTo>
                    <a:cubicBezTo>
                      <a:pt x="6" y="184"/>
                      <a:pt x="0" y="260"/>
                      <a:pt x="0" y="338"/>
                    </a:cubicBezTo>
                    <a:cubicBezTo>
                      <a:pt x="0" y="413"/>
                      <a:pt x="3" y="500"/>
                      <a:pt x="45" y="575"/>
                    </a:cubicBezTo>
                    <a:cubicBezTo>
                      <a:pt x="87" y="654"/>
                      <a:pt x="157" y="673"/>
                      <a:pt x="207" y="673"/>
                    </a:cubicBezTo>
                    <a:cubicBezTo>
                      <a:pt x="260" y="673"/>
                      <a:pt x="333" y="654"/>
                      <a:pt x="378" y="562"/>
                    </a:cubicBezTo>
                    <a:cubicBezTo>
                      <a:pt x="409" y="492"/>
                      <a:pt x="414" y="416"/>
                      <a:pt x="414" y="338"/>
                    </a:cubicBezTo>
                    <a:moveTo>
                      <a:pt x="207" y="654"/>
                    </a:moveTo>
                    <a:cubicBezTo>
                      <a:pt x="168" y="654"/>
                      <a:pt x="109" y="629"/>
                      <a:pt x="92" y="534"/>
                    </a:cubicBezTo>
                    <a:cubicBezTo>
                      <a:pt x="81" y="475"/>
                      <a:pt x="81" y="386"/>
                      <a:pt x="81" y="327"/>
                    </a:cubicBezTo>
                    <a:cubicBezTo>
                      <a:pt x="81" y="265"/>
                      <a:pt x="81" y="201"/>
                      <a:pt x="90" y="148"/>
                    </a:cubicBezTo>
                    <a:cubicBezTo>
                      <a:pt x="109" y="31"/>
                      <a:pt x="182" y="22"/>
                      <a:pt x="207" y="22"/>
                    </a:cubicBezTo>
                    <a:cubicBezTo>
                      <a:pt x="238" y="22"/>
                      <a:pt x="302" y="39"/>
                      <a:pt x="322" y="137"/>
                    </a:cubicBezTo>
                    <a:cubicBezTo>
                      <a:pt x="333" y="190"/>
                      <a:pt x="333" y="265"/>
                      <a:pt x="333" y="327"/>
                    </a:cubicBezTo>
                    <a:cubicBezTo>
                      <a:pt x="333" y="402"/>
                      <a:pt x="333" y="467"/>
                      <a:pt x="322" y="531"/>
                    </a:cubicBezTo>
                    <a:cubicBezTo>
                      <a:pt x="305" y="623"/>
                      <a:pt x="249" y="654"/>
                      <a:pt x="207" y="6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22FC1F-4D36-4C2D-8C26-3508818F65A7}" type="slidenum">
              <a:t>33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spcBef>
                <a:spcPts val="1191"/>
              </a:spcBef>
              <a:spcAft>
                <a:spcPts val="992"/>
              </a:spcAft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LQ-enhanced heating in neutron star crusts (PR and Wasserman 2024)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1242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Due to magnetization, current density becomes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Large-amplitude dHvA oscillations can generate short-length scale perturbations in    , enhancing its dissipation (and hence Joule heating)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20" name=""/>
          <p:cNvGrpSpPr/>
          <p:nvPr/>
        </p:nvGrpSpPr>
        <p:grpSpPr>
          <a:xfrm>
            <a:off x="865800" y="2057400"/>
            <a:ext cx="8293680" cy="603360"/>
            <a:chOff x="865800" y="2057400"/>
            <a:chExt cx="8293680" cy="603360"/>
          </a:xfrm>
        </p:grpSpPr>
        <p:grpSp>
          <p:nvGrpSpPr>
            <p:cNvPr id="1021" name=""/>
            <p:cNvGrpSpPr/>
            <p:nvPr/>
          </p:nvGrpSpPr>
          <p:grpSpPr>
            <a:xfrm>
              <a:off x="865800" y="2057400"/>
              <a:ext cx="8293680" cy="603360"/>
              <a:chOff x="865800" y="2057400"/>
              <a:chExt cx="8293680" cy="603360"/>
            </a:xfrm>
          </p:grpSpPr>
          <p:sp>
            <p:nvSpPr>
              <p:cNvPr id="1022" name=""/>
              <p:cNvSpPr/>
              <p:nvPr/>
            </p:nvSpPr>
            <p:spPr>
              <a:xfrm>
                <a:off x="882720" y="2074320"/>
                <a:ext cx="8259480" cy="569160"/>
              </a:xfrm>
              <a:custGeom>
                <a:avLst/>
                <a:gdLst/>
                <a:ahLst/>
                <a:rect l="0" t="0" r="r" b="b"/>
                <a:pathLst>
                  <a:path w="22943" h="1581">
                    <a:moveTo>
                      <a:pt x="0" y="0"/>
                    </a:moveTo>
                    <a:cubicBezTo>
                      <a:pt x="7648" y="0"/>
                      <a:pt x="15295" y="0"/>
                      <a:pt x="22943" y="0"/>
                    </a:cubicBezTo>
                    <a:cubicBezTo>
                      <a:pt x="22943" y="527"/>
                      <a:pt x="22943" y="1054"/>
                      <a:pt x="22943" y="1581"/>
                    </a:cubicBezTo>
                    <a:cubicBezTo>
                      <a:pt x="15295" y="1581"/>
                      <a:pt x="7648" y="1581"/>
                      <a:pt x="0" y="1581"/>
                    </a:cubicBezTo>
                    <a:cubicBezTo>
                      <a:pt x="0" y="1054"/>
                      <a:pt x="0" y="52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3" name=""/>
              <p:cNvSpPr/>
              <p:nvPr/>
            </p:nvSpPr>
            <p:spPr>
              <a:xfrm>
                <a:off x="865800" y="2201400"/>
                <a:ext cx="167760" cy="231120"/>
              </a:xfrm>
              <a:custGeom>
                <a:avLst/>
                <a:gdLst/>
                <a:ahLst/>
                <a:rect l="0" t="0" r="r" b="b"/>
                <a:pathLst>
                  <a:path w="466" h="642">
                    <a:moveTo>
                      <a:pt x="392" y="42"/>
                    </a:moveTo>
                    <a:cubicBezTo>
                      <a:pt x="417" y="42"/>
                      <a:pt x="442" y="42"/>
                      <a:pt x="466" y="42"/>
                    </a:cubicBezTo>
                    <a:cubicBezTo>
                      <a:pt x="466" y="28"/>
                      <a:pt x="466" y="14"/>
                      <a:pt x="466" y="0"/>
                    </a:cubicBezTo>
                    <a:cubicBezTo>
                      <a:pt x="435" y="3"/>
                      <a:pt x="356" y="3"/>
                      <a:pt x="319" y="3"/>
                    </a:cubicBezTo>
                    <a:cubicBezTo>
                      <a:pt x="271" y="3"/>
                      <a:pt x="179" y="3"/>
                      <a:pt x="134" y="0"/>
                    </a:cubicBezTo>
                    <a:cubicBezTo>
                      <a:pt x="134" y="14"/>
                      <a:pt x="134" y="28"/>
                      <a:pt x="134" y="42"/>
                    </a:cubicBezTo>
                    <a:cubicBezTo>
                      <a:pt x="178" y="42"/>
                      <a:pt x="222" y="42"/>
                      <a:pt x="266" y="42"/>
                    </a:cubicBezTo>
                    <a:cubicBezTo>
                      <a:pt x="266" y="193"/>
                      <a:pt x="266" y="344"/>
                      <a:pt x="266" y="495"/>
                    </a:cubicBezTo>
                    <a:cubicBezTo>
                      <a:pt x="266" y="513"/>
                      <a:pt x="266" y="610"/>
                      <a:pt x="174" y="610"/>
                    </a:cubicBezTo>
                    <a:cubicBezTo>
                      <a:pt x="158" y="610"/>
                      <a:pt x="126" y="608"/>
                      <a:pt x="100" y="595"/>
                    </a:cubicBezTo>
                    <a:cubicBezTo>
                      <a:pt x="114" y="572"/>
                      <a:pt x="142" y="576"/>
                      <a:pt x="142" y="526"/>
                    </a:cubicBezTo>
                    <a:cubicBezTo>
                      <a:pt x="142" y="479"/>
                      <a:pt x="103" y="455"/>
                      <a:pt x="71" y="455"/>
                    </a:cubicBezTo>
                    <a:cubicBezTo>
                      <a:pt x="37" y="455"/>
                      <a:pt x="0" y="479"/>
                      <a:pt x="0" y="526"/>
                    </a:cubicBezTo>
                    <a:cubicBezTo>
                      <a:pt x="0" y="597"/>
                      <a:pt x="74" y="642"/>
                      <a:pt x="179" y="642"/>
                    </a:cubicBezTo>
                    <a:cubicBezTo>
                      <a:pt x="303" y="642"/>
                      <a:pt x="392" y="589"/>
                      <a:pt x="392" y="495"/>
                    </a:cubicBezTo>
                    <a:cubicBezTo>
                      <a:pt x="392" y="344"/>
                      <a:pt x="392" y="193"/>
                      <a:pt x="392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24" name=""/>
              <p:cNvSpPr/>
              <p:nvPr/>
            </p:nvSpPr>
            <p:spPr>
              <a:xfrm>
                <a:off x="1167480" y="2307600"/>
                <a:ext cx="221760" cy="77760"/>
              </a:xfrm>
              <a:custGeom>
                <a:avLst/>
                <a:gdLst/>
                <a:ahLst/>
                <a:rect l="0" t="0" r="r" b="b"/>
                <a:pathLst>
                  <a:path w="616" h="216">
                    <a:moveTo>
                      <a:pt x="585" y="37"/>
                    </a:moveTo>
                    <a:cubicBezTo>
                      <a:pt x="598" y="37"/>
                      <a:pt x="616" y="37"/>
                      <a:pt x="616" y="18"/>
                    </a:cubicBezTo>
                    <a:cubicBezTo>
                      <a:pt x="616" y="0"/>
                      <a:pt x="598" y="0"/>
                      <a:pt x="585" y="0"/>
                    </a:cubicBezTo>
                    <a:cubicBezTo>
                      <a:pt x="400" y="0"/>
                      <a:pt x="216" y="0"/>
                      <a:pt x="32" y="0"/>
                    </a:cubicBezTo>
                    <a:cubicBezTo>
                      <a:pt x="18" y="0"/>
                      <a:pt x="0" y="0"/>
                      <a:pt x="0" y="18"/>
                    </a:cubicBezTo>
                    <a:cubicBezTo>
                      <a:pt x="0" y="37"/>
                      <a:pt x="18" y="37"/>
                      <a:pt x="32" y="37"/>
                    </a:cubicBezTo>
                    <a:cubicBezTo>
                      <a:pt x="216" y="37"/>
                      <a:pt x="400" y="37"/>
                      <a:pt x="585" y="37"/>
                    </a:cubicBezTo>
                    <a:moveTo>
                      <a:pt x="585" y="216"/>
                    </a:moveTo>
                    <a:cubicBezTo>
                      <a:pt x="598" y="216"/>
                      <a:pt x="616" y="216"/>
                      <a:pt x="616" y="197"/>
                    </a:cubicBezTo>
                    <a:cubicBezTo>
                      <a:pt x="616" y="179"/>
                      <a:pt x="598" y="179"/>
                      <a:pt x="585" y="179"/>
                    </a:cubicBezTo>
                    <a:cubicBezTo>
                      <a:pt x="400" y="179"/>
                      <a:pt x="216" y="179"/>
                      <a:pt x="32" y="179"/>
                    </a:cubicBezTo>
                    <a:cubicBezTo>
                      <a:pt x="18" y="179"/>
                      <a:pt x="0" y="179"/>
                      <a:pt x="0" y="197"/>
                    </a:cubicBezTo>
                    <a:cubicBezTo>
                      <a:pt x="0" y="216"/>
                      <a:pt x="18" y="216"/>
                      <a:pt x="32" y="216"/>
                    </a:cubicBezTo>
                    <a:cubicBezTo>
                      <a:pt x="216" y="216"/>
                      <a:pt x="400" y="216"/>
                      <a:pt x="585" y="2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2760" bIns="327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25" name=""/>
              <p:cNvSpPr/>
              <p:nvPr/>
            </p:nvSpPr>
            <p:spPr>
              <a:xfrm>
                <a:off x="1666080" y="2057400"/>
                <a:ext cx="129960" cy="150480"/>
              </a:xfrm>
              <a:custGeom>
                <a:avLst/>
                <a:gdLst/>
                <a:ahLst/>
                <a:rect l="0" t="0" r="r" b="b"/>
                <a:pathLst>
                  <a:path w="361" h="418">
                    <a:moveTo>
                      <a:pt x="329" y="58"/>
                    </a:moveTo>
                    <a:cubicBezTo>
                      <a:pt x="313" y="58"/>
                      <a:pt x="300" y="58"/>
                      <a:pt x="287" y="71"/>
                    </a:cubicBezTo>
                    <a:cubicBezTo>
                      <a:pt x="274" y="84"/>
                      <a:pt x="271" y="100"/>
                      <a:pt x="271" y="105"/>
                    </a:cubicBezTo>
                    <a:cubicBezTo>
                      <a:pt x="271" y="129"/>
                      <a:pt x="287" y="139"/>
                      <a:pt x="306" y="139"/>
                    </a:cubicBezTo>
                    <a:cubicBezTo>
                      <a:pt x="332" y="139"/>
                      <a:pt x="358" y="116"/>
                      <a:pt x="358" y="79"/>
                    </a:cubicBezTo>
                    <a:cubicBezTo>
                      <a:pt x="358" y="34"/>
                      <a:pt x="313" y="0"/>
                      <a:pt x="248" y="0"/>
                    </a:cubicBezTo>
                    <a:cubicBezTo>
                      <a:pt x="124" y="0"/>
                      <a:pt x="0" y="132"/>
                      <a:pt x="0" y="263"/>
                    </a:cubicBezTo>
                    <a:cubicBezTo>
                      <a:pt x="0" y="345"/>
                      <a:pt x="55" y="418"/>
                      <a:pt x="150" y="418"/>
                    </a:cubicBezTo>
                    <a:cubicBezTo>
                      <a:pt x="282" y="418"/>
                      <a:pt x="361" y="321"/>
                      <a:pt x="361" y="310"/>
                    </a:cubicBezTo>
                    <a:cubicBezTo>
                      <a:pt x="361" y="303"/>
                      <a:pt x="356" y="297"/>
                      <a:pt x="350" y="297"/>
                    </a:cubicBezTo>
                    <a:cubicBezTo>
                      <a:pt x="345" y="297"/>
                      <a:pt x="342" y="300"/>
                      <a:pt x="337" y="305"/>
                    </a:cubicBezTo>
                    <a:cubicBezTo>
                      <a:pt x="263" y="397"/>
                      <a:pt x="163" y="397"/>
                      <a:pt x="153" y="397"/>
                    </a:cubicBezTo>
                    <a:cubicBezTo>
                      <a:pt x="95" y="397"/>
                      <a:pt x="68" y="353"/>
                      <a:pt x="68" y="297"/>
                    </a:cubicBezTo>
                    <a:cubicBezTo>
                      <a:pt x="68" y="260"/>
                      <a:pt x="87" y="171"/>
                      <a:pt x="119" y="113"/>
                    </a:cubicBezTo>
                    <a:cubicBezTo>
                      <a:pt x="148" y="61"/>
                      <a:pt x="198" y="21"/>
                      <a:pt x="250" y="21"/>
                    </a:cubicBezTo>
                    <a:cubicBezTo>
                      <a:pt x="282" y="21"/>
                      <a:pt x="316" y="32"/>
                      <a:pt x="329" y="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26" name=""/>
              <p:cNvSpPr/>
              <p:nvPr/>
            </p:nvSpPr>
            <p:spPr>
              <a:xfrm>
                <a:off x="1540800" y="2339640"/>
                <a:ext cx="367920" cy="13320"/>
              </a:xfrm>
              <a:custGeom>
                <a:avLst/>
                <a:gdLst/>
                <a:ahLst/>
                <a:rect l="0" t="0" r="r" b="b"/>
                <a:pathLst>
                  <a:path w="1022" h="37">
                    <a:moveTo>
                      <a:pt x="0" y="0"/>
                    </a:moveTo>
                    <a:cubicBezTo>
                      <a:pt x="341" y="0"/>
                      <a:pt x="681" y="0"/>
                      <a:pt x="1022" y="0"/>
                    </a:cubicBezTo>
                    <a:cubicBezTo>
                      <a:pt x="1022" y="12"/>
                      <a:pt x="1022" y="25"/>
                      <a:pt x="1022" y="37"/>
                    </a:cubicBezTo>
                    <a:cubicBezTo>
                      <a:pt x="681" y="37"/>
                      <a:pt x="341" y="37"/>
                      <a:pt x="0" y="37"/>
                    </a:cubicBezTo>
                    <a:cubicBezTo>
                      <a:pt x="0" y="25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1680" bIns="-31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27" name=""/>
              <p:cNvSpPr/>
              <p:nvPr/>
            </p:nvSpPr>
            <p:spPr>
              <a:xfrm>
                <a:off x="1549440" y="2432520"/>
                <a:ext cx="147960" cy="224640"/>
              </a:xfrm>
              <a:custGeom>
                <a:avLst/>
                <a:gdLst/>
                <a:ahLst/>
                <a:rect l="0" t="0" r="r" b="b"/>
                <a:pathLst>
                  <a:path w="411" h="624">
                    <a:moveTo>
                      <a:pt x="248" y="471"/>
                    </a:moveTo>
                    <a:cubicBezTo>
                      <a:pt x="248" y="498"/>
                      <a:pt x="248" y="525"/>
                      <a:pt x="248" y="553"/>
                    </a:cubicBezTo>
                    <a:cubicBezTo>
                      <a:pt x="248" y="584"/>
                      <a:pt x="245" y="595"/>
                      <a:pt x="176" y="595"/>
                    </a:cubicBezTo>
                    <a:cubicBezTo>
                      <a:pt x="170" y="595"/>
                      <a:pt x="164" y="595"/>
                      <a:pt x="158" y="595"/>
                    </a:cubicBezTo>
                    <a:cubicBezTo>
                      <a:pt x="158" y="604"/>
                      <a:pt x="158" y="614"/>
                      <a:pt x="158" y="624"/>
                    </a:cubicBezTo>
                    <a:cubicBezTo>
                      <a:pt x="195" y="621"/>
                      <a:pt x="242" y="621"/>
                      <a:pt x="282" y="621"/>
                    </a:cubicBezTo>
                    <a:cubicBezTo>
                      <a:pt x="321" y="621"/>
                      <a:pt x="371" y="621"/>
                      <a:pt x="408" y="624"/>
                    </a:cubicBezTo>
                    <a:cubicBezTo>
                      <a:pt x="408" y="614"/>
                      <a:pt x="408" y="604"/>
                      <a:pt x="408" y="595"/>
                    </a:cubicBezTo>
                    <a:cubicBezTo>
                      <a:pt x="402" y="595"/>
                      <a:pt x="396" y="595"/>
                      <a:pt x="390" y="595"/>
                    </a:cubicBezTo>
                    <a:cubicBezTo>
                      <a:pt x="321" y="595"/>
                      <a:pt x="319" y="584"/>
                      <a:pt x="319" y="553"/>
                    </a:cubicBezTo>
                    <a:cubicBezTo>
                      <a:pt x="319" y="525"/>
                      <a:pt x="319" y="498"/>
                      <a:pt x="319" y="471"/>
                    </a:cubicBezTo>
                    <a:cubicBezTo>
                      <a:pt x="349" y="471"/>
                      <a:pt x="380" y="471"/>
                      <a:pt x="411" y="471"/>
                    </a:cubicBezTo>
                    <a:cubicBezTo>
                      <a:pt x="411" y="461"/>
                      <a:pt x="411" y="452"/>
                      <a:pt x="411" y="442"/>
                    </a:cubicBezTo>
                    <a:cubicBezTo>
                      <a:pt x="380" y="442"/>
                      <a:pt x="349" y="442"/>
                      <a:pt x="319" y="442"/>
                    </a:cubicBezTo>
                    <a:cubicBezTo>
                      <a:pt x="319" y="303"/>
                      <a:pt x="319" y="163"/>
                      <a:pt x="319" y="24"/>
                    </a:cubicBezTo>
                    <a:cubicBezTo>
                      <a:pt x="319" y="5"/>
                      <a:pt x="319" y="0"/>
                      <a:pt x="303" y="0"/>
                    </a:cubicBezTo>
                    <a:cubicBezTo>
                      <a:pt x="295" y="0"/>
                      <a:pt x="292" y="0"/>
                      <a:pt x="284" y="11"/>
                    </a:cubicBezTo>
                    <a:cubicBezTo>
                      <a:pt x="190" y="154"/>
                      <a:pt x="95" y="298"/>
                      <a:pt x="0" y="442"/>
                    </a:cubicBezTo>
                    <a:cubicBezTo>
                      <a:pt x="0" y="452"/>
                      <a:pt x="0" y="461"/>
                      <a:pt x="0" y="471"/>
                    </a:cubicBezTo>
                    <a:cubicBezTo>
                      <a:pt x="83" y="471"/>
                      <a:pt x="165" y="471"/>
                      <a:pt x="248" y="471"/>
                    </a:cubicBezTo>
                    <a:moveTo>
                      <a:pt x="253" y="442"/>
                    </a:moveTo>
                    <a:cubicBezTo>
                      <a:pt x="177" y="442"/>
                      <a:pt x="102" y="442"/>
                      <a:pt x="26" y="442"/>
                    </a:cubicBezTo>
                    <a:cubicBezTo>
                      <a:pt x="102" y="327"/>
                      <a:pt x="177" y="212"/>
                      <a:pt x="253" y="97"/>
                    </a:cubicBezTo>
                    <a:cubicBezTo>
                      <a:pt x="253" y="212"/>
                      <a:pt x="253" y="327"/>
                      <a:pt x="253" y="4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28" name=""/>
              <p:cNvSpPr/>
              <p:nvPr/>
            </p:nvSpPr>
            <p:spPr>
              <a:xfrm>
                <a:off x="1716480" y="2513880"/>
                <a:ext cx="179280" cy="146880"/>
              </a:xfrm>
              <a:custGeom>
                <a:avLst/>
                <a:gdLst/>
                <a:ahLst/>
                <a:rect l="0" t="0" r="r" b="b"/>
                <a:pathLst>
                  <a:path w="498" h="408">
                    <a:moveTo>
                      <a:pt x="219" y="53"/>
                    </a:moveTo>
                    <a:cubicBezTo>
                      <a:pt x="254" y="53"/>
                      <a:pt x="289" y="53"/>
                      <a:pt x="324" y="53"/>
                    </a:cubicBezTo>
                    <a:cubicBezTo>
                      <a:pt x="292" y="189"/>
                      <a:pt x="284" y="229"/>
                      <a:pt x="284" y="292"/>
                    </a:cubicBezTo>
                    <a:cubicBezTo>
                      <a:pt x="284" y="305"/>
                      <a:pt x="284" y="332"/>
                      <a:pt x="292" y="360"/>
                    </a:cubicBezTo>
                    <a:cubicBezTo>
                      <a:pt x="303" y="403"/>
                      <a:pt x="311" y="408"/>
                      <a:pt x="327" y="408"/>
                    </a:cubicBezTo>
                    <a:cubicBezTo>
                      <a:pt x="345" y="408"/>
                      <a:pt x="364" y="392"/>
                      <a:pt x="364" y="374"/>
                    </a:cubicBezTo>
                    <a:cubicBezTo>
                      <a:pt x="364" y="368"/>
                      <a:pt x="364" y="366"/>
                      <a:pt x="358" y="353"/>
                    </a:cubicBezTo>
                    <a:cubicBezTo>
                      <a:pt x="332" y="287"/>
                      <a:pt x="332" y="226"/>
                      <a:pt x="332" y="200"/>
                    </a:cubicBezTo>
                    <a:cubicBezTo>
                      <a:pt x="332" y="150"/>
                      <a:pt x="337" y="103"/>
                      <a:pt x="348" y="53"/>
                    </a:cubicBezTo>
                    <a:cubicBezTo>
                      <a:pt x="383" y="53"/>
                      <a:pt x="418" y="53"/>
                      <a:pt x="453" y="53"/>
                    </a:cubicBezTo>
                    <a:cubicBezTo>
                      <a:pt x="466" y="53"/>
                      <a:pt x="498" y="53"/>
                      <a:pt x="498" y="21"/>
                    </a:cubicBezTo>
                    <a:cubicBezTo>
                      <a:pt x="498" y="0"/>
                      <a:pt x="479" y="0"/>
                      <a:pt x="461" y="0"/>
                    </a:cubicBezTo>
                    <a:cubicBezTo>
                      <a:pt x="358" y="0"/>
                      <a:pt x="256" y="0"/>
                      <a:pt x="153" y="0"/>
                    </a:cubicBezTo>
                    <a:cubicBezTo>
                      <a:pt x="132" y="0"/>
                      <a:pt x="97" y="0"/>
                      <a:pt x="55" y="42"/>
                    </a:cubicBezTo>
                    <a:cubicBezTo>
                      <a:pt x="24" y="79"/>
                      <a:pt x="0" y="121"/>
                      <a:pt x="0" y="126"/>
                    </a:cubicBezTo>
                    <a:cubicBezTo>
                      <a:pt x="4" y="129"/>
                      <a:pt x="0" y="134"/>
                      <a:pt x="11" y="134"/>
                    </a:cubicBezTo>
                    <a:cubicBezTo>
                      <a:pt x="18" y="134"/>
                      <a:pt x="18" y="132"/>
                      <a:pt x="26" y="124"/>
                    </a:cubicBezTo>
                    <a:cubicBezTo>
                      <a:pt x="71" y="53"/>
                      <a:pt x="124" y="53"/>
                      <a:pt x="142" y="53"/>
                    </a:cubicBezTo>
                    <a:cubicBezTo>
                      <a:pt x="160" y="53"/>
                      <a:pt x="177" y="53"/>
                      <a:pt x="195" y="53"/>
                    </a:cubicBezTo>
                    <a:cubicBezTo>
                      <a:pt x="166" y="166"/>
                      <a:pt x="116" y="276"/>
                      <a:pt x="76" y="360"/>
                    </a:cubicBezTo>
                    <a:cubicBezTo>
                      <a:pt x="68" y="374"/>
                      <a:pt x="68" y="376"/>
                      <a:pt x="68" y="384"/>
                    </a:cubicBezTo>
                    <a:cubicBezTo>
                      <a:pt x="68" y="400"/>
                      <a:pt x="84" y="408"/>
                      <a:pt x="97" y="408"/>
                    </a:cubicBezTo>
                    <a:cubicBezTo>
                      <a:pt x="124" y="408"/>
                      <a:pt x="132" y="382"/>
                      <a:pt x="142" y="347"/>
                    </a:cubicBezTo>
                    <a:cubicBezTo>
                      <a:pt x="155" y="305"/>
                      <a:pt x="155" y="303"/>
                      <a:pt x="169" y="258"/>
                    </a:cubicBezTo>
                    <a:cubicBezTo>
                      <a:pt x="185" y="189"/>
                      <a:pt x="202" y="121"/>
                      <a:pt x="219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29" name=""/>
              <p:cNvSpPr/>
              <p:nvPr/>
            </p:nvSpPr>
            <p:spPr>
              <a:xfrm>
                <a:off x="1964880" y="2202480"/>
                <a:ext cx="245520" cy="237600"/>
              </a:xfrm>
              <a:custGeom>
                <a:avLst/>
                <a:gdLst/>
                <a:ahLst/>
                <a:rect l="0" t="0" r="r" b="b"/>
                <a:pathLst>
                  <a:path w="682" h="660">
                    <a:moveTo>
                      <a:pt x="677" y="21"/>
                    </a:moveTo>
                    <a:cubicBezTo>
                      <a:pt x="680" y="16"/>
                      <a:pt x="682" y="11"/>
                      <a:pt x="682" y="8"/>
                    </a:cubicBezTo>
                    <a:cubicBezTo>
                      <a:pt x="682" y="0"/>
                      <a:pt x="682" y="0"/>
                      <a:pt x="661" y="0"/>
                    </a:cubicBezTo>
                    <a:cubicBezTo>
                      <a:pt x="448" y="0"/>
                      <a:pt x="234" y="0"/>
                      <a:pt x="21" y="0"/>
                    </a:cubicBezTo>
                    <a:cubicBezTo>
                      <a:pt x="0" y="0"/>
                      <a:pt x="0" y="0"/>
                      <a:pt x="0" y="8"/>
                    </a:cubicBezTo>
                    <a:cubicBezTo>
                      <a:pt x="0" y="11"/>
                      <a:pt x="3" y="16"/>
                      <a:pt x="5" y="21"/>
                    </a:cubicBezTo>
                    <a:cubicBezTo>
                      <a:pt x="109" y="228"/>
                      <a:pt x="212" y="435"/>
                      <a:pt x="316" y="642"/>
                    </a:cubicBezTo>
                    <a:cubicBezTo>
                      <a:pt x="321" y="655"/>
                      <a:pt x="325" y="660"/>
                      <a:pt x="340" y="660"/>
                    </a:cubicBezTo>
                    <a:cubicBezTo>
                      <a:pt x="354" y="660"/>
                      <a:pt x="361" y="655"/>
                      <a:pt x="366" y="642"/>
                    </a:cubicBezTo>
                    <a:cubicBezTo>
                      <a:pt x="470" y="435"/>
                      <a:pt x="573" y="228"/>
                      <a:pt x="677" y="21"/>
                    </a:cubicBezTo>
                    <a:moveTo>
                      <a:pt x="113" y="66"/>
                    </a:moveTo>
                    <a:cubicBezTo>
                      <a:pt x="283" y="66"/>
                      <a:pt x="452" y="66"/>
                      <a:pt x="622" y="66"/>
                    </a:cubicBezTo>
                    <a:cubicBezTo>
                      <a:pt x="537" y="235"/>
                      <a:pt x="453" y="404"/>
                      <a:pt x="369" y="574"/>
                    </a:cubicBezTo>
                    <a:cubicBezTo>
                      <a:pt x="284" y="404"/>
                      <a:pt x="198" y="235"/>
                      <a:pt x="113" y="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0" name=""/>
              <p:cNvSpPr/>
              <p:nvPr/>
            </p:nvSpPr>
            <p:spPr>
              <a:xfrm>
                <a:off x="2349720" y="2265840"/>
                <a:ext cx="161280" cy="160200"/>
              </a:xfrm>
              <a:custGeom>
                <a:avLst/>
                <a:gdLst/>
                <a:ahLst/>
                <a:rect l="0" t="0" r="r" b="b"/>
                <a:pathLst>
                  <a:path w="448" h="445">
                    <a:moveTo>
                      <a:pt x="224" y="197"/>
                    </a:moveTo>
                    <a:cubicBezTo>
                      <a:pt x="162" y="136"/>
                      <a:pt x="101" y="75"/>
                      <a:pt x="40" y="13"/>
                    </a:cubicBezTo>
                    <a:cubicBezTo>
                      <a:pt x="26" y="3"/>
                      <a:pt x="26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6"/>
                      <a:pt x="3" y="26"/>
                      <a:pt x="11" y="37"/>
                    </a:cubicBezTo>
                    <a:cubicBezTo>
                      <a:pt x="73" y="99"/>
                      <a:pt x="135" y="161"/>
                      <a:pt x="198" y="224"/>
                    </a:cubicBezTo>
                    <a:cubicBezTo>
                      <a:pt x="135" y="285"/>
                      <a:pt x="73" y="346"/>
                      <a:pt x="11" y="408"/>
                    </a:cubicBezTo>
                    <a:cubicBezTo>
                      <a:pt x="3" y="418"/>
                      <a:pt x="0" y="421"/>
                      <a:pt x="0" y="426"/>
                    </a:cubicBezTo>
                    <a:cubicBezTo>
                      <a:pt x="0" y="437"/>
                      <a:pt x="8" y="445"/>
                      <a:pt x="18" y="445"/>
                    </a:cubicBezTo>
                    <a:cubicBezTo>
                      <a:pt x="26" y="445"/>
                      <a:pt x="26" y="445"/>
                      <a:pt x="40" y="431"/>
                    </a:cubicBezTo>
                    <a:cubicBezTo>
                      <a:pt x="101" y="371"/>
                      <a:pt x="162" y="310"/>
                      <a:pt x="224" y="250"/>
                    </a:cubicBezTo>
                    <a:cubicBezTo>
                      <a:pt x="287" y="313"/>
                      <a:pt x="350" y="376"/>
                      <a:pt x="414" y="439"/>
                    </a:cubicBezTo>
                    <a:cubicBezTo>
                      <a:pt x="416" y="442"/>
                      <a:pt x="421" y="445"/>
                      <a:pt x="429" y="445"/>
                    </a:cubicBezTo>
                    <a:cubicBezTo>
                      <a:pt x="440" y="445"/>
                      <a:pt x="448" y="437"/>
                      <a:pt x="448" y="426"/>
                    </a:cubicBezTo>
                    <a:cubicBezTo>
                      <a:pt x="447" y="423"/>
                      <a:pt x="448" y="421"/>
                      <a:pt x="445" y="416"/>
                    </a:cubicBezTo>
                    <a:cubicBezTo>
                      <a:pt x="443" y="416"/>
                      <a:pt x="295" y="271"/>
                      <a:pt x="250" y="224"/>
                    </a:cubicBezTo>
                    <a:cubicBezTo>
                      <a:pt x="306" y="168"/>
                      <a:pt x="363" y="111"/>
                      <a:pt x="419" y="55"/>
                    </a:cubicBezTo>
                    <a:cubicBezTo>
                      <a:pt x="424" y="47"/>
                      <a:pt x="437" y="37"/>
                      <a:pt x="443" y="32"/>
                    </a:cubicBezTo>
                    <a:cubicBezTo>
                      <a:pt x="443" y="29"/>
                      <a:pt x="448" y="26"/>
                      <a:pt x="448" y="18"/>
                    </a:cubicBezTo>
                    <a:cubicBezTo>
                      <a:pt x="448" y="8"/>
                      <a:pt x="440" y="0"/>
                      <a:pt x="429" y="0"/>
                    </a:cubicBezTo>
                    <a:cubicBezTo>
                      <a:pt x="421" y="0"/>
                      <a:pt x="416" y="5"/>
                      <a:pt x="408" y="13"/>
                    </a:cubicBezTo>
                    <a:cubicBezTo>
                      <a:pt x="347" y="75"/>
                      <a:pt x="285" y="136"/>
                      <a:pt x="224" y="1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1" name=""/>
              <p:cNvSpPr/>
              <p:nvPr/>
            </p:nvSpPr>
            <p:spPr>
              <a:xfrm>
                <a:off x="2646720" y="2201400"/>
                <a:ext cx="273960" cy="227160"/>
              </a:xfrm>
              <a:custGeom>
                <a:avLst/>
                <a:gdLst/>
                <a:ahLst/>
                <a:rect l="0" t="0" r="r" b="b"/>
                <a:pathLst>
                  <a:path w="761" h="631">
                    <a:moveTo>
                      <a:pt x="661" y="42"/>
                    </a:moveTo>
                    <a:cubicBezTo>
                      <a:pt x="695" y="42"/>
                      <a:pt x="728" y="42"/>
                      <a:pt x="761" y="42"/>
                    </a:cubicBezTo>
                    <a:cubicBezTo>
                      <a:pt x="761" y="28"/>
                      <a:pt x="761" y="14"/>
                      <a:pt x="761" y="0"/>
                    </a:cubicBezTo>
                    <a:cubicBezTo>
                      <a:pt x="727" y="3"/>
                      <a:pt x="635" y="3"/>
                      <a:pt x="595" y="3"/>
                    </a:cubicBezTo>
                    <a:cubicBezTo>
                      <a:pt x="556" y="3"/>
                      <a:pt x="464" y="3"/>
                      <a:pt x="429" y="0"/>
                    </a:cubicBezTo>
                    <a:cubicBezTo>
                      <a:pt x="429" y="14"/>
                      <a:pt x="429" y="28"/>
                      <a:pt x="429" y="42"/>
                    </a:cubicBezTo>
                    <a:cubicBezTo>
                      <a:pt x="463" y="42"/>
                      <a:pt x="496" y="42"/>
                      <a:pt x="529" y="42"/>
                    </a:cubicBezTo>
                    <a:cubicBezTo>
                      <a:pt x="529" y="122"/>
                      <a:pt x="529" y="202"/>
                      <a:pt x="529" y="282"/>
                    </a:cubicBezTo>
                    <a:cubicBezTo>
                      <a:pt x="430" y="282"/>
                      <a:pt x="331" y="282"/>
                      <a:pt x="232" y="282"/>
                    </a:cubicBezTo>
                    <a:cubicBezTo>
                      <a:pt x="232" y="202"/>
                      <a:pt x="232" y="122"/>
                      <a:pt x="232" y="42"/>
                    </a:cubicBezTo>
                    <a:cubicBezTo>
                      <a:pt x="265" y="42"/>
                      <a:pt x="299" y="42"/>
                      <a:pt x="332" y="42"/>
                    </a:cubicBezTo>
                    <a:cubicBezTo>
                      <a:pt x="332" y="28"/>
                      <a:pt x="332" y="14"/>
                      <a:pt x="332" y="0"/>
                    </a:cubicBezTo>
                    <a:cubicBezTo>
                      <a:pt x="298" y="3"/>
                      <a:pt x="205" y="3"/>
                      <a:pt x="166" y="3"/>
                    </a:cubicBezTo>
                    <a:cubicBezTo>
                      <a:pt x="126" y="3"/>
                      <a:pt x="37" y="3"/>
                      <a:pt x="0" y="0"/>
                    </a:cubicBezTo>
                    <a:cubicBezTo>
                      <a:pt x="0" y="14"/>
                      <a:pt x="0" y="28"/>
                      <a:pt x="0" y="42"/>
                    </a:cubicBezTo>
                    <a:cubicBezTo>
                      <a:pt x="33" y="42"/>
                      <a:pt x="67" y="42"/>
                      <a:pt x="100" y="42"/>
                    </a:cubicBezTo>
                    <a:cubicBezTo>
                      <a:pt x="100" y="225"/>
                      <a:pt x="100" y="407"/>
                      <a:pt x="100" y="589"/>
                    </a:cubicBezTo>
                    <a:cubicBezTo>
                      <a:pt x="67" y="589"/>
                      <a:pt x="33" y="589"/>
                      <a:pt x="0" y="589"/>
                    </a:cubicBezTo>
                    <a:cubicBezTo>
                      <a:pt x="0" y="603"/>
                      <a:pt x="0" y="617"/>
                      <a:pt x="0" y="631"/>
                    </a:cubicBezTo>
                    <a:cubicBezTo>
                      <a:pt x="37" y="629"/>
                      <a:pt x="126" y="629"/>
                      <a:pt x="166" y="629"/>
                    </a:cubicBezTo>
                    <a:cubicBezTo>
                      <a:pt x="205" y="629"/>
                      <a:pt x="298" y="629"/>
                      <a:pt x="332" y="631"/>
                    </a:cubicBezTo>
                    <a:cubicBezTo>
                      <a:pt x="332" y="617"/>
                      <a:pt x="332" y="603"/>
                      <a:pt x="332" y="589"/>
                    </a:cubicBezTo>
                    <a:cubicBezTo>
                      <a:pt x="299" y="589"/>
                      <a:pt x="265" y="589"/>
                      <a:pt x="232" y="589"/>
                    </a:cubicBezTo>
                    <a:cubicBezTo>
                      <a:pt x="232" y="502"/>
                      <a:pt x="232" y="414"/>
                      <a:pt x="232" y="326"/>
                    </a:cubicBezTo>
                    <a:cubicBezTo>
                      <a:pt x="331" y="326"/>
                      <a:pt x="430" y="326"/>
                      <a:pt x="529" y="326"/>
                    </a:cubicBezTo>
                    <a:cubicBezTo>
                      <a:pt x="529" y="414"/>
                      <a:pt x="529" y="502"/>
                      <a:pt x="529" y="589"/>
                    </a:cubicBezTo>
                    <a:cubicBezTo>
                      <a:pt x="496" y="589"/>
                      <a:pt x="463" y="589"/>
                      <a:pt x="429" y="589"/>
                    </a:cubicBezTo>
                    <a:cubicBezTo>
                      <a:pt x="429" y="603"/>
                      <a:pt x="429" y="617"/>
                      <a:pt x="429" y="631"/>
                    </a:cubicBezTo>
                    <a:cubicBezTo>
                      <a:pt x="464" y="629"/>
                      <a:pt x="556" y="629"/>
                      <a:pt x="595" y="629"/>
                    </a:cubicBezTo>
                    <a:cubicBezTo>
                      <a:pt x="635" y="629"/>
                      <a:pt x="727" y="629"/>
                      <a:pt x="761" y="631"/>
                    </a:cubicBezTo>
                    <a:cubicBezTo>
                      <a:pt x="761" y="617"/>
                      <a:pt x="761" y="603"/>
                      <a:pt x="761" y="589"/>
                    </a:cubicBezTo>
                    <a:cubicBezTo>
                      <a:pt x="728" y="589"/>
                      <a:pt x="695" y="589"/>
                      <a:pt x="661" y="589"/>
                    </a:cubicBezTo>
                    <a:cubicBezTo>
                      <a:pt x="661" y="407"/>
                      <a:pt x="661" y="225"/>
                      <a:pt x="661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2" name=""/>
              <p:cNvSpPr/>
              <p:nvPr/>
            </p:nvSpPr>
            <p:spPr>
              <a:xfrm>
                <a:off x="3044880" y="2268720"/>
                <a:ext cx="221760" cy="142200"/>
              </a:xfrm>
              <a:custGeom>
                <a:avLst/>
                <a:gdLst/>
                <a:ahLst/>
                <a:rect l="0" t="0" r="r" b="b"/>
                <a:pathLst>
                  <a:path w="616" h="395">
                    <a:moveTo>
                      <a:pt x="616" y="29"/>
                    </a:moveTo>
                    <a:cubicBezTo>
                      <a:pt x="616" y="8"/>
                      <a:pt x="611" y="0"/>
                      <a:pt x="603" y="0"/>
                    </a:cubicBezTo>
                    <a:cubicBezTo>
                      <a:pt x="601" y="0"/>
                      <a:pt x="593" y="5"/>
                      <a:pt x="590" y="26"/>
                    </a:cubicBezTo>
                    <a:cubicBezTo>
                      <a:pt x="587" y="89"/>
                      <a:pt x="522" y="126"/>
                      <a:pt x="464" y="126"/>
                    </a:cubicBezTo>
                    <a:cubicBezTo>
                      <a:pt x="408" y="126"/>
                      <a:pt x="364" y="100"/>
                      <a:pt x="313" y="66"/>
                    </a:cubicBezTo>
                    <a:cubicBezTo>
                      <a:pt x="263" y="34"/>
                      <a:pt x="213" y="0"/>
                      <a:pt x="155" y="0"/>
                    </a:cubicBezTo>
                    <a:cubicBezTo>
                      <a:pt x="68" y="0"/>
                      <a:pt x="0" y="66"/>
                      <a:pt x="0" y="150"/>
                    </a:cubicBezTo>
                    <a:cubicBezTo>
                      <a:pt x="0" y="171"/>
                      <a:pt x="8" y="179"/>
                      <a:pt x="13" y="179"/>
                    </a:cubicBezTo>
                    <a:cubicBezTo>
                      <a:pt x="21" y="179"/>
                      <a:pt x="26" y="160"/>
                      <a:pt x="26" y="158"/>
                    </a:cubicBezTo>
                    <a:cubicBezTo>
                      <a:pt x="29" y="79"/>
                      <a:pt x="105" y="53"/>
                      <a:pt x="155" y="53"/>
                    </a:cubicBezTo>
                    <a:cubicBezTo>
                      <a:pt x="208" y="53"/>
                      <a:pt x="253" y="82"/>
                      <a:pt x="303" y="113"/>
                    </a:cubicBezTo>
                    <a:cubicBezTo>
                      <a:pt x="353" y="145"/>
                      <a:pt x="403" y="179"/>
                      <a:pt x="464" y="179"/>
                    </a:cubicBezTo>
                    <a:cubicBezTo>
                      <a:pt x="548" y="179"/>
                      <a:pt x="616" y="113"/>
                      <a:pt x="616" y="29"/>
                    </a:cubicBezTo>
                    <a:moveTo>
                      <a:pt x="616" y="245"/>
                    </a:moveTo>
                    <a:cubicBezTo>
                      <a:pt x="616" y="218"/>
                      <a:pt x="606" y="216"/>
                      <a:pt x="603" y="216"/>
                    </a:cubicBezTo>
                    <a:cubicBezTo>
                      <a:pt x="601" y="216"/>
                      <a:pt x="593" y="221"/>
                      <a:pt x="590" y="242"/>
                    </a:cubicBezTo>
                    <a:cubicBezTo>
                      <a:pt x="587" y="305"/>
                      <a:pt x="522" y="342"/>
                      <a:pt x="464" y="342"/>
                    </a:cubicBezTo>
                    <a:cubicBezTo>
                      <a:pt x="408" y="342"/>
                      <a:pt x="364" y="313"/>
                      <a:pt x="313" y="282"/>
                    </a:cubicBezTo>
                    <a:cubicBezTo>
                      <a:pt x="263" y="247"/>
                      <a:pt x="213" y="216"/>
                      <a:pt x="155" y="216"/>
                    </a:cubicBezTo>
                    <a:cubicBezTo>
                      <a:pt x="68" y="216"/>
                      <a:pt x="0" y="282"/>
                      <a:pt x="0" y="366"/>
                    </a:cubicBezTo>
                    <a:cubicBezTo>
                      <a:pt x="0" y="387"/>
                      <a:pt x="8" y="392"/>
                      <a:pt x="13" y="392"/>
                    </a:cubicBezTo>
                    <a:cubicBezTo>
                      <a:pt x="21" y="392"/>
                      <a:pt x="26" y="376"/>
                      <a:pt x="26" y="371"/>
                    </a:cubicBezTo>
                    <a:cubicBezTo>
                      <a:pt x="29" y="295"/>
                      <a:pt x="105" y="266"/>
                      <a:pt x="155" y="266"/>
                    </a:cubicBezTo>
                    <a:cubicBezTo>
                      <a:pt x="208" y="266"/>
                      <a:pt x="253" y="295"/>
                      <a:pt x="303" y="329"/>
                    </a:cubicBezTo>
                    <a:cubicBezTo>
                      <a:pt x="353" y="360"/>
                      <a:pt x="403" y="395"/>
                      <a:pt x="464" y="395"/>
                    </a:cubicBezTo>
                    <a:cubicBezTo>
                      <a:pt x="551" y="395"/>
                      <a:pt x="616" y="326"/>
                      <a:pt x="616" y="2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3" name=""/>
              <p:cNvSpPr/>
              <p:nvPr/>
            </p:nvSpPr>
            <p:spPr>
              <a:xfrm>
                <a:off x="3543840" y="2057400"/>
                <a:ext cx="129960" cy="150480"/>
              </a:xfrm>
              <a:custGeom>
                <a:avLst/>
                <a:gdLst/>
                <a:ahLst/>
                <a:rect l="0" t="0" r="r" b="b"/>
                <a:pathLst>
                  <a:path w="361" h="418">
                    <a:moveTo>
                      <a:pt x="329" y="58"/>
                    </a:moveTo>
                    <a:cubicBezTo>
                      <a:pt x="313" y="58"/>
                      <a:pt x="303" y="58"/>
                      <a:pt x="290" y="71"/>
                    </a:cubicBezTo>
                    <a:cubicBezTo>
                      <a:pt x="274" y="84"/>
                      <a:pt x="271" y="100"/>
                      <a:pt x="271" y="105"/>
                    </a:cubicBezTo>
                    <a:cubicBezTo>
                      <a:pt x="271" y="129"/>
                      <a:pt x="290" y="139"/>
                      <a:pt x="306" y="139"/>
                    </a:cubicBezTo>
                    <a:cubicBezTo>
                      <a:pt x="332" y="139"/>
                      <a:pt x="358" y="116"/>
                      <a:pt x="358" y="79"/>
                    </a:cubicBezTo>
                    <a:cubicBezTo>
                      <a:pt x="358" y="34"/>
                      <a:pt x="313" y="0"/>
                      <a:pt x="248" y="0"/>
                    </a:cubicBezTo>
                    <a:cubicBezTo>
                      <a:pt x="124" y="0"/>
                      <a:pt x="0" y="132"/>
                      <a:pt x="0" y="263"/>
                    </a:cubicBezTo>
                    <a:cubicBezTo>
                      <a:pt x="0" y="345"/>
                      <a:pt x="55" y="418"/>
                      <a:pt x="150" y="418"/>
                    </a:cubicBezTo>
                    <a:cubicBezTo>
                      <a:pt x="282" y="418"/>
                      <a:pt x="361" y="321"/>
                      <a:pt x="361" y="310"/>
                    </a:cubicBezTo>
                    <a:cubicBezTo>
                      <a:pt x="361" y="303"/>
                      <a:pt x="356" y="297"/>
                      <a:pt x="350" y="297"/>
                    </a:cubicBezTo>
                    <a:cubicBezTo>
                      <a:pt x="345" y="297"/>
                      <a:pt x="342" y="300"/>
                      <a:pt x="337" y="305"/>
                    </a:cubicBezTo>
                    <a:cubicBezTo>
                      <a:pt x="263" y="397"/>
                      <a:pt x="163" y="397"/>
                      <a:pt x="153" y="397"/>
                    </a:cubicBezTo>
                    <a:cubicBezTo>
                      <a:pt x="95" y="397"/>
                      <a:pt x="68" y="353"/>
                      <a:pt x="68" y="297"/>
                    </a:cubicBezTo>
                    <a:cubicBezTo>
                      <a:pt x="68" y="260"/>
                      <a:pt x="87" y="171"/>
                      <a:pt x="119" y="113"/>
                    </a:cubicBezTo>
                    <a:cubicBezTo>
                      <a:pt x="148" y="61"/>
                      <a:pt x="200" y="21"/>
                      <a:pt x="250" y="21"/>
                    </a:cubicBezTo>
                    <a:cubicBezTo>
                      <a:pt x="282" y="21"/>
                      <a:pt x="316" y="32"/>
                      <a:pt x="329" y="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4" name=""/>
              <p:cNvSpPr/>
              <p:nvPr/>
            </p:nvSpPr>
            <p:spPr>
              <a:xfrm>
                <a:off x="3418560" y="2339640"/>
                <a:ext cx="367920" cy="13320"/>
              </a:xfrm>
              <a:custGeom>
                <a:avLst/>
                <a:gdLst/>
                <a:ahLst/>
                <a:rect l="0" t="0" r="r" b="b"/>
                <a:pathLst>
                  <a:path w="1022" h="37">
                    <a:moveTo>
                      <a:pt x="0" y="0"/>
                    </a:moveTo>
                    <a:cubicBezTo>
                      <a:pt x="341" y="0"/>
                      <a:pt x="681" y="0"/>
                      <a:pt x="1022" y="0"/>
                    </a:cubicBezTo>
                    <a:cubicBezTo>
                      <a:pt x="1022" y="12"/>
                      <a:pt x="1022" y="25"/>
                      <a:pt x="1022" y="37"/>
                    </a:cubicBezTo>
                    <a:cubicBezTo>
                      <a:pt x="681" y="37"/>
                      <a:pt x="341" y="37"/>
                      <a:pt x="0" y="37"/>
                    </a:cubicBezTo>
                    <a:cubicBezTo>
                      <a:pt x="0" y="25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1680" bIns="-31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5" name=""/>
              <p:cNvSpPr/>
              <p:nvPr/>
            </p:nvSpPr>
            <p:spPr>
              <a:xfrm>
                <a:off x="3427200" y="2432520"/>
                <a:ext cx="147960" cy="224640"/>
              </a:xfrm>
              <a:custGeom>
                <a:avLst/>
                <a:gdLst/>
                <a:ahLst/>
                <a:rect l="0" t="0" r="r" b="b"/>
                <a:pathLst>
                  <a:path w="411" h="624">
                    <a:moveTo>
                      <a:pt x="248" y="471"/>
                    </a:moveTo>
                    <a:cubicBezTo>
                      <a:pt x="248" y="498"/>
                      <a:pt x="248" y="525"/>
                      <a:pt x="248" y="553"/>
                    </a:cubicBezTo>
                    <a:cubicBezTo>
                      <a:pt x="248" y="584"/>
                      <a:pt x="245" y="595"/>
                      <a:pt x="176" y="595"/>
                    </a:cubicBezTo>
                    <a:cubicBezTo>
                      <a:pt x="170" y="595"/>
                      <a:pt x="164" y="595"/>
                      <a:pt x="158" y="595"/>
                    </a:cubicBezTo>
                    <a:cubicBezTo>
                      <a:pt x="158" y="604"/>
                      <a:pt x="158" y="614"/>
                      <a:pt x="158" y="624"/>
                    </a:cubicBezTo>
                    <a:cubicBezTo>
                      <a:pt x="195" y="621"/>
                      <a:pt x="244" y="621"/>
                      <a:pt x="282" y="621"/>
                    </a:cubicBezTo>
                    <a:cubicBezTo>
                      <a:pt x="320" y="621"/>
                      <a:pt x="371" y="621"/>
                      <a:pt x="408" y="624"/>
                    </a:cubicBezTo>
                    <a:cubicBezTo>
                      <a:pt x="408" y="614"/>
                      <a:pt x="408" y="604"/>
                      <a:pt x="408" y="595"/>
                    </a:cubicBezTo>
                    <a:cubicBezTo>
                      <a:pt x="402" y="595"/>
                      <a:pt x="396" y="595"/>
                      <a:pt x="390" y="595"/>
                    </a:cubicBezTo>
                    <a:cubicBezTo>
                      <a:pt x="321" y="595"/>
                      <a:pt x="319" y="584"/>
                      <a:pt x="319" y="553"/>
                    </a:cubicBezTo>
                    <a:cubicBezTo>
                      <a:pt x="319" y="525"/>
                      <a:pt x="319" y="498"/>
                      <a:pt x="319" y="471"/>
                    </a:cubicBezTo>
                    <a:cubicBezTo>
                      <a:pt x="349" y="471"/>
                      <a:pt x="380" y="471"/>
                      <a:pt x="411" y="471"/>
                    </a:cubicBezTo>
                    <a:cubicBezTo>
                      <a:pt x="411" y="461"/>
                      <a:pt x="411" y="452"/>
                      <a:pt x="411" y="442"/>
                    </a:cubicBezTo>
                    <a:cubicBezTo>
                      <a:pt x="380" y="442"/>
                      <a:pt x="349" y="442"/>
                      <a:pt x="319" y="442"/>
                    </a:cubicBezTo>
                    <a:cubicBezTo>
                      <a:pt x="319" y="303"/>
                      <a:pt x="319" y="163"/>
                      <a:pt x="319" y="24"/>
                    </a:cubicBezTo>
                    <a:cubicBezTo>
                      <a:pt x="319" y="5"/>
                      <a:pt x="319" y="0"/>
                      <a:pt x="303" y="0"/>
                    </a:cubicBezTo>
                    <a:cubicBezTo>
                      <a:pt x="295" y="0"/>
                      <a:pt x="292" y="0"/>
                      <a:pt x="284" y="11"/>
                    </a:cubicBezTo>
                    <a:cubicBezTo>
                      <a:pt x="190" y="154"/>
                      <a:pt x="95" y="298"/>
                      <a:pt x="0" y="442"/>
                    </a:cubicBezTo>
                    <a:cubicBezTo>
                      <a:pt x="0" y="452"/>
                      <a:pt x="0" y="461"/>
                      <a:pt x="0" y="471"/>
                    </a:cubicBezTo>
                    <a:cubicBezTo>
                      <a:pt x="83" y="471"/>
                      <a:pt x="165" y="471"/>
                      <a:pt x="248" y="471"/>
                    </a:cubicBezTo>
                    <a:moveTo>
                      <a:pt x="253" y="442"/>
                    </a:moveTo>
                    <a:cubicBezTo>
                      <a:pt x="177" y="442"/>
                      <a:pt x="102" y="442"/>
                      <a:pt x="26" y="442"/>
                    </a:cubicBezTo>
                    <a:cubicBezTo>
                      <a:pt x="102" y="327"/>
                      <a:pt x="177" y="212"/>
                      <a:pt x="253" y="97"/>
                    </a:cubicBezTo>
                    <a:cubicBezTo>
                      <a:pt x="253" y="212"/>
                      <a:pt x="253" y="327"/>
                      <a:pt x="253" y="4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6" name=""/>
              <p:cNvSpPr/>
              <p:nvPr/>
            </p:nvSpPr>
            <p:spPr>
              <a:xfrm>
                <a:off x="3593880" y="2513880"/>
                <a:ext cx="180000" cy="146880"/>
              </a:xfrm>
              <a:custGeom>
                <a:avLst/>
                <a:gdLst/>
                <a:ahLst/>
                <a:rect l="0" t="0" r="r" b="b"/>
                <a:pathLst>
                  <a:path w="500" h="408">
                    <a:moveTo>
                      <a:pt x="219" y="53"/>
                    </a:moveTo>
                    <a:cubicBezTo>
                      <a:pt x="254" y="53"/>
                      <a:pt x="289" y="53"/>
                      <a:pt x="324" y="53"/>
                    </a:cubicBezTo>
                    <a:cubicBezTo>
                      <a:pt x="295" y="189"/>
                      <a:pt x="284" y="229"/>
                      <a:pt x="284" y="292"/>
                    </a:cubicBezTo>
                    <a:cubicBezTo>
                      <a:pt x="284" y="305"/>
                      <a:pt x="284" y="332"/>
                      <a:pt x="292" y="360"/>
                    </a:cubicBezTo>
                    <a:cubicBezTo>
                      <a:pt x="303" y="403"/>
                      <a:pt x="313" y="408"/>
                      <a:pt x="327" y="408"/>
                    </a:cubicBezTo>
                    <a:cubicBezTo>
                      <a:pt x="345" y="408"/>
                      <a:pt x="364" y="392"/>
                      <a:pt x="364" y="374"/>
                    </a:cubicBezTo>
                    <a:cubicBezTo>
                      <a:pt x="364" y="368"/>
                      <a:pt x="364" y="366"/>
                      <a:pt x="358" y="353"/>
                    </a:cubicBezTo>
                    <a:cubicBezTo>
                      <a:pt x="332" y="287"/>
                      <a:pt x="332" y="226"/>
                      <a:pt x="332" y="200"/>
                    </a:cubicBezTo>
                    <a:cubicBezTo>
                      <a:pt x="332" y="150"/>
                      <a:pt x="337" y="103"/>
                      <a:pt x="348" y="53"/>
                    </a:cubicBezTo>
                    <a:cubicBezTo>
                      <a:pt x="383" y="53"/>
                      <a:pt x="418" y="53"/>
                      <a:pt x="453" y="53"/>
                    </a:cubicBezTo>
                    <a:cubicBezTo>
                      <a:pt x="466" y="53"/>
                      <a:pt x="500" y="53"/>
                      <a:pt x="500" y="21"/>
                    </a:cubicBezTo>
                    <a:cubicBezTo>
                      <a:pt x="500" y="0"/>
                      <a:pt x="479" y="0"/>
                      <a:pt x="464" y="0"/>
                    </a:cubicBezTo>
                    <a:cubicBezTo>
                      <a:pt x="360" y="0"/>
                      <a:pt x="256" y="0"/>
                      <a:pt x="153" y="0"/>
                    </a:cubicBezTo>
                    <a:cubicBezTo>
                      <a:pt x="132" y="0"/>
                      <a:pt x="97" y="0"/>
                      <a:pt x="55" y="42"/>
                    </a:cubicBezTo>
                    <a:cubicBezTo>
                      <a:pt x="24" y="79"/>
                      <a:pt x="0" y="121"/>
                      <a:pt x="0" y="126"/>
                    </a:cubicBezTo>
                    <a:cubicBezTo>
                      <a:pt x="4" y="129"/>
                      <a:pt x="0" y="134"/>
                      <a:pt x="11" y="134"/>
                    </a:cubicBezTo>
                    <a:cubicBezTo>
                      <a:pt x="18" y="134"/>
                      <a:pt x="21" y="132"/>
                      <a:pt x="26" y="124"/>
                    </a:cubicBezTo>
                    <a:cubicBezTo>
                      <a:pt x="71" y="53"/>
                      <a:pt x="124" y="53"/>
                      <a:pt x="142" y="53"/>
                    </a:cubicBezTo>
                    <a:cubicBezTo>
                      <a:pt x="160" y="53"/>
                      <a:pt x="177" y="53"/>
                      <a:pt x="195" y="53"/>
                    </a:cubicBezTo>
                    <a:cubicBezTo>
                      <a:pt x="166" y="166"/>
                      <a:pt x="116" y="276"/>
                      <a:pt x="76" y="360"/>
                    </a:cubicBezTo>
                    <a:cubicBezTo>
                      <a:pt x="71" y="374"/>
                      <a:pt x="71" y="376"/>
                      <a:pt x="71" y="384"/>
                    </a:cubicBezTo>
                    <a:cubicBezTo>
                      <a:pt x="71" y="400"/>
                      <a:pt x="84" y="408"/>
                      <a:pt x="97" y="408"/>
                    </a:cubicBezTo>
                    <a:cubicBezTo>
                      <a:pt x="124" y="408"/>
                      <a:pt x="132" y="382"/>
                      <a:pt x="142" y="347"/>
                    </a:cubicBezTo>
                    <a:cubicBezTo>
                      <a:pt x="155" y="305"/>
                      <a:pt x="155" y="303"/>
                      <a:pt x="169" y="258"/>
                    </a:cubicBezTo>
                    <a:cubicBezTo>
                      <a:pt x="185" y="189"/>
                      <a:pt x="202" y="121"/>
                      <a:pt x="219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7" name=""/>
              <p:cNvSpPr/>
              <p:nvPr/>
            </p:nvSpPr>
            <p:spPr>
              <a:xfrm>
                <a:off x="3915360" y="2179440"/>
                <a:ext cx="76680" cy="332640"/>
              </a:xfrm>
              <a:custGeom>
                <a:avLst/>
                <a:gdLst/>
                <a:ahLst/>
                <a:rect l="0" t="0" r="r" b="b"/>
                <a:pathLst>
                  <a:path w="213" h="924">
                    <a:moveTo>
                      <a:pt x="213" y="916"/>
                    </a:moveTo>
                    <a:cubicBezTo>
                      <a:pt x="213" y="913"/>
                      <a:pt x="213" y="910"/>
                      <a:pt x="198" y="895"/>
                    </a:cubicBezTo>
                    <a:cubicBezTo>
                      <a:pt x="82" y="779"/>
                      <a:pt x="53" y="603"/>
                      <a:pt x="53" y="463"/>
                    </a:cubicBezTo>
                    <a:cubicBezTo>
                      <a:pt x="53" y="303"/>
                      <a:pt x="90" y="142"/>
                      <a:pt x="203" y="26"/>
                    </a:cubicBezTo>
                    <a:cubicBezTo>
                      <a:pt x="213" y="16"/>
                      <a:pt x="213" y="13"/>
                      <a:pt x="213" y="11"/>
                    </a:cubicBezTo>
                    <a:cubicBezTo>
                      <a:pt x="213" y="3"/>
                      <a:pt x="211" y="0"/>
                      <a:pt x="205" y="0"/>
                    </a:cubicBezTo>
                    <a:cubicBezTo>
                      <a:pt x="195" y="0"/>
                      <a:pt x="113" y="63"/>
                      <a:pt x="58" y="182"/>
                    </a:cubicBezTo>
                    <a:cubicBezTo>
                      <a:pt x="11" y="282"/>
                      <a:pt x="0" y="384"/>
                      <a:pt x="0" y="463"/>
                    </a:cubicBezTo>
                    <a:cubicBezTo>
                      <a:pt x="0" y="534"/>
                      <a:pt x="11" y="647"/>
                      <a:pt x="61" y="750"/>
                    </a:cubicBezTo>
                    <a:cubicBezTo>
                      <a:pt x="116" y="863"/>
                      <a:pt x="195" y="924"/>
                      <a:pt x="205" y="924"/>
                    </a:cubicBezTo>
                    <a:cubicBezTo>
                      <a:pt x="211" y="924"/>
                      <a:pt x="213" y="921"/>
                      <a:pt x="213" y="9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8" name=""/>
              <p:cNvSpPr/>
              <p:nvPr/>
            </p:nvSpPr>
            <p:spPr>
              <a:xfrm>
                <a:off x="4027320" y="2202480"/>
                <a:ext cx="246600" cy="237600"/>
              </a:xfrm>
              <a:custGeom>
                <a:avLst/>
                <a:gdLst/>
                <a:ahLst/>
                <a:rect l="0" t="0" r="r" b="b"/>
                <a:pathLst>
                  <a:path w="685" h="660">
                    <a:moveTo>
                      <a:pt x="680" y="21"/>
                    </a:moveTo>
                    <a:cubicBezTo>
                      <a:pt x="680" y="16"/>
                      <a:pt x="685" y="11"/>
                      <a:pt x="685" y="8"/>
                    </a:cubicBezTo>
                    <a:cubicBezTo>
                      <a:pt x="685" y="0"/>
                      <a:pt x="682" y="0"/>
                      <a:pt x="661" y="0"/>
                    </a:cubicBezTo>
                    <a:cubicBezTo>
                      <a:pt x="449" y="0"/>
                      <a:pt x="236" y="0"/>
                      <a:pt x="24" y="0"/>
                    </a:cubicBezTo>
                    <a:cubicBezTo>
                      <a:pt x="3" y="0"/>
                      <a:pt x="0" y="0"/>
                      <a:pt x="0" y="8"/>
                    </a:cubicBezTo>
                    <a:cubicBezTo>
                      <a:pt x="0" y="11"/>
                      <a:pt x="3" y="16"/>
                      <a:pt x="5" y="21"/>
                    </a:cubicBezTo>
                    <a:cubicBezTo>
                      <a:pt x="109" y="228"/>
                      <a:pt x="212" y="435"/>
                      <a:pt x="316" y="642"/>
                    </a:cubicBezTo>
                    <a:cubicBezTo>
                      <a:pt x="324" y="655"/>
                      <a:pt x="327" y="660"/>
                      <a:pt x="342" y="660"/>
                    </a:cubicBezTo>
                    <a:cubicBezTo>
                      <a:pt x="358" y="660"/>
                      <a:pt x="361" y="655"/>
                      <a:pt x="366" y="642"/>
                    </a:cubicBezTo>
                    <a:cubicBezTo>
                      <a:pt x="471" y="435"/>
                      <a:pt x="575" y="228"/>
                      <a:pt x="680" y="21"/>
                    </a:cubicBezTo>
                    <a:moveTo>
                      <a:pt x="116" y="66"/>
                    </a:moveTo>
                    <a:cubicBezTo>
                      <a:pt x="285" y="66"/>
                      <a:pt x="455" y="66"/>
                      <a:pt x="624" y="66"/>
                    </a:cubicBezTo>
                    <a:cubicBezTo>
                      <a:pt x="539" y="235"/>
                      <a:pt x="454" y="404"/>
                      <a:pt x="369" y="574"/>
                    </a:cubicBezTo>
                    <a:cubicBezTo>
                      <a:pt x="284" y="404"/>
                      <a:pt x="200" y="235"/>
                      <a:pt x="116" y="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9" name=""/>
              <p:cNvSpPr/>
              <p:nvPr/>
            </p:nvSpPr>
            <p:spPr>
              <a:xfrm>
                <a:off x="4412520" y="2265840"/>
                <a:ext cx="161280" cy="160200"/>
              </a:xfrm>
              <a:custGeom>
                <a:avLst/>
                <a:gdLst/>
                <a:ahLst/>
                <a:rect l="0" t="0" r="r" b="b"/>
                <a:pathLst>
                  <a:path w="448" h="445">
                    <a:moveTo>
                      <a:pt x="224" y="197"/>
                    </a:moveTo>
                    <a:cubicBezTo>
                      <a:pt x="162" y="136"/>
                      <a:pt x="101" y="75"/>
                      <a:pt x="40" y="13"/>
                    </a:cubicBezTo>
                    <a:cubicBezTo>
                      <a:pt x="29" y="3"/>
                      <a:pt x="26" y="0"/>
                      <a:pt x="18" y="0"/>
                    </a:cubicBezTo>
                    <a:cubicBezTo>
                      <a:pt x="11" y="0"/>
                      <a:pt x="0" y="8"/>
                      <a:pt x="0" y="18"/>
                    </a:cubicBezTo>
                    <a:cubicBezTo>
                      <a:pt x="0" y="26"/>
                      <a:pt x="3" y="26"/>
                      <a:pt x="13" y="37"/>
                    </a:cubicBezTo>
                    <a:cubicBezTo>
                      <a:pt x="75" y="99"/>
                      <a:pt x="136" y="161"/>
                      <a:pt x="198" y="224"/>
                    </a:cubicBezTo>
                    <a:cubicBezTo>
                      <a:pt x="136" y="285"/>
                      <a:pt x="75" y="346"/>
                      <a:pt x="13" y="408"/>
                    </a:cubicBezTo>
                    <a:cubicBezTo>
                      <a:pt x="3" y="418"/>
                      <a:pt x="0" y="421"/>
                      <a:pt x="0" y="426"/>
                    </a:cubicBezTo>
                    <a:cubicBezTo>
                      <a:pt x="0" y="437"/>
                      <a:pt x="11" y="445"/>
                      <a:pt x="18" y="445"/>
                    </a:cubicBezTo>
                    <a:cubicBezTo>
                      <a:pt x="26" y="445"/>
                      <a:pt x="29" y="445"/>
                      <a:pt x="40" y="431"/>
                    </a:cubicBezTo>
                    <a:cubicBezTo>
                      <a:pt x="101" y="371"/>
                      <a:pt x="162" y="310"/>
                      <a:pt x="224" y="250"/>
                    </a:cubicBezTo>
                    <a:cubicBezTo>
                      <a:pt x="288" y="313"/>
                      <a:pt x="352" y="376"/>
                      <a:pt x="416" y="439"/>
                    </a:cubicBezTo>
                    <a:cubicBezTo>
                      <a:pt x="416" y="442"/>
                      <a:pt x="424" y="445"/>
                      <a:pt x="429" y="445"/>
                    </a:cubicBezTo>
                    <a:cubicBezTo>
                      <a:pt x="440" y="445"/>
                      <a:pt x="448" y="437"/>
                      <a:pt x="448" y="426"/>
                    </a:cubicBezTo>
                    <a:cubicBezTo>
                      <a:pt x="447" y="423"/>
                      <a:pt x="448" y="421"/>
                      <a:pt x="445" y="416"/>
                    </a:cubicBezTo>
                    <a:cubicBezTo>
                      <a:pt x="380" y="352"/>
                      <a:pt x="298" y="271"/>
                      <a:pt x="250" y="224"/>
                    </a:cubicBezTo>
                    <a:cubicBezTo>
                      <a:pt x="306" y="168"/>
                      <a:pt x="363" y="111"/>
                      <a:pt x="419" y="55"/>
                    </a:cubicBezTo>
                    <a:cubicBezTo>
                      <a:pt x="424" y="47"/>
                      <a:pt x="437" y="37"/>
                      <a:pt x="443" y="32"/>
                    </a:cubicBezTo>
                    <a:cubicBezTo>
                      <a:pt x="445" y="29"/>
                      <a:pt x="448" y="26"/>
                      <a:pt x="448" y="18"/>
                    </a:cubicBezTo>
                    <a:cubicBezTo>
                      <a:pt x="448" y="8"/>
                      <a:pt x="440" y="0"/>
                      <a:pt x="429" y="0"/>
                    </a:cubicBezTo>
                    <a:cubicBezTo>
                      <a:pt x="421" y="0"/>
                      <a:pt x="419" y="5"/>
                      <a:pt x="408" y="13"/>
                    </a:cubicBezTo>
                    <a:cubicBezTo>
                      <a:pt x="347" y="75"/>
                      <a:pt x="285" y="136"/>
                      <a:pt x="224" y="1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0" name=""/>
              <p:cNvSpPr/>
              <p:nvPr/>
            </p:nvSpPr>
            <p:spPr>
              <a:xfrm>
                <a:off x="4710240" y="2201400"/>
                <a:ext cx="237960" cy="227160"/>
              </a:xfrm>
              <a:custGeom>
                <a:avLst/>
                <a:gdLst/>
                <a:ahLst/>
                <a:rect l="0" t="0" r="r" b="b"/>
                <a:pathLst>
                  <a:path w="661" h="631">
                    <a:moveTo>
                      <a:pt x="221" y="287"/>
                    </a:moveTo>
                    <a:cubicBezTo>
                      <a:pt x="221" y="205"/>
                      <a:pt x="221" y="124"/>
                      <a:pt x="221" y="42"/>
                    </a:cubicBezTo>
                    <a:cubicBezTo>
                      <a:pt x="277" y="42"/>
                      <a:pt x="334" y="42"/>
                      <a:pt x="390" y="42"/>
                    </a:cubicBezTo>
                    <a:cubicBezTo>
                      <a:pt x="482" y="42"/>
                      <a:pt x="498" y="116"/>
                      <a:pt x="498" y="158"/>
                    </a:cubicBezTo>
                    <a:cubicBezTo>
                      <a:pt x="498" y="229"/>
                      <a:pt x="456" y="287"/>
                      <a:pt x="364" y="287"/>
                    </a:cubicBezTo>
                    <a:cubicBezTo>
                      <a:pt x="316" y="287"/>
                      <a:pt x="269" y="287"/>
                      <a:pt x="221" y="287"/>
                    </a:cubicBezTo>
                    <a:moveTo>
                      <a:pt x="472" y="303"/>
                    </a:moveTo>
                    <a:cubicBezTo>
                      <a:pt x="572" y="284"/>
                      <a:pt x="630" y="229"/>
                      <a:pt x="630" y="158"/>
                    </a:cubicBezTo>
                    <a:cubicBezTo>
                      <a:pt x="630" y="74"/>
                      <a:pt x="551" y="0"/>
                      <a:pt x="400" y="0"/>
                    </a:cubicBezTo>
                    <a:cubicBezTo>
                      <a:pt x="267" y="0"/>
                      <a:pt x="133" y="0"/>
                      <a:pt x="0" y="0"/>
                    </a:cubicBezTo>
                    <a:cubicBezTo>
                      <a:pt x="0" y="14"/>
                      <a:pt x="0" y="28"/>
                      <a:pt x="0" y="42"/>
                    </a:cubicBezTo>
                    <a:cubicBezTo>
                      <a:pt x="33" y="42"/>
                      <a:pt x="67" y="42"/>
                      <a:pt x="100" y="42"/>
                    </a:cubicBezTo>
                    <a:cubicBezTo>
                      <a:pt x="100" y="225"/>
                      <a:pt x="100" y="407"/>
                      <a:pt x="100" y="589"/>
                    </a:cubicBezTo>
                    <a:cubicBezTo>
                      <a:pt x="67" y="589"/>
                      <a:pt x="33" y="589"/>
                      <a:pt x="0" y="589"/>
                    </a:cubicBezTo>
                    <a:cubicBezTo>
                      <a:pt x="0" y="603"/>
                      <a:pt x="0" y="617"/>
                      <a:pt x="0" y="631"/>
                    </a:cubicBezTo>
                    <a:cubicBezTo>
                      <a:pt x="143" y="631"/>
                      <a:pt x="286" y="631"/>
                      <a:pt x="429" y="631"/>
                    </a:cubicBezTo>
                    <a:cubicBezTo>
                      <a:pt x="582" y="631"/>
                      <a:pt x="661" y="553"/>
                      <a:pt x="661" y="460"/>
                    </a:cubicBezTo>
                    <a:cubicBezTo>
                      <a:pt x="661" y="374"/>
                      <a:pt x="580" y="310"/>
                      <a:pt x="472" y="303"/>
                    </a:cubicBezTo>
                    <a:moveTo>
                      <a:pt x="390" y="589"/>
                    </a:moveTo>
                    <a:cubicBezTo>
                      <a:pt x="334" y="589"/>
                      <a:pt x="277" y="589"/>
                      <a:pt x="221" y="589"/>
                    </a:cubicBezTo>
                    <a:cubicBezTo>
                      <a:pt x="221" y="500"/>
                      <a:pt x="221" y="410"/>
                      <a:pt x="221" y="321"/>
                    </a:cubicBezTo>
                    <a:cubicBezTo>
                      <a:pt x="281" y="321"/>
                      <a:pt x="341" y="321"/>
                      <a:pt x="400" y="321"/>
                    </a:cubicBezTo>
                    <a:cubicBezTo>
                      <a:pt x="419" y="321"/>
                      <a:pt x="461" y="321"/>
                      <a:pt x="493" y="360"/>
                    </a:cubicBezTo>
                    <a:cubicBezTo>
                      <a:pt x="524" y="397"/>
                      <a:pt x="524" y="450"/>
                      <a:pt x="524" y="460"/>
                    </a:cubicBezTo>
                    <a:cubicBezTo>
                      <a:pt x="524" y="471"/>
                      <a:pt x="524" y="589"/>
                      <a:pt x="390" y="5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1" name=""/>
              <p:cNvSpPr/>
              <p:nvPr/>
            </p:nvSpPr>
            <p:spPr>
              <a:xfrm>
                <a:off x="4988160" y="2179440"/>
                <a:ext cx="77760" cy="332640"/>
              </a:xfrm>
              <a:custGeom>
                <a:avLst/>
                <a:gdLst/>
                <a:ahLst/>
                <a:rect l="0" t="0" r="r" b="b"/>
                <a:pathLst>
                  <a:path w="216" h="924">
                    <a:moveTo>
                      <a:pt x="216" y="463"/>
                    </a:moveTo>
                    <a:cubicBezTo>
                      <a:pt x="216" y="389"/>
                      <a:pt x="205" y="279"/>
                      <a:pt x="155" y="174"/>
                    </a:cubicBezTo>
                    <a:cubicBezTo>
                      <a:pt x="100" y="61"/>
                      <a:pt x="2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3"/>
                      <a:pt x="0" y="16"/>
                      <a:pt x="18" y="32"/>
                    </a:cubicBezTo>
                    <a:cubicBezTo>
                      <a:pt x="111" y="124"/>
                      <a:pt x="163" y="268"/>
                      <a:pt x="163" y="463"/>
                    </a:cubicBezTo>
                    <a:cubicBezTo>
                      <a:pt x="163" y="621"/>
                      <a:pt x="129" y="781"/>
                      <a:pt x="13" y="900"/>
                    </a:cubicBezTo>
                    <a:cubicBezTo>
                      <a:pt x="0" y="910"/>
                      <a:pt x="0" y="913"/>
                      <a:pt x="0" y="916"/>
                    </a:cubicBezTo>
                    <a:cubicBezTo>
                      <a:pt x="0" y="921"/>
                      <a:pt x="5" y="924"/>
                      <a:pt x="11" y="924"/>
                    </a:cubicBezTo>
                    <a:cubicBezTo>
                      <a:pt x="21" y="924"/>
                      <a:pt x="103" y="860"/>
                      <a:pt x="158" y="745"/>
                    </a:cubicBezTo>
                    <a:cubicBezTo>
                      <a:pt x="205" y="642"/>
                      <a:pt x="216" y="539"/>
                      <a:pt x="216" y="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2" name=""/>
              <p:cNvSpPr/>
              <p:nvPr/>
            </p:nvSpPr>
            <p:spPr>
              <a:xfrm>
                <a:off x="5135760" y="2354760"/>
                <a:ext cx="62640" cy="232200"/>
              </a:xfrm>
              <a:custGeom>
                <a:avLst/>
                <a:gdLst/>
                <a:ahLst/>
                <a:rect l="0" t="0" r="r" b="b"/>
                <a:pathLst>
                  <a:path w="174" h="645">
                    <a:moveTo>
                      <a:pt x="32" y="24"/>
                    </a:moveTo>
                    <a:cubicBezTo>
                      <a:pt x="32" y="13"/>
                      <a:pt x="32" y="0"/>
                      <a:pt x="16" y="0"/>
                    </a:cubicBezTo>
                    <a:cubicBezTo>
                      <a:pt x="0" y="0"/>
                      <a:pt x="0" y="16"/>
                      <a:pt x="0" y="26"/>
                    </a:cubicBezTo>
                    <a:cubicBezTo>
                      <a:pt x="0" y="223"/>
                      <a:pt x="0" y="419"/>
                      <a:pt x="0" y="616"/>
                    </a:cubicBezTo>
                    <a:cubicBezTo>
                      <a:pt x="0" y="629"/>
                      <a:pt x="0" y="645"/>
                      <a:pt x="16" y="645"/>
                    </a:cubicBezTo>
                    <a:cubicBezTo>
                      <a:pt x="32" y="645"/>
                      <a:pt x="32" y="629"/>
                      <a:pt x="32" y="621"/>
                    </a:cubicBezTo>
                    <a:cubicBezTo>
                      <a:pt x="32" y="422"/>
                      <a:pt x="32" y="223"/>
                      <a:pt x="32" y="24"/>
                    </a:cubicBezTo>
                    <a:moveTo>
                      <a:pt x="174" y="26"/>
                    </a:moveTo>
                    <a:cubicBezTo>
                      <a:pt x="174" y="16"/>
                      <a:pt x="174" y="0"/>
                      <a:pt x="158" y="0"/>
                    </a:cubicBezTo>
                    <a:cubicBezTo>
                      <a:pt x="142" y="0"/>
                      <a:pt x="142" y="13"/>
                      <a:pt x="142" y="24"/>
                    </a:cubicBezTo>
                    <a:cubicBezTo>
                      <a:pt x="142" y="223"/>
                      <a:pt x="142" y="422"/>
                      <a:pt x="142" y="621"/>
                    </a:cubicBezTo>
                    <a:cubicBezTo>
                      <a:pt x="142" y="629"/>
                      <a:pt x="142" y="645"/>
                      <a:pt x="158" y="645"/>
                    </a:cubicBezTo>
                    <a:cubicBezTo>
                      <a:pt x="174" y="645"/>
                      <a:pt x="174" y="629"/>
                      <a:pt x="174" y="616"/>
                    </a:cubicBezTo>
                    <a:cubicBezTo>
                      <a:pt x="174" y="419"/>
                      <a:pt x="174" y="223"/>
                      <a:pt x="174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3" name=""/>
              <p:cNvSpPr/>
              <p:nvPr/>
            </p:nvSpPr>
            <p:spPr>
              <a:xfrm>
                <a:off x="5344560" y="2235600"/>
                <a:ext cx="221760" cy="221760"/>
              </a:xfrm>
              <a:custGeom>
                <a:avLst/>
                <a:gdLst/>
                <a:ahLst/>
                <a:rect l="0" t="0" r="r" b="b"/>
                <a:pathLst>
                  <a:path w="616" h="616">
                    <a:moveTo>
                      <a:pt x="327" y="326"/>
                    </a:moveTo>
                    <a:cubicBezTo>
                      <a:pt x="414" y="326"/>
                      <a:pt x="500" y="326"/>
                      <a:pt x="587" y="326"/>
                    </a:cubicBezTo>
                    <a:cubicBezTo>
                      <a:pt x="598" y="326"/>
                      <a:pt x="616" y="326"/>
                      <a:pt x="616" y="308"/>
                    </a:cubicBezTo>
                    <a:cubicBezTo>
                      <a:pt x="616" y="289"/>
                      <a:pt x="598" y="289"/>
                      <a:pt x="587" y="289"/>
                    </a:cubicBezTo>
                    <a:cubicBezTo>
                      <a:pt x="500" y="289"/>
                      <a:pt x="414" y="289"/>
                      <a:pt x="327" y="289"/>
                    </a:cubicBezTo>
                    <a:cubicBezTo>
                      <a:pt x="327" y="203"/>
                      <a:pt x="327" y="116"/>
                      <a:pt x="327" y="29"/>
                    </a:cubicBezTo>
                    <a:cubicBezTo>
                      <a:pt x="327" y="18"/>
                      <a:pt x="327" y="0"/>
                      <a:pt x="308" y="0"/>
                    </a:cubicBezTo>
                    <a:cubicBezTo>
                      <a:pt x="290" y="0"/>
                      <a:pt x="290" y="18"/>
                      <a:pt x="290" y="29"/>
                    </a:cubicBezTo>
                    <a:cubicBezTo>
                      <a:pt x="290" y="116"/>
                      <a:pt x="290" y="203"/>
                      <a:pt x="290" y="289"/>
                    </a:cubicBezTo>
                    <a:cubicBezTo>
                      <a:pt x="204" y="289"/>
                      <a:pt x="118" y="289"/>
                      <a:pt x="32" y="289"/>
                    </a:cubicBezTo>
                    <a:cubicBezTo>
                      <a:pt x="18" y="289"/>
                      <a:pt x="0" y="289"/>
                      <a:pt x="0" y="308"/>
                    </a:cubicBezTo>
                    <a:cubicBezTo>
                      <a:pt x="0" y="326"/>
                      <a:pt x="18" y="326"/>
                      <a:pt x="32" y="326"/>
                    </a:cubicBezTo>
                    <a:cubicBezTo>
                      <a:pt x="118" y="326"/>
                      <a:pt x="204" y="326"/>
                      <a:pt x="290" y="326"/>
                    </a:cubicBezTo>
                    <a:cubicBezTo>
                      <a:pt x="290" y="412"/>
                      <a:pt x="290" y="498"/>
                      <a:pt x="290" y="584"/>
                    </a:cubicBezTo>
                    <a:cubicBezTo>
                      <a:pt x="290" y="597"/>
                      <a:pt x="290" y="616"/>
                      <a:pt x="308" y="616"/>
                    </a:cubicBezTo>
                    <a:cubicBezTo>
                      <a:pt x="327" y="616"/>
                      <a:pt x="327" y="597"/>
                      <a:pt x="327" y="584"/>
                    </a:cubicBezTo>
                    <a:cubicBezTo>
                      <a:pt x="327" y="498"/>
                      <a:pt x="327" y="412"/>
                      <a:pt x="327" y="3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4" name=""/>
              <p:cNvSpPr/>
              <p:nvPr/>
            </p:nvSpPr>
            <p:spPr>
              <a:xfrm>
                <a:off x="5825160" y="2057400"/>
                <a:ext cx="129960" cy="150480"/>
              </a:xfrm>
              <a:custGeom>
                <a:avLst/>
                <a:gdLst/>
                <a:ahLst/>
                <a:rect l="0" t="0" r="r" b="b"/>
                <a:pathLst>
                  <a:path w="361" h="418">
                    <a:moveTo>
                      <a:pt x="329" y="58"/>
                    </a:moveTo>
                    <a:cubicBezTo>
                      <a:pt x="313" y="58"/>
                      <a:pt x="300" y="58"/>
                      <a:pt x="287" y="71"/>
                    </a:cubicBezTo>
                    <a:cubicBezTo>
                      <a:pt x="274" y="84"/>
                      <a:pt x="271" y="100"/>
                      <a:pt x="271" y="105"/>
                    </a:cubicBezTo>
                    <a:cubicBezTo>
                      <a:pt x="271" y="129"/>
                      <a:pt x="287" y="139"/>
                      <a:pt x="306" y="139"/>
                    </a:cubicBezTo>
                    <a:cubicBezTo>
                      <a:pt x="332" y="139"/>
                      <a:pt x="358" y="116"/>
                      <a:pt x="358" y="79"/>
                    </a:cubicBezTo>
                    <a:cubicBezTo>
                      <a:pt x="358" y="34"/>
                      <a:pt x="313" y="0"/>
                      <a:pt x="248" y="0"/>
                    </a:cubicBezTo>
                    <a:cubicBezTo>
                      <a:pt x="124" y="0"/>
                      <a:pt x="0" y="132"/>
                      <a:pt x="0" y="263"/>
                    </a:cubicBezTo>
                    <a:cubicBezTo>
                      <a:pt x="0" y="345"/>
                      <a:pt x="53" y="418"/>
                      <a:pt x="150" y="418"/>
                    </a:cubicBezTo>
                    <a:cubicBezTo>
                      <a:pt x="282" y="418"/>
                      <a:pt x="361" y="321"/>
                      <a:pt x="361" y="310"/>
                    </a:cubicBezTo>
                    <a:cubicBezTo>
                      <a:pt x="361" y="303"/>
                      <a:pt x="356" y="297"/>
                      <a:pt x="348" y="297"/>
                    </a:cubicBezTo>
                    <a:cubicBezTo>
                      <a:pt x="345" y="297"/>
                      <a:pt x="342" y="300"/>
                      <a:pt x="337" y="305"/>
                    </a:cubicBezTo>
                    <a:cubicBezTo>
                      <a:pt x="263" y="397"/>
                      <a:pt x="163" y="397"/>
                      <a:pt x="153" y="397"/>
                    </a:cubicBezTo>
                    <a:cubicBezTo>
                      <a:pt x="95" y="397"/>
                      <a:pt x="68" y="353"/>
                      <a:pt x="68" y="297"/>
                    </a:cubicBezTo>
                    <a:cubicBezTo>
                      <a:pt x="68" y="260"/>
                      <a:pt x="87" y="171"/>
                      <a:pt x="119" y="113"/>
                    </a:cubicBezTo>
                    <a:cubicBezTo>
                      <a:pt x="148" y="61"/>
                      <a:pt x="198" y="21"/>
                      <a:pt x="250" y="21"/>
                    </a:cubicBezTo>
                    <a:cubicBezTo>
                      <a:pt x="279" y="21"/>
                      <a:pt x="316" y="32"/>
                      <a:pt x="329" y="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5" name=""/>
              <p:cNvSpPr/>
              <p:nvPr/>
            </p:nvSpPr>
            <p:spPr>
              <a:xfrm>
                <a:off x="5699160" y="2339640"/>
                <a:ext cx="369000" cy="13320"/>
              </a:xfrm>
              <a:custGeom>
                <a:avLst/>
                <a:gdLst/>
                <a:ahLst/>
                <a:rect l="0" t="0" r="r" b="b"/>
                <a:pathLst>
                  <a:path w="1025" h="37">
                    <a:moveTo>
                      <a:pt x="0" y="0"/>
                    </a:moveTo>
                    <a:cubicBezTo>
                      <a:pt x="342" y="0"/>
                      <a:pt x="683" y="0"/>
                      <a:pt x="1025" y="0"/>
                    </a:cubicBezTo>
                    <a:cubicBezTo>
                      <a:pt x="1025" y="12"/>
                      <a:pt x="1025" y="25"/>
                      <a:pt x="1025" y="37"/>
                    </a:cubicBezTo>
                    <a:cubicBezTo>
                      <a:pt x="683" y="37"/>
                      <a:pt x="342" y="37"/>
                      <a:pt x="0" y="37"/>
                    </a:cubicBezTo>
                    <a:cubicBezTo>
                      <a:pt x="0" y="25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1680" bIns="-31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6" name=""/>
              <p:cNvSpPr/>
              <p:nvPr/>
            </p:nvSpPr>
            <p:spPr>
              <a:xfrm>
                <a:off x="5708520" y="2432520"/>
                <a:ext cx="147960" cy="224640"/>
              </a:xfrm>
              <a:custGeom>
                <a:avLst/>
                <a:gdLst/>
                <a:ahLst/>
                <a:rect l="0" t="0" r="r" b="b"/>
                <a:pathLst>
                  <a:path w="411" h="624">
                    <a:moveTo>
                      <a:pt x="248" y="471"/>
                    </a:moveTo>
                    <a:cubicBezTo>
                      <a:pt x="248" y="498"/>
                      <a:pt x="248" y="525"/>
                      <a:pt x="248" y="553"/>
                    </a:cubicBezTo>
                    <a:cubicBezTo>
                      <a:pt x="248" y="584"/>
                      <a:pt x="245" y="595"/>
                      <a:pt x="176" y="595"/>
                    </a:cubicBezTo>
                    <a:cubicBezTo>
                      <a:pt x="170" y="595"/>
                      <a:pt x="164" y="595"/>
                      <a:pt x="158" y="595"/>
                    </a:cubicBezTo>
                    <a:cubicBezTo>
                      <a:pt x="158" y="604"/>
                      <a:pt x="158" y="614"/>
                      <a:pt x="158" y="624"/>
                    </a:cubicBezTo>
                    <a:cubicBezTo>
                      <a:pt x="195" y="621"/>
                      <a:pt x="242" y="621"/>
                      <a:pt x="282" y="621"/>
                    </a:cubicBezTo>
                    <a:cubicBezTo>
                      <a:pt x="321" y="621"/>
                      <a:pt x="369" y="621"/>
                      <a:pt x="408" y="624"/>
                    </a:cubicBezTo>
                    <a:cubicBezTo>
                      <a:pt x="408" y="614"/>
                      <a:pt x="408" y="604"/>
                      <a:pt x="408" y="595"/>
                    </a:cubicBezTo>
                    <a:cubicBezTo>
                      <a:pt x="401" y="595"/>
                      <a:pt x="394" y="595"/>
                      <a:pt x="387" y="595"/>
                    </a:cubicBezTo>
                    <a:cubicBezTo>
                      <a:pt x="319" y="595"/>
                      <a:pt x="319" y="584"/>
                      <a:pt x="319" y="553"/>
                    </a:cubicBezTo>
                    <a:cubicBezTo>
                      <a:pt x="319" y="525"/>
                      <a:pt x="319" y="498"/>
                      <a:pt x="319" y="471"/>
                    </a:cubicBezTo>
                    <a:cubicBezTo>
                      <a:pt x="349" y="471"/>
                      <a:pt x="380" y="471"/>
                      <a:pt x="411" y="471"/>
                    </a:cubicBezTo>
                    <a:cubicBezTo>
                      <a:pt x="411" y="461"/>
                      <a:pt x="411" y="452"/>
                      <a:pt x="411" y="442"/>
                    </a:cubicBezTo>
                    <a:cubicBezTo>
                      <a:pt x="380" y="442"/>
                      <a:pt x="349" y="442"/>
                      <a:pt x="319" y="442"/>
                    </a:cubicBezTo>
                    <a:cubicBezTo>
                      <a:pt x="319" y="303"/>
                      <a:pt x="319" y="163"/>
                      <a:pt x="319" y="24"/>
                    </a:cubicBezTo>
                    <a:cubicBezTo>
                      <a:pt x="319" y="5"/>
                      <a:pt x="319" y="0"/>
                      <a:pt x="303" y="0"/>
                    </a:cubicBezTo>
                    <a:cubicBezTo>
                      <a:pt x="295" y="0"/>
                      <a:pt x="292" y="0"/>
                      <a:pt x="284" y="11"/>
                    </a:cubicBezTo>
                    <a:cubicBezTo>
                      <a:pt x="190" y="154"/>
                      <a:pt x="95" y="298"/>
                      <a:pt x="0" y="442"/>
                    </a:cubicBezTo>
                    <a:cubicBezTo>
                      <a:pt x="0" y="452"/>
                      <a:pt x="0" y="461"/>
                      <a:pt x="0" y="471"/>
                    </a:cubicBezTo>
                    <a:cubicBezTo>
                      <a:pt x="83" y="471"/>
                      <a:pt x="165" y="471"/>
                      <a:pt x="248" y="471"/>
                    </a:cubicBezTo>
                    <a:moveTo>
                      <a:pt x="253" y="442"/>
                    </a:moveTo>
                    <a:cubicBezTo>
                      <a:pt x="177" y="442"/>
                      <a:pt x="102" y="442"/>
                      <a:pt x="26" y="442"/>
                    </a:cubicBezTo>
                    <a:cubicBezTo>
                      <a:pt x="102" y="327"/>
                      <a:pt x="177" y="212"/>
                      <a:pt x="253" y="97"/>
                    </a:cubicBezTo>
                    <a:cubicBezTo>
                      <a:pt x="253" y="212"/>
                      <a:pt x="253" y="327"/>
                      <a:pt x="253" y="4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7" name=""/>
              <p:cNvSpPr/>
              <p:nvPr/>
            </p:nvSpPr>
            <p:spPr>
              <a:xfrm>
                <a:off x="5875560" y="2513880"/>
                <a:ext cx="179280" cy="146880"/>
              </a:xfrm>
              <a:custGeom>
                <a:avLst/>
                <a:gdLst/>
                <a:ahLst/>
                <a:rect l="0" t="0" r="r" b="b"/>
                <a:pathLst>
                  <a:path w="498" h="408">
                    <a:moveTo>
                      <a:pt x="219" y="53"/>
                    </a:moveTo>
                    <a:cubicBezTo>
                      <a:pt x="254" y="53"/>
                      <a:pt x="289" y="53"/>
                      <a:pt x="324" y="53"/>
                    </a:cubicBezTo>
                    <a:cubicBezTo>
                      <a:pt x="292" y="189"/>
                      <a:pt x="284" y="229"/>
                      <a:pt x="284" y="292"/>
                    </a:cubicBezTo>
                    <a:cubicBezTo>
                      <a:pt x="284" y="305"/>
                      <a:pt x="284" y="332"/>
                      <a:pt x="292" y="360"/>
                    </a:cubicBezTo>
                    <a:cubicBezTo>
                      <a:pt x="300" y="403"/>
                      <a:pt x="311" y="408"/>
                      <a:pt x="327" y="408"/>
                    </a:cubicBezTo>
                    <a:cubicBezTo>
                      <a:pt x="345" y="408"/>
                      <a:pt x="364" y="392"/>
                      <a:pt x="364" y="374"/>
                    </a:cubicBezTo>
                    <a:cubicBezTo>
                      <a:pt x="364" y="368"/>
                      <a:pt x="364" y="366"/>
                      <a:pt x="358" y="353"/>
                    </a:cubicBezTo>
                    <a:cubicBezTo>
                      <a:pt x="332" y="287"/>
                      <a:pt x="332" y="226"/>
                      <a:pt x="332" y="200"/>
                    </a:cubicBezTo>
                    <a:cubicBezTo>
                      <a:pt x="332" y="150"/>
                      <a:pt x="337" y="103"/>
                      <a:pt x="348" y="53"/>
                    </a:cubicBezTo>
                    <a:cubicBezTo>
                      <a:pt x="383" y="53"/>
                      <a:pt x="418" y="53"/>
                      <a:pt x="453" y="53"/>
                    </a:cubicBezTo>
                    <a:cubicBezTo>
                      <a:pt x="466" y="53"/>
                      <a:pt x="498" y="53"/>
                      <a:pt x="498" y="21"/>
                    </a:cubicBezTo>
                    <a:cubicBezTo>
                      <a:pt x="498" y="0"/>
                      <a:pt x="479" y="0"/>
                      <a:pt x="461" y="0"/>
                    </a:cubicBezTo>
                    <a:cubicBezTo>
                      <a:pt x="358" y="0"/>
                      <a:pt x="256" y="0"/>
                      <a:pt x="153" y="0"/>
                    </a:cubicBezTo>
                    <a:cubicBezTo>
                      <a:pt x="132" y="0"/>
                      <a:pt x="95" y="0"/>
                      <a:pt x="55" y="42"/>
                    </a:cubicBezTo>
                    <a:cubicBezTo>
                      <a:pt x="24" y="79"/>
                      <a:pt x="0" y="121"/>
                      <a:pt x="0" y="126"/>
                    </a:cubicBezTo>
                    <a:cubicBezTo>
                      <a:pt x="4" y="129"/>
                      <a:pt x="0" y="134"/>
                      <a:pt x="11" y="134"/>
                    </a:cubicBezTo>
                    <a:cubicBezTo>
                      <a:pt x="18" y="134"/>
                      <a:pt x="18" y="132"/>
                      <a:pt x="24" y="124"/>
                    </a:cubicBezTo>
                    <a:cubicBezTo>
                      <a:pt x="71" y="53"/>
                      <a:pt x="124" y="53"/>
                      <a:pt x="142" y="53"/>
                    </a:cubicBezTo>
                    <a:cubicBezTo>
                      <a:pt x="160" y="53"/>
                      <a:pt x="177" y="53"/>
                      <a:pt x="195" y="53"/>
                    </a:cubicBezTo>
                    <a:cubicBezTo>
                      <a:pt x="166" y="166"/>
                      <a:pt x="116" y="276"/>
                      <a:pt x="76" y="360"/>
                    </a:cubicBezTo>
                    <a:cubicBezTo>
                      <a:pt x="68" y="374"/>
                      <a:pt x="68" y="376"/>
                      <a:pt x="68" y="384"/>
                    </a:cubicBezTo>
                    <a:cubicBezTo>
                      <a:pt x="68" y="400"/>
                      <a:pt x="84" y="408"/>
                      <a:pt x="95" y="408"/>
                    </a:cubicBezTo>
                    <a:cubicBezTo>
                      <a:pt x="124" y="408"/>
                      <a:pt x="132" y="382"/>
                      <a:pt x="142" y="347"/>
                    </a:cubicBezTo>
                    <a:cubicBezTo>
                      <a:pt x="155" y="305"/>
                      <a:pt x="155" y="303"/>
                      <a:pt x="166" y="258"/>
                    </a:cubicBezTo>
                    <a:cubicBezTo>
                      <a:pt x="184" y="189"/>
                      <a:pt x="201" y="121"/>
                      <a:pt x="219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8" name=""/>
              <p:cNvSpPr/>
              <p:nvPr/>
            </p:nvSpPr>
            <p:spPr>
              <a:xfrm>
                <a:off x="6141240" y="2179440"/>
                <a:ext cx="76680" cy="332640"/>
              </a:xfrm>
              <a:custGeom>
                <a:avLst/>
                <a:gdLst/>
                <a:ahLst/>
                <a:rect l="0" t="0" r="r" b="b"/>
                <a:pathLst>
                  <a:path w="213" h="924">
                    <a:moveTo>
                      <a:pt x="213" y="916"/>
                    </a:moveTo>
                    <a:cubicBezTo>
                      <a:pt x="213" y="913"/>
                      <a:pt x="213" y="910"/>
                      <a:pt x="198" y="895"/>
                    </a:cubicBezTo>
                    <a:cubicBezTo>
                      <a:pt x="84" y="779"/>
                      <a:pt x="53" y="603"/>
                      <a:pt x="53" y="463"/>
                    </a:cubicBezTo>
                    <a:cubicBezTo>
                      <a:pt x="53" y="303"/>
                      <a:pt x="90" y="142"/>
                      <a:pt x="203" y="26"/>
                    </a:cubicBezTo>
                    <a:cubicBezTo>
                      <a:pt x="213" y="16"/>
                      <a:pt x="213" y="13"/>
                      <a:pt x="213" y="11"/>
                    </a:cubicBezTo>
                    <a:cubicBezTo>
                      <a:pt x="213" y="3"/>
                      <a:pt x="211" y="0"/>
                      <a:pt x="205" y="0"/>
                    </a:cubicBezTo>
                    <a:cubicBezTo>
                      <a:pt x="195" y="0"/>
                      <a:pt x="113" y="63"/>
                      <a:pt x="58" y="182"/>
                    </a:cubicBezTo>
                    <a:cubicBezTo>
                      <a:pt x="11" y="282"/>
                      <a:pt x="0" y="384"/>
                      <a:pt x="0" y="463"/>
                    </a:cubicBezTo>
                    <a:cubicBezTo>
                      <a:pt x="0" y="534"/>
                      <a:pt x="11" y="647"/>
                      <a:pt x="61" y="750"/>
                    </a:cubicBezTo>
                    <a:cubicBezTo>
                      <a:pt x="116" y="863"/>
                      <a:pt x="195" y="924"/>
                      <a:pt x="205" y="924"/>
                    </a:cubicBezTo>
                    <a:cubicBezTo>
                      <a:pt x="211" y="924"/>
                      <a:pt x="213" y="921"/>
                      <a:pt x="213" y="9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9" name=""/>
              <p:cNvSpPr/>
              <p:nvPr/>
            </p:nvSpPr>
            <p:spPr>
              <a:xfrm>
                <a:off x="6267240" y="2207880"/>
                <a:ext cx="110160" cy="220680"/>
              </a:xfrm>
              <a:custGeom>
                <a:avLst/>
                <a:gdLst/>
                <a:ahLst/>
                <a:rect l="0" t="0" r="r" b="b"/>
                <a:pathLst>
                  <a:path w="306" h="613">
                    <a:moveTo>
                      <a:pt x="190" y="24"/>
                    </a:moveTo>
                    <a:cubicBezTo>
                      <a:pt x="190" y="0"/>
                      <a:pt x="190" y="0"/>
                      <a:pt x="169" y="0"/>
                    </a:cubicBezTo>
                    <a:cubicBezTo>
                      <a:pt x="111" y="58"/>
                      <a:pt x="29" y="58"/>
                      <a:pt x="0" y="58"/>
                    </a:cubicBezTo>
                    <a:cubicBezTo>
                      <a:pt x="0" y="68"/>
                      <a:pt x="0" y="77"/>
                      <a:pt x="0" y="87"/>
                    </a:cubicBezTo>
                    <a:cubicBezTo>
                      <a:pt x="18" y="87"/>
                      <a:pt x="74" y="87"/>
                      <a:pt x="121" y="63"/>
                    </a:cubicBezTo>
                    <a:cubicBezTo>
                      <a:pt x="121" y="223"/>
                      <a:pt x="121" y="382"/>
                      <a:pt x="121" y="542"/>
                    </a:cubicBezTo>
                    <a:cubicBezTo>
                      <a:pt x="121" y="574"/>
                      <a:pt x="119" y="587"/>
                      <a:pt x="34" y="587"/>
                    </a:cubicBezTo>
                    <a:cubicBezTo>
                      <a:pt x="25" y="587"/>
                      <a:pt x="15" y="587"/>
                      <a:pt x="5" y="587"/>
                    </a:cubicBezTo>
                    <a:cubicBezTo>
                      <a:pt x="5" y="596"/>
                      <a:pt x="5" y="604"/>
                      <a:pt x="5" y="613"/>
                    </a:cubicBezTo>
                    <a:cubicBezTo>
                      <a:pt x="37" y="610"/>
                      <a:pt x="119" y="610"/>
                      <a:pt x="155" y="610"/>
                    </a:cubicBezTo>
                    <a:cubicBezTo>
                      <a:pt x="192" y="610"/>
                      <a:pt x="274" y="610"/>
                      <a:pt x="306" y="613"/>
                    </a:cubicBezTo>
                    <a:cubicBezTo>
                      <a:pt x="306" y="604"/>
                      <a:pt x="306" y="596"/>
                      <a:pt x="306" y="587"/>
                    </a:cubicBezTo>
                    <a:cubicBezTo>
                      <a:pt x="296" y="587"/>
                      <a:pt x="286" y="587"/>
                      <a:pt x="277" y="587"/>
                    </a:cubicBezTo>
                    <a:cubicBezTo>
                      <a:pt x="192" y="587"/>
                      <a:pt x="190" y="576"/>
                      <a:pt x="190" y="542"/>
                    </a:cubicBezTo>
                    <a:cubicBezTo>
                      <a:pt x="190" y="369"/>
                      <a:pt x="190" y="196"/>
                      <a:pt x="190" y="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0" name=""/>
              <p:cNvSpPr/>
              <p:nvPr/>
            </p:nvSpPr>
            <p:spPr>
              <a:xfrm>
                <a:off x="6506280" y="2339640"/>
                <a:ext cx="203040" cy="13320"/>
              </a:xfrm>
              <a:custGeom>
                <a:avLst/>
                <a:gdLst/>
                <a:ahLst/>
                <a:rect l="0" t="0" r="r" b="b"/>
                <a:pathLst>
                  <a:path w="564" h="37">
                    <a:moveTo>
                      <a:pt x="532" y="37"/>
                    </a:moveTo>
                    <a:cubicBezTo>
                      <a:pt x="548" y="37"/>
                      <a:pt x="564" y="37"/>
                      <a:pt x="564" y="18"/>
                    </a:cubicBezTo>
                    <a:cubicBezTo>
                      <a:pt x="564" y="0"/>
                      <a:pt x="548" y="0"/>
                      <a:pt x="532" y="0"/>
                    </a:cubicBezTo>
                    <a:cubicBezTo>
                      <a:pt x="365" y="0"/>
                      <a:pt x="198" y="0"/>
                      <a:pt x="32" y="0"/>
                    </a:cubicBezTo>
                    <a:cubicBezTo>
                      <a:pt x="16" y="0"/>
                      <a:pt x="0" y="0"/>
                      <a:pt x="0" y="18"/>
                    </a:cubicBezTo>
                    <a:cubicBezTo>
                      <a:pt x="0" y="37"/>
                      <a:pt x="16" y="37"/>
                      <a:pt x="32" y="37"/>
                    </a:cubicBezTo>
                    <a:cubicBezTo>
                      <a:pt x="198" y="37"/>
                      <a:pt x="365" y="37"/>
                      <a:pt x="532" y="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1680" bIns="-31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1" name=""/>
              <p:cNvSpPr/>
              <p:nvPr/>
            </p:nvSpPr>
            <p:spPr>
              <a:xfrm>
                <a:off x="6820920" y="2204280"/>
                <a:ext cx="147960" cy="224640"/>
              </a:xfrm>
              <a:custGeom>
                <a:avLst/>
                <a:gdLst/>
                <a:ahLst/>
                <a:rect l="0" t="0" r="r" b="b"/>
                <a:pathLst>
                  <a:path w="411" h="624">
                    <a:moveTo>
                      <a:pt x="245" y="474"/>
                    </a:moveTo>
                    <a:cubicBezTo>
                      <a:pt x="245" y="500"/>
                      <a:pt x="245" y="526"/>
                      <a:pt x="245" y="553"/>
                    </a:cubicBezTo>
                    <a:cubicBezTo>
                      <a:pt x="245" y="587"/>
                      <a:pt x="245" y="597"/>
                      <a:pt x="176" y="597"/>
                    </a:cubicBezTo>
                    <a:cubicBezTo>
                      <a:pt x="169" y="597"/>
                      <a:pt x="162" y="597"/>
                      <a:pt x="155" y="597"/>
                    </a:cubicBezTo>
                    <a:cubicBezTo>
                      <a:pt x="155" y="606"/>
                      <a:pt x="155" y="615"/>
                      <a:pt x="155" y="624"/>
                    </a:cubicBezTo>
                    <a:cubicBezTo>
                      <a:pt x="195" y="621"/>
                      <a:pt x="244" y="621"/>
                      <a:pt x="282" y="621"/>
                    </a:cubicBezTo>
                    <a:cubicBezTo>
                      <a:pt x="320" y="621"/>
                      <a:pt x="369" y="621"/>
                      <a:pt x="406" y="624"/>
                    </a:cubicBezTo>
                    <a:cubicBezTo>
                      <a:pt x="406" y="615"/>
                      <a:pt x="406" y="606"/>
                      <a:pt x="406" y="597"/>
                    </a:cubicBezTo>
                    <a:cubicBezTo>
                      <a:pt x="400" y="597"/>
                      <a:pt x="393" y="597"/>
                      <a:pt x="387" y="597"/>
                    </a:cubicBezTo>
                    <a:cubicBezTo>
                      <a:pt x="319" y="597"/>
                      <a:pt x="316" y="587"/>
                      <a:pt x="316" y="553"/>
                    </a:cubicBezTo>
                    <a:cubicBezTo>
                      <a:pt x="316" y="526"/>
                      <a:pt x="316" y="500"/>
                      <a:pt x="316" y="474"/>
                    </a:cubicBezTo>
                    <a:cubicBezTo>
                      <a:pt x="348" y="474"/>
                      <a:pt x="379" y="474"/>
                      <a:pt x="411" y="474"/>
                    </a:cubicBezTo>
                    <a:cubicBezTo>
                      <a:pt x="411" y="464"/>
                      <a:pt x="411" y="454"/>
                      <a:pt x="411" y="445"/>
                    </a:cubicBezTo>
                    <a:cubicBezTo>
                      <a:pt x="379" y="445"/>
                      <a:pt x="348" y="445"/>
                      <a:pt x="316" y="445"/>
                    </a:cubicBezTo>
                    <a:cubicBezTo>
                      <a:pt x="316" y="304"/>
                      <a:pt x="316" y="164"/>
                      <a:pt x="316" y="24"/>
                    </a:cubicBezTo>
                    <a:cubicBezTo>
                      <a:pt x="316" y="5"/>
                      <a:pt x="316" y="0"/>
                      <a:pt x="303" y="0"/>
                    </a:cubicBezTo>
                    <a:cubicBezTo>
                      <a:pt x="295" y="0"/>
                      <a:pt x="292" y="0"/>
                      <a:pt x="284" y="11"/>
                    </a:cubicBezTo>
                    <a:cubicBezTo>
                      <a:pt x="190" y="155"/>
                      <a:pt x="95" y="300"/>
                      <a:pt x="0" y="445"/>
                    </a:cubicBezTo>
                    <a:cubicBezTo>
                      <a:pt x="0" y="454"/>
                      <a:pt x="0" y="464"/>
                      <a:pt x="0" y="474"/>
                    </a:cubicBezTo>
                    <a:cubicBezTo>
                      <a:pt x="82" y="474"/>
                      <a:pt x="163" y="474"/>
                      <a:pt x="245" y="474"/>
                    </a:cubicBezTo>
                    <a:moveTo>
                      <a:pt x="250" y="445"/>
                    </a:moveTo>
                    <a:cubicBezTo>
                      <a:pt x="176" y="445"/>
                      <a:pt x="101" y="445"/>
                      <a:pt x="26" y="445"/>
                    </a:cubicBezTo>
                    <a:cubicBezTo>
                      <a:pt x="101" y="330"/>
                      <a:pt x="176" y="215"/>
                      <a:pt x="250" y="100"/>
                    </a:cubicBezTo>
                    <a:cubicBezTo>
                      <a:pt x="250" y="215"/>
                      <a:pt x="250" y="330"/>
                      <a:pt x="250" y="4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2" name=""/>
              <p:cNvSpPr/>
              <p:nvPr/>
            </p:nvSpPr>
            <p:spPr>
              <a:xfrm>
                <a:off x="6986880" y="2285640"/>
                <a:ext cx="180000" cy="146880"/>
              </a:xfrm>
              <a:custGeom>
                <a:avLst/>
                <a:gdLst/>
                <a:ahLst/>
                <a:rect l="0" t="0" r="r" b="b"/>
                <a:pathLst>
                  <a:path w="500" h="408">
                    <a:moveTo>
                      <a:pt x="221" y="55"/>
                    </a:moveTo>
                    <a:cubicBezTo>
                      <a:pt x="256" y="55"/>
                      <a:pt x="292" y="55"/>
                      <a:pt x="327" y="55"/>
                    </a:cubicBezTo>
                    <a:cubicBezTo>
                      <a:pt x="295" y="192"/>
                      <a:pt x="287" y="232"/>
                      <a:pt x="287" y="292"/>
                    </a:cubicBezTo>
                    <a:cubicBezTo>
                      <a:pt x="287" y="305"/>
                      <a:pt x="287" y="332"/>
                      <a:pt x="295" y="363"/>
                    </a:cubicBezTo>
                    <a:cubicBezTo>
                      <a:pt x="303" y="403"/>
                      <a:pt x="313" y="408"/>
                      <a:pt x="327" y="408"/>
                    </a:cubicBezTo>
                    <a:cubicBezTo>
                      <a:pt x="345" y="408"/>
                      <a:pt x="366" y="392"/>
                      <a:pt x="366" y="374"/>
                    </a:cubicBezTo>
                    <a:cubicBezTo>
                      <a:pt x="366" y="368"/>
                      <a:pt x="366" y="366"/>
                      <a:pt x="361" y="353"/>
                    </a:cubicBezTo>
                    <a:cubicBezTo>
                      <a:pt x="332" y="287"/>
                      <a:pt x="332" y="226"/>
                      <a:pt x="332" y="200"/>
                    </a:cubicBezTo>
                    <a:cubicBezTo>
                      <a:pt x="332" y="153"/>
                      <a:pt x="340" y="103"/>
                      <a:pt x="350" y="55"/>
                    </a:cubicBezTo>
                    <a:cubicBezTo>
                      <a:pt x="385" y="55"/>
                      <a:pt x="421" y="55"/>
                      <a:pt x="456" y="55"/>
                    </a:cubicBezTo>
                    <a:cubicBezTo>
                      <a:pt x="466" y="55"/>
                      <a:pt x="500" y="55"/>
                      <a:pt x="500" y="24"/>
                    </a:cubicBezTo>
                    <a:cubicBezTo>
                      <a:pt x="500" y="0"/>
                      <a:pt x="482" y="0"/>
                      <a:pt x="464" y="0"/>
                    </a:cubicBezTo>
                    <a:cubicBezTo>
                      <a:pt x="360" y="0"/>
                      <a:pt x="256" y="0"/>
                      <a:pt x="153" y="0"/>
                    </a:cubicBezTo>
                    <a:cubicBezTo>
                      <a:pt x="132" y="0"/>
                      <a:pt x="97" y="0"/>
                      <a:pt x="58" y="45"/>
                    </a:cubicBezTo>
                    <a:cubicBezTo>
                      <a:pt x="24" y="79"/>
                      <a:pt x="0" y="124"/>
                      <a:pt x="0" y="126"/>
                    </a:cubicBezTo>
                    <a:cubicBezTo>
                      <a:pt x="0" y="129"/>
                      <a:pt x="0" y="137"/>
                      <a:pt x="11" y="137"/>
                    </a:cubicBezTo>
                    <a:cubicBezTo>
                      <a:pt x="18" y="137"/>
                      <a:pt x="21" y="132"/>
                      <a:pt x="26" y="126"/>
                    </a:cubicBezTo>
                    <a:cubicBezTo>
                      <a:pt x="71" y="55"/>
                      <a:pt x="126" y="55"/>
                      <a:pt x="145" y="55"/>
                    </a:cubicBezTo>
                    <a:cubicBezTo>
                      <a:pt x="162" y="55"/>
                      <a:pt x="180" y="55"/>
                      <a:pt x="198" y="55"/>
                    </a:cubicBezTo>
                    <a:cubicBezTo>
                      <a:pt x="166" y="166"/>
                      <a:pt x="116" y="276"/>
                      <a:pt x="79" y="360"/>
                    </a:cubicBezTo>
                    <a:cubicBezTo>
                      <a:pt x="71" y="376"/>
                      <a:pt x="71" y="376"/>
                      <a:pt x="71" y="384"/>
                    </a:cubicBezTo>
                    <a:cubicBezTo>
                      <a:pt x="71" y="403"/>
                      <a:pt x="87" y="408"/>
                      <a:pt x="97" y="408"/>
                    </a:cubicBezTo>
                    <a:cubicBezTo>
                      <a:pt x="126" y="408"/>
                      <a:pt x="132" y="382"/>
                      <a:pt x="145" y="350"/>
                    </a:cubicBezTo>
                    <a:cubicBezTo>
                      <a:pt x="158" y="305"/>
                      <a:pt x="158" y="305"/>
                      <a:pt x="169" y="258"/>
                    </a:cubicBezTo>
                    <a:cubicBezTo>
                      <a:pt x="186" y="190"/>
                      <a:pt x="204" y="123"/>
                      <a:pt x="221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3" name=""/>
              <p:cNvSpPr/>
              <p:nvPr/>
            </p:nvSpPr>
            <p:spPr>
              <a:xfrm>
                <a:off x="7191000" y="2282040"/>
                <a:ext cx="186840" cy="214920"/>
              </a:xfrm>
              <a:custGeom>
                <a:avLst/>
                <a:gdLst/>
                <a:ahLst/>
                <a:rect l="0" t="0" r="r" b="b"/>
                <a:pathLst>
                  <a:path w="519" h="597">
                    <a:moveTo>
                      <a:pt x="508" y="37"/>
                    </a:moveTo>
                    <a:cubicBezTo>
                      <a:pt x="519" y="26"/>
                      <a:pt x="519" y="24"/>
                      <a:pt x="519" y="21"/>
                    </a:cubicBezTo>
                    <a:cubicBezTo>
                      <a:pt x="519" y="16"/>
                      <a:pt x="516" y="11"/>
                      <a:pt x="508" y="11"/>
                    </a:cubicBezTo>
                    <a:cubicBezTo>
                      <a:pt x="503" y="11"/>
                      <a:pt x="500" y="16"/>
                      <a:pt x="495" y="21"/>
                    </a:cubicBezTo>
                    <a:cubicBezTo>
                      <a:pt x="424" y="100"/>
                      <a:pt x="353" y="179"/>
                      <a:pt x="282" y="258"/>
                    </a:cubicBezTo>
                    <a:cubicBezTo>
                      <a:pt x="245" y="139"/>
                      <a:pt x="237" y="118"/>
                      <a:pt x="216" y="68"/>
                    </a:cubicBezTo>
                    <a:cubicBezTo>
                      <a:pt x="205" y="47"/>
                      <a:pt x="184" y="0"/>
                      <a:pt x="105" y="0"/>
                    </a:cubicBezTo>
                    <a:cubicBezTo>
                      <a:pt x="50" y="0"/>
                      <a:pt x="26" y="50"/>
                      <a:pt x="26" y="63"/>
                    </a:cubicBezTo>
                    <a:cubicBezTo>
                      <a:pt x="30" y="66"/>
                      <a:pt x="26" y="71"/>
                      <a:pt x="37" y="71"/>
                    </a:cubicBezTo>
                    <a:cubicBezTo>
                      <a:pt x="45" y="71"/>
                      <a:pt x="47" y="66"/>
                      <a:pt x="50" y="61"/>
                    </a:cubicBezTo>
                    <a:cubicBezTo>
                      <a:pt x="63" y="24"/>
                      <a:pt x="92" y="21"/>
                      <a:pt x="97" y="21"/>
                    </a:cubicBezTo>
                    <a:cubicBezTo>
                      <a:pt x="126" y="21"/>
                      <a:pt x="155" y="92"/>
                      <a:pt x="171" y="132"/>
                    </a:cubicBezTo>
                    <a:cubicBezTo>
                      <a:pt x="200" y="205"/>
                      <a:pt x="229" y="313"/>
                      <a:pt x="229" y="316"/>
                    </a:cubicBezTo>
                    <a:cubicBezTo>
                      <a:pt x="227" y="319"/>
                      <a:pt x="229" y="318"/>
                      <a:pt x="221" y="326"/>
                    </a:cubicBezTo>
                    <a:cubicBezTo>
                      <a:pt x="150" y="405"/>
                      <a:pt x="79" y="484"/>
                      <a:pt x="8" y="563"/>
                    </a:cubicBezTo>
                    <a:cubicBezTo>
                      <a:pt x="0" y="574"/>
                      <a:pt x="0" y="574"/>
                      <a:pt x="0" y="576"/>
                    </a:cubicBezTo>
                    <a:cubicBezTo>
                      <a:pt x="0" y="581"/>
                      <a:pt x="5" y="589"/>
                      <a:pt x="11" y="589"/>
                    </a:cubicBezTo>
                    <a:cubicBezTo>
                      <a:pt x="16" y="589"/>
                      <a:pt x="21" y="581"/>
                      <a:pt x="24" y="579"/>
                    </a:cubicBezTo>
                    <a:cubicBezTo>
                      <a:pt x="95" y="499"/>
                      <a:pt x="166" y="419"/>
                      <a:pt x="237" y="339"/>
                    </a:cubicBezTo>
                    <a:cubicBezTo>
                      <a:pt x="266" y="437"/>
                      <a:pt x="277" y="474"/>
                      <a:pt x="300" y="524"/>
                    </a:cubicBezTo>
                    <a:cubicBezTo>
                      <a:pt x="311" y="553"/>
                      <a:pt x="332" y="597"/>
                      <a:pt x="414" y="597"/>
                    </a:cubicBezTo>
                    <a:cubicBezTo>
                      <a:pt x="469" y="597"/>
                      <a:pt x="493" y="550"/>
                      <a:pt x="493" y="539"/>
                    </a:cubicBezTo>
                    <a:cubicBezTo>
                      <a:pt x="493" y="534"/>
                      <a:pt x="491" y="529"/>
                      <a:pt x="482" y="529"/>
                    </a:cubicBezTo>
                    <a:cubicBezTo>
                      <a:pt x="473" y="529"/>
                      <a:pt x="472" y="531"/>
                      <a:pt x="469" y="542"/>
                    </a:cubicBezTo>
                    <a:cubicBezTo>
                      <a:pt x="461" y="563"/>
                      <a:pt x="437" y="579"/>
                      <a:pt x="419" y="579"/>
                    </a:cubicBezTo>
                    <a:cubicBezTo>
                      <a:pt x="371" y="579"/>
                      <a:pt x="311" y="355"/>
                      <a:pt x="290" y="284"/>
                    </a:cubicBezTo>
                    <a:cubicBezTo>
                      <a:pt x="363" y="202"/>
                      <a:pt x="436" y="119"/>
                      <a:pt x="508" y="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4" name=""/>
              <p:cNvSpPr/>
              <p:nvPr/>
            </p:nvSpPr>
            <p:spPr>
              <a:xfrm>
                <a:off x="7400520" y="2376720"/>
                <a:ext cx="138600" cy="152640"/>
              </a:xfrm>
              <a:custGeom>
                <a:avLst/>
                <a:gdLst/>
                <a:ahLst/>
                <a:rect l="0" t="0" r="r" b="b"/>
                <a:pathLst>
                  <a:path w="385" h="424">
                    <a:moveTo>
                      <a:pt x="3" y="389"/>
                    </a:moveTo>
                    <a:cubicBezTo>
                      <a:pt x="0" y="397"/>
                      <a:pt x="1" y="398"/>
                      <a:pt x="0" y="403"/>
                    </a:cubicBezTo>
                    <a:cubicBezTo>
                      <a:pt x="0" y="416"/>
                      <a:pt x="11" y="424"/>
                      <a:pt x="21" y="424"/>
                    </a:cubicBezTo>
                    <a:cubicBezTo>
                      <a:pt x="45" y="424"/>
                      <a:pt x="50" y="403"/>
                      <a:pt x="53" y="389"/>
                    </a:cubicBezTo>
                    <a:cubicBezTo>
                      <a:pt x="53" y="387"/>
                      <a:pt x="66" y="334"/>
                      <a:pt x="82" y="271"/>
                    </a:cubicBezTo>
                    <a:cubicBezTo>
                      <a:pt x="103" y="287"/>
                      <a:pt x="129" y="292"/>
                      <a:pt x="153" y="292"/>
                    </a:cubicBezTo>
                    <a:cubicBezTo>
                      <a:pt x="208" y="292"/>
                      <a:pt x="214" y="260"/>
                      <a:pt x="245" y="245"/>
                    </a:cubicBezTo>
                    <a:cubicBezTo>
                      <a:pt x="258" y="289"/>
                      <a:pt x="303" y="292"/>
                      <a:pt x="311" y="292"/>
                    </a:cubicBezTo>
                    <a:cubicBezTo>
                      <a:pt x="335" y="292"/>
                      <a:pt x="350" y="276"/>
                      <a:pt x="364" y="258"/>
                    </a:cubicBezTo>
                    <a:cubicBezTo>
                      <a:pt x="377" y="232"/>
                      <a:pt x="385" y="195"/>
                      <a:pt x="385" y="192"/>
                    </a:cubicBezTo>
                    <a:cubicBezTo>
                      <a:pt x="385" y="184"/>
                      <a:pt x="377" y="184"/>
                      <a:pt x="374" y="184"/>
                    </a:cubicBezTo>
                    <a:cubicBezTo>
                      <a:pt x="366" y="184"/>
                      <a:pt x="366" y="187"/>
                      <a:pt x="361" y="203"/>
                    </a:cubicBezTo>
                    <a:cubicBezTo>
                      <a:pt x="353" y="234"/>
                      <a:pt x="340" y="274"/>
                      <a:pt x="313" y="274"/>
                    </a:cubicBezTo>
                    <a:cubicBezTo>
                      <a:pt x="298" y="274"/>
                      <a:pt x="292" y="258"/>
                      <a:pt x="292" y="242"/>
                    </a:cubicBezTo>
                    <a:cubicBezTo>
                      <a:pt x="292" y="229"/>
                      <a:pt x="298" y="208"/>
                      <a:pt x="303" y="189"/>
                    </a:cubicBezTo>
                    <a:cubicBezTo>
                      <a:pt x="306" y="174"/>
                      <a:pt x="313" y="147"/>
                      <a:pt x="316" y="132"/>
                    </a:cubicBezTo>
                    <a:cubicBezTo>
                      <a:pt x="321" y="112"/>
                      <a:pt x="327" y="93"/>
                      <a:pt x="332" y="74"/>
                    </a:cubicBezTo>
                    <a:cubicBezTo>
                      <a:pt x="335" y="58"/>
                      <a:pt x="342" y="29"/>
                      <a:pt x="342" y="26"/>
                    </a:cubicBezTo>
                    <a:cubicBezTo>
                      <a:pt x="342" y="13"/>
                      <a:pt x="332" y="5"/>
                      <a:pt x="321" y="5"/>
                    </a:cubicBezTo>
                    <a:cubicBezTo>
                      <a:pt x="313" y="5"/>
                      <a:pt x="300" y="8"/>
                      <a:pt x="295" y="21"/>
                    </a:cubicBezTo>
                    <a:cubicBezTo>
                      <a:pt x="292" y="26"/>
                      <a:pt x="287" y="45"/>
                      <a:pt x="284" y="58"/>
                    </a:cubicBezTo>
                    <a:cubicBezTo>
                      <a:pt x="280" y="76"/>
                      <a:pt x="276" y="95"/>
                      <a:pt x="271" y="113"/>
                    </a:cubicBezTo>
                    <a:cubicBezTo>
                      <a:pt x="264" y="139"/>
                      <a:pt x="257" y="166"/>
                      <a:pt x="250" y="192"/>
                    </a:cubicBezTo>
                    <a:cubicBezTo>
                      <a:pt x="245" y="210"/>
                      <a:pt x="245" y="210"/>
                      <a:pt x="240" y="218"/>
                    </a:cubicBezTo>
                    <a:cubicBezTo>
                      <a:pt x="219" y="247"/>
                      <a:pt x="192" y="274"/>
                      <a:pt x="155" y="274"/>
                    </a:cubicBezTo>
                    <a:cubicBezTo>
                      <a:pt x="100" y="274"/>
                      <a:pt x="100" y="226"/>
                      <a:pt x="100" y="216"/>
                    </a:cubicBezTo>
                    <a:cubicBezTo>
                      <a:pt x="100" y="197"/>
                      <a:pt x="103" y="189"/>
                      <a:pt x="113" y="155"/>
                    </a:cubicBezTo>
                    <a:cubicBezTo>
                      <a:pt x="119" y="126"/>
                      <a:pt x="121" y="121"/>
                      <a:pt x="126" y="97"/>
                    </a:cubicBezTo>
                    <a:cubicBezTo>
                      <a:pt x="129" y="85"/>
                      <a:pt x="132" y="73"/>
                      <a:pt x="134" y="61"/>
                    </a:cubicBezTo>
                    <a:cubicBezTo>
                      <a:pt x="140" y="47"/>
                      <a:pt x="145" y="24"/>
                      <a:pt x="145" y="21"/>
                    </a:cubicBezTo>
                    <a:cubicBezTo>
                      <a:pt x="145" y="8"/>
                      <a:pt x="137" y="0"/>
                      <a:pt x="124" y="0"/>
                    </a:cubicBezTo>
                    <a:cubicBezTo>
                      <a:pt x="100" y="0"/>
                      <a:pt x="95" y="21"/>
                      <a:pt x="92" y="29"/>
                    </a:cubicBezTo>
                    <a:cubicBezTo>
                      <a:pt x="62" y="149"/>
                      <a:pt x="32" y="269"/>
                      <a:pt x="3" y="3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5" name=""/>
              <p:cNvSpPr/>
              <p:nvPr/>
            </p:nvSpPr>
            <p:spPr>
              <a:xfrm>
                <a:off x="7586280" y="2179440"/>
                <a:ext cx="76680" cy="332640"/>
              </a:xfrm>
              <a:custGeom>
                <a:avLst/>
                <a:gdLst/>
                <a:ahLst/>
                <a:rect l="0" t="0" r="r" b="b"/>
                <a:pathLst>
                  <a:path w="213" h="924">
                    <a:moveTo>
                      <a:pt x="213" y="463"/>
                    </a:moveTo>
                    <a:cubicBezTo>
                      <a:pt x="213" y="389"/>
                      <a:pt x="205" y="279"/>
                      <a:pt x="153" y="174"/>
                    </a:cubicBezTo>
                    <a:cubicBezTo>
                      <a:pt x="97" y="61"/>
                      <a:pt x="18" y="0"/>
                      <a:pt x="8" y="0"/>
                    </a:cubicBezTo>
                    <a:cubicBezTo>
                      <a:pt x="3" y="0"/>
                      <a:pt x="0" y="5"/>
                      <a:pt x="0" y="11"/>
                    </a:cubicBezTo>
                    <a:cubicBezTo>
                      <a:pt x="0" y="13"/>
                      <a:pt x="0" y="16"/>
                      <a:pt x="18" y="32"/>
                    </a:cubicBezTo>
                    <a:cubicBezTo>
                      <a:pt x="108" y="124"/>
                      <a:pt x="161" y="268"/>
                      <a:pt x="161" y="463"/>
                    </a:cubicBezTo>
                    <a:cubicBezTo>
                      <a:pt x="161" y="621"/>
                      <a:pt x="126" y="781"/>
                      <a:pt x="13" y="900"/>
                    </a:cubicBezTo>
                    <a:cubicBezTo>
                      <a:pt x="0" y="910"/>
                      <a:pt x="0" y="913"/>
                      <a:pt x="0" y="916"/>
                    </a:cubicBezTo>
                    <a:cubicBezTo>
                      <a:pt x="0" y="921"/>
                      <a:pt x="3" y="924"/>
                      <a:pt x="8" y="924"/>
                    </a:cubicBezTo>
                    <a:cubicBezTo>
                      <a:pt x="18" y="924"/>
                      <a:pt x="103" y="860"/>
                      <a:pt x="155" y="745"/>
                    </a:cubicBezTo>
                    <a:cubicBezTo>
                      <a:pt x="203" y="642"/>
                      <a:pt x="213" y="539"/>
                      <a:pt x="213" y="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6" name=""/>
              <p:cNvSpPr/>
              <p:nvPr/>
            </p:nvSpPr>
            <p:spPr>
              <a:xfrm>
                <a:off x="7785360" y="2179440"/>
                <a:ext cx="76680" cy="332640"/>
              </a:xfrm>
              <a:custGeom>
                <a:avLst/>
                <a:gdLst/>
                <a:ahLst/>
                <a:rect l="0" t="0" r="r" b="b"/>
                <a:pathLst>
                  <a:path w="213" h="924">
                    <a:moveTo>
                      <a:pt x="213" y="916"/>
                    </a:moveTo>
                    <a:cubicBezTo>
                      <a:pt x="213" y="913"/>
                      <a:pt x="213" y="910"/>
                      <a:pt x="198" y="895"/>
                    </a:cubicBezTo>
                    <a:cubicBezTo>
                      <a:pt x="84" y="779"/>
                      <a:pt x="53" y="603"/>
                      <a:pt x="53" y="463"/>
                    </a:cubicBezTo>
                    <a:cubicBezTo>
                      <a:pt x="53" y="303"/>
                      <a:pt x="90" y="142"/>
                      <a:pt x="203" y="26"/>
                    </a:cubicBezTo>
                    <a:cubicBezTo>
                      <a:pt x="213" y="16"/>
                      <a:pt x="213" y="13"/>
                      <a:pt x="213" y="11"/>
                    </a:cubicBezTo>
                    <a:cubicBezTo>
                      <a:pt x="213" y="3"/>
                      <a:pt x="211" y="0"/>
                      <a:pt x="205" y="0"/>
                    </a:cubicBezTo>
                    <a:cubicBezTo>
                      <a:pt x="195" y="0"/>
                      <a:pt x="113" y="63"/>
                      <a:pt x="58" y="182"/>
                    </a:cubicBezTo>
                    <a:cubicBezTo>
                      <a:pt x="11" y="282"/>
                      <a:pt x="0" y="384"/>
                      <a:pt x="0" y="463"/>
                    </a:cubicBezTo>
                    <a:cubicBezTo>
                      <a:pt x="0" y="534"/>
                      <a:pt x="11" y="647"/>
                      <a:pt x="61" y="750"/>
                    </a:cubicBezTo>
                    <a:cubicBezTo>
                      <a:pt x="116" y="863"/>
                      <a:pt x="195" y="924"/>
                      <a:pt x="205" y="924"/>
                    </a:cubicBezTo>
                    <a:cubicBezTo>
                      <a:pt x="211" y="924"/>
                      <a:pt x="213" y="921"/>
                      <a:pt x="213" y="9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7" name=""/>
              <p:cNvSpPr/>
              <p:nvPr/>
            </p:nvSpPr>
            <p:spPr>
              <a:xfrm>
                <a:off x="7897320" y="2202480"/>
                <a:ext cx="246600" cy="237600"/>
              </a:xfrm>
              <a:custGeom>
                <a:avLst/>
                <a:gdLst/>
                <a:ahLst/>
                <a:rect l="0" t="0" r="r" b="b"/>
                <a:pathLst>
                  <a:path w="685" h="660">
                    <a:moveTo>
                      <a:pt x="680" y="21"/>
                    </a:moveTo>
                    <a:cubicBezTo>
                      <a:pt x="682" y="16"/>
                      <a:pt x="685" y="11"/>
                      <a:pt x="685" y="8"/>
                    </a:cubicBezTo>
                    <a:cubicBezTo>
                      <a:pt x="685" y="0"/>
                      <a:pt x="682" y="0"/>
                      <a:pt x="661" y="0"/>
                    </a:cubicBezTo>
                    <a:cubicBezTo>
                      <a:pt x="449" y="0"/>
                      <a:pt x="236" y="0"/>
                      <a:pt x="24" y="0"/>
                    </a:cubicBezTo>
                    <a:cubicBezTo>
                      <a:pt x="3" y="0"/>
                      <a:pt x="0" y="0"/>
                      <a:pt x="0" y="8"/>
                    </a:cubicBezTo>
                    <a:cubicBezTo>
                      <a:pt x="0" y="11"/>
                      <a:pt x="3" y="16"/>
                      <a:pt x="5" y="21"/>
                    </a:cubicBezTo>
                    <a:cubicBezTo>
                      <a:pt x="110" y="228"/>
                      <a:pt x="214" y="435"/>
                      <a:pt x="319" y="642"/>
                    </a:cubicBezTo>
                    <a:cubicBezTo>
                      <a:pt x="324" y="655"/>
                      <a:pt x="327" y="660"/>
                      <a:pt x="342" y="660"/>
                    </a:cubicBezTo>
                    <a:cubicBezTo>
                      <a:pt x="358" y="660"/>
                      <a:pt x="361" y="655"/>
                      <a:pt x="366" y="642"/>
                    </a:cubicBezTo>
                    <a:cubicBezTo>
                      <a:pt x="471" y="435"/>
                      <a:pt x="575" y="228"/>
                      <a:pt x="680" y="21"/>
                    </a:cubicBezTo>
                    <a:moveTo>
                      <a:pt x="116" y="66"/>
                    </a:moveTo>
                    <a:cubicBezTo>
                      <a:pt x="285" y="66"/>
                      <a:pt x="455" y="66"/>
                      <a:pt x="624" y="66"/>
                    </a:cubicBezTo>
                    <a:cubicBezTo>
                      <a:pt x="540" y="235"/>
                      <a:pt x="456" y="404"/>
                      <a:pt x="371" y="574"/>
                    </a:cubicBezTo>
                    <a:cubicBezTo>
                      <a:pt x="286" y="404"/>
                      <a:pt x="201" y="235"/>
                      <a:pt x="116" y="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8" name=""/>
              <p:cNvSpPr/>
              <p:nvPr/>
            </p:nvSpPr>
            <p:spPr>
              <a:xfrm>
                <a:off x="8282160" y="2265840"/>
                <a:ext cx="161280" cy="160200"/>
              </a:xfrm>
              <a:custGeom>
                <a:avLst/>
                <a:gdLst/>
                <a:ahLst/>
                <a:rect l="0" t="0" r="r" b="b"/>
                <a:pathLst>
                  <a:path w="448" h="445">
                    <a:moveTo>
                      <a:pt x="224" y="197"/>
                    </a:moveTo>
                    <a:cubicBezTo>
                      <a:pt x="162" y="136"/>
                      <a:pt x="101" y="75"/>
                      <a:pt x="40" y="13"/>
                    </a:cubicBezTo>
                    <a:cubicBezTo>
                      <a:pt x="29" y="3"/>
                      <a:pt x="26" y="0"/>
                      <a:pt x="18" y="0"/>
                    </a:cubicBezTo>
                    <a:cubicBezTo>
                      <a:pt x="11" y="0"/>
                      <a:pt x="0" y="8"/>
                      <a:pt x="0" y="18"/>
                    </a:cubicBezTo>
                    <a:cubicBezTo>
                      <a:pt x="0" y="26"/>
                      <a:pt x="3" y="26"/>
                      <a:pt x="13" y="37"/>
                    </a:cubicBezTo>
                    <a:cubicBezTo>
                      <a:pt x="75" y="99"/>
                      <a:pt x="136" y="161"/>
                      <a:pt x="198" y="224"/>
                    </a:cubicBezTo>
                    <a:cubicBezTo>
                      <a:pt x="136" y="285"/>
                      <a:pt x="75" y="346"/>
                      <a:pt x="13" y="408"/>
                    </a:cubicBezTo>
                    <a:cubicBezTo>
                      <a:pt x="3" y="418"/>
                      <a:pt x="0" y="421"/>
                      <a:pt x="0" y="426"/>
                    </a:cubicBezTo>
                    <a:cubicBezTo>
                      <a:pt x="0" y="437"/>
                      <a:pt x="11" y="445"/>
                      <a:pt x="18" y="445"/>
                    </a:cubicBezTo>
                    <a:cubicBezTo>
                      <a:pt x="26" y="445"/>
                      <a:pt x="29" y="445"/>
                      <a:pt x="40" y="431"/>
                    </a:cubicBezTo>
                    <a:cubicBezTo>
                      <a:pt x="101" y="371"/>
                      <a:pt x="162" y="310"/>
                      <a:pt x="224" y="250"/>
                    </a:cubicBezTo>
                    <a:cubicBezTo>
                      <a:pt x="288" y="313"/>
                      <a:pt x="352" y="376"/>
                      <a:pt x="416" y="439"/>
                    </a:cubicBezTo>
                    <a:cubicBezTo>
                      <a:pt x="419" y="442"/>
                      <a:pt x="424" y="445"/>
                      <a:pt x="429" y="445"/>
                    </a:cubicBezTo>
                    <a:cubicBezTo>
                      <a:pt x="440" y="445"/>
                      <a:pt x="448" y="437"/>
                      <a:pt x="448" y="426"/>
                    </a:cubicBezTo>
                    <a:cubicBezTo>
                      <a:pt x="447" y="423"/>
                      <a:pt x="448" y="421"/>
                      <a:pt x="445" y="416"/>
                    </a:cubicBezTo>
                    <a:cubicBezTo>
                      <a:pt x="380" y="352"/>
                      <a:pt x="298" y="271"/>
                      <a:pt x="250" y="224"/>
                    </a:cubicBezTo>
                    <a:cubicBezTo>
                      <a:pt x="307" y="168"/>
                      <a:pt x="364" y="111"/>
                      <a:pt x="421" y="55"/>
                    </a:cubicBezTo>
                    <a:cubicBezTo>
                      <a:pt x="424" y="47"/>
                      <a:pt x="440" y="37"/>
                      <a:pt x="443" y="32"/>
                    </a:cubicBezTo>
                    <a:cubicBezTo>
                      <a:pt x="445" y="29"/>
                      <a:pt x="448" y="26"/>
                      <a:pt x="448" y="18"/>
                    </a:cubicBezTo>
                    <a:cubicBezTo>
                      <a:pt x="448" y="8"/>
                      <a:pt x="440" y="0"/>
                      <a:pt x="429" y="0"/>
                    </a:cubicBezTo>
                    <a:cubicBezTo>
                      <a:pt x="421" y="0"/>
                      <a:pt x="419" y="5"/>
                      <a:pt x="408" y="13"/>
                    </a:cubicBezTo>
                    <a:cubicBezTo>
                      <a:pt x="347" y="75"/>
                      <a:pt x="285" y="136"/>
                      <a:pt x="224" y="1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9" name=""/>
              <p:cNvSpPr/>
              <p:nvPr/>
            </p:nvSpPr>
            <p:spPr>
              <a:xfrm>
                <a:off x="8580240" y="2201400"/>
                <a:ext cx="237960" cy="227160"/>
              </a:xfrm>
              <a:custGeom>
                <a:avLst/>
                <a:gdLst/>
                <a:ahLst/>
                <a:rect l="0" t="0" r="r" b="b"/>
                <a:pathLst>
                  <a:path w="661" h="631">
                    <a:moveTo>
                      <a:pt x="221" y="287"/>
                    </a:moveTo>
                    <a:cubicBezTo>
                      <a:pt x="221" y="205"/>
                      <a:pt x="221" y="124"/>
                      <a:pt x="221" y="42"/>
                    </a:cubicBezTo>
                    <a:cubicBezTo>
                      <a:pt x="277" y="42"/>
                      <a:pt x="334" y="42"/>
                      <a:pt x="390" y="42"/>
                    </a:cubicBezTo>
                    <a:cubicBezTo>
                      <a:pt x="482" y="42"/>
                      <a:pt x="500" y="116"/>
                      <a:pt x="500" y="158"/>
                    </a:cubicBezTo>
                    <a:cubicBezTo>
                      <a:pt x="500" y="229"/>
                      <a:pt x="456" y="287"/>
                      <a:pt x="366" y="287"/>
                    </a:cubicBezTo>
                    <a:cubicBezTo>
                      <a:pt x="318" y="287"/>
                      <a:pt x="270" y="287"/>
                      <a:pt x="221" y="287"/>
                    </a:cubicBezTo>
                    <a:moveTo>
                      <a:pt x="472" y="303"/>
                    </a:moveTo>
                    <a:cubicBezTo>
                      <a:pt x="572" y="284"/>
                      <a:pt x="632" y="229"/>
                      <a:pt x="632" y="158"/>
                    </a:cubicBezTo>
                    <a:cubicBezTo>
                      <a:pt x="632" y="74"/>
                      <a:pt x="551" y="0"/>
                      <a:pt x="400" y="0"/>
                    </a:cubicBezTo>
                    <a:cubicBezTo>
                      <a:pt x="267" y="0"/>
                      <a:pt x="133" y="0"/>
                      <a:pt x="0" y="0"/>
                    </a:cubicBezTo>
                    <a:cubicBezTo>
                      <a:pt x="0" y="14"/>
                      <a:pt x="0" y="28"/>
                      <a:pt x="0" y="42"/>
                    </a:cubicBezTo>
                    <a:cubicBezTo>
                      <a:pt x="33" y="42"/>
                      <a:pt x="67" y="42"/>
                      <a:pt x="100" y="42"/>
                    </a:cubicBezTo>
                    <a:cubicBezTo>
                      <a:pt x="100" y="225"/>
                      <a:pt x="100" y="407"/>
                      <a:pt x="100" y="589"/>
                    </a:cubicBezTo>
                    <a:cubicBezTo>
                      <a:pt x="67" y="589"/>
                      <a:pt x="33" y="589"/>
                      <a:pt x="0" y="589"/>
                    </a:cubicBezTo>
                    <a:cubicBezTo>
                      <a:pt x="0" y="603"/>
                      <a:pt x="0" y="617"/>
                      <a:pt x="0" y="631"/>
                    </a:cubicBezTo>
                    <a:cubicBezTo>
                      <a:pt x="143" y="631"/>
                      <a:pt x="286" y="631"/>
                      <a:pt x="429" y="631"/>
                    </a:cubicBezTo>
                    <a:cubicBezTo>
                      <a:pt x="582" y="631"/>
                      <a:pt x="661" y="553"/>
                      <a:pt x="661" y="460"/>
                    </a:cubicBezTo>
                    <a:cubicBezTo>
                      <a:pt x="661" y="374"/>
                      <a:pt x="582" y="310"/>
                      <a:pt x="472" y="303"/>
                    </a:cubicBezTo>
                    <a:moveTo>
                      <a:pt x="390" y="589"/>
                    </a:moveTo>
                    <a:cubicBezTo>
                      <a:pt x="334" y="589"/>
                      <a:pt x="277" y="589"/>
                      <a:pt x="221" y="589"/>
                    </a:cubicBezTo>
                    <a:cubicBezTo>
                      <a:pt x="221" y="500"/>
                      <a:pt x="221" y="410"/>
                      <a:pt x="221" y="321"/>
                    </a:cubicBezTo>
                    <a:cubicBezTo>
                      <a:pt x="281" y="321"/>
                      <a:pt x="341" y="321"/>
                      <a:pt x="400" y="321"/>
                    </a:cubicBezTo>
                    <a:cubicBezTo>
                      <a:pt x="419" y="321"/>
                      <a:pt x="464" y="321"/>
                      <a:pt x="495" y="360"/>
                    </a:cubicBezTo>
                    <a:cubicBezTo>
                      <a:pt x="524" y="397"/>
                      <a:pt x="524" y="450"/>
                      <a:pt x="524" y="460"/>
                    </a:cubicBezTo>
                    <a:cubicBezTo>
                      <a:pt x="524" y="471"/>
                      <a:pt x="524" y="589"/>
                      <a:pt x="390" y="5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60" name=""/>
              <p:cNvSpPr/>
              <p:nvPr/>
            </p:nvSpPr>
            <p:spPr>
              <a:xfrm>
                <a:off x="8858880" y="2179440"/>
                <a:ext cx="76680" cy="332640"/>
              </a:xfrm>
              <a:custGeom>
                <a:avLst/>
                <a:gdLst/>
                <a:ahLst/>
                <a:rect l="0" t="0" r="r" b="b"/>
                <a:pathLst>
                  <a:path w="213" h="924">
                    <a:moveTo>
                      <a:pt x="213" y="463"/>
                    </a:moveTo>
                    <a:cubicBezTo>
                      <a:pt x="213" y="389"/>
                      <a:pt x="203" y="279"/>
                      <a:pt x="153" y="174"/>
                    </a:cubicBezTo>
                    <a:cubicBezTo>
                      <a:pt x="97" y="61"/>
                      <a:pt x="18" y="0"/>
                      <a:pt x="8" y="0"/>
                    </a:cubicBezTo>
                    <a:cubicBezTo>
                      <a:pt x="3" y="0"/>
                      <a:pt x="0" y="5"/>
                      <a:pt x="0" y="11"/>
                    </a:cubicBezTo>
                    <a:cubicBezTo>
                      <a:pt x="0" y="13"/>
                      <a:pt x="0" y="16"/>
                      <a:pt x="16" y="32"/>
                    </a:cubicBezTo>
                    <a:cubicBezTo>
                      <a:pt x="108" y="124"/>
                      <a:pt x="161" y="268"/>
                      <a:pt x="161" y="463"/>
                    </a:cubicBezTo>
                    <a:cubicBezTo>
                      <a:pt x="161" y="621"/>
                      <a:pt x="126" y="781"/>
                      <a:pt x="11" y="900"/>
                    </a:cubicBezTo>
                    <a:cubicBezTo>
                      <a:pt x="0" y="910"/>
                      <a:pt x="0" y="913"/>
                      <a:pt x="0" y="916"/>
                    </a:cubicBezTo>
                    <a:cubicBezTo>
                      <a:pt x="0" y="921"/>
                      <a:pt x="3" y="924"/>
                      <a:pt x="8" y="924"/>
                    </a:cubicBezTo>
                    <a:cubicBezTo>
                      <a:pt x="18" y="924"/>
                      <a:pt x="100" y="860"/>
                      <a:pt x="155" y="745"/>
                    </a:cubicBezTo>
                    <a:cubicBezTo>
                      <a:pt x="203" y="642"/>
                      <a:pt x="213" y="539"/>
                      <a:pt x="213" y="4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61" name=""/>
              <p:cNvSpPr/>
              <p:nvPr/>
            </p:nvSpPr>
            <p:spPr>
              <a:xfrm>
                <a:off x="8987040" y="2367000"/>
                <a:ext cx="172440" cy="162000"/>
              </a:xfrm>
              <a:custGeom>
                <a:avLst/>
                <a:gdLst/>
                <a:ahLst/>
                <a:rect l="0" t="0" r="r" b="b"/>
                <a:pathLst>
                  <a:path w="479" h="450">
                    <a:moveTo>
                      <a:pt x="256" y="26"/>
                    </a:moveTo>
                    <a:cubicBezTo>
                      <a:pt x="256" y="16"/>
                      <a:pt x="256" y="0"/>
                      <a:pt x="240" y="0"/>
                    </a:cubicBezTo>
                    <a:cubicBezTo>
                      <a:pt x="224" y="0"/>
                      <a:pt x="224" y="16"/>
                      <a:pt x="224" y="26"/>
                    </a:cubicBezTo>
                    <a:cubicBezTo>
                      <a:pt x="224" y="157"/>
                      <a:pt x="224" y="288"/>
                      <a:pt x="224" y="418"/>
                    </a:cubicBezTo>
                    <a:cubicBezTo>
                      <a:pt x="158" y="418"/>
                      <a:pt x="92" y="418"/>
                      <a:pt x="26" y="418"/>
                    </a:cubicBezTo>
                    <a:cubicBezTo>
                      <a:pt x="16" y="418"/>
                      <a:pt x="0" y="418"/>
                      <a:pt x="0" y="434"/>
                    </a:cubicBezTo>
                    <a:cubicBezTo>
                      <a:pt x="0" y="450"/>
                      <a:pt x="16" y="450"/>
                      <a:pt x="26" y="450"/>
                    </a:cubicBezTo>
                    <a:cubicBezTo>
                      <a:pt x="169" y="450"/>
                      <a:pt x="311" y="450"/>
                      <a:pt x="453" y="450"/>
                    </a:cubicBezTo>
                    <a:cubicBezTo>
                      <a:pt x="464" y="450"/>
                      <a:pt x="479" y="450"/>
                      <a:pt x="479" y="434"/>
                    </a:cubicBezTo>
                    <a:cubicBezTo>
                      <a:pt x="479" y="418"/>
                      <a:pt x="464" y="418"/>
                      <a:pt x="453" y="418"/>
                    </a:cubicBezTo>
                    <a:cubicBezTo>
                      <a:pt x="387" y="418"/>
                      <a:pt x="321" y="418"/>
                      <a:pt x="256" y="418"/>
                    </a:cubicBezTo>
                    <a:cubicBezTo>
                      <a:pt x="256" y="288"/>
                      <a:pt x="256" y="157"/>
                      <a:pt x="256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062" name=""/>
          <p:cNvGrpSpPr/>
          <p:nvPr/>
        </p:nvGrpSpPr>
        <p:grpSpPr>
          <a:xfrm>
            <a:off x="5157720" y="3958200"/>
            <a:ext cx="237600" cy="237600"/>
            <a:chOff x="5157720" y="3958200"/>
            <a:chExt cx="237600" cy="237600"/>
          </a:xfrm>
        </p:grpSpPr>
        <p:grpSp>
          <p:nvGrpSpPr>
            <p:cNvPr id="1063" name=""/>
            <p:cNvGrpSpPr/>
            <p:nvPr/>
          </p:nvGrpSpPr>
          <p:grpSpPr>
            <a:xfrm>
              <a:off x="5157720" y="3958200"/>
              <a:ext cx="237600" cy="237600"/>
              <a:chOff x="5157720" y="3958200"/>
              <a:chExt cx="237600" cy="237600"/>
            </a:xfrm>
          </p:grpSpPr>
          <p:sp>
            <p:nvSpPr>
              <p:cNvPr id="1064" name=""/>
              <p:cNvSpPr/>
              <p:nvPr/>
            </p:nvSpPr>
            <p:spPr>
              <a:xfrm>
                <a:off x="5174640" y="3975840"/>
                <a:ext cx="203400" cy="201960"/>
              </a:xfrm>
              <a:custGeom>
                <a:avLst/>
                <a:gdLst/>
                <a:ahLst/>
                <a:rect l="0" t="0" r="r" b="b"/>
                <a:pathLst>
                  <a:path w="565" h="561">
                    <a:moveTo>
                      <a:pt x="0" y="0"/>
                    </a:moveTo>
                    <a:cubicBezTo>
                      <a:pt x="188" y="0"/>
                      <a:pt x="377" y="0"/>
                      <a:pt x="565" y="0"/>
                    </a:cubicBezTo>
                    <a:cubicBezTo>
                      <a:pt x="565" y="187"/>
                      <a:pt x="565" y="374"/>
                      <a:pt x="565" y="561"/>
                    </a:cubicBezTo>
                    <a:cubicBezTo>
                      <a:pt x="377" y="561"/>
                      <a:pt x="188" y="561"/>
                      <a:pt x="0" y="561"/>
                    </a:cubicBezTo>
                    <a:cubicBezTo>
                      <a:pt x="0" y="374"/>
                      <a:pt x="0" y="18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5" name=""/>
              <p:cNvSpPr/>
              <p:nvPr/>
            </p:nvSpPr>
            <p:spPr>
              <a:xfrm>
                <a:off x="5157720" y="3958200"/>
                <a:ext cx="237600" cy="237600"/>
              </a:xfrm>
              <a:custGeom>
                <a:avLst/>
                <a:gdLst/>
                <a:ahLst/>
                <a:rect l="0" t="0" r="r" b="b"/>
                <a:pathLst>
                  <a:path w="660" h="660">
                    <a:moveTo>
                      <a:pt x="222" y="300"/>
                    </a:moveTo>
                    <a:cubicBezTo>
                      <a:pt x="222" y="214"/>
                      <a:pt x="222" y="129"/>
                      <a:pt x="222" y="44"/>
                    </a:cubicBezTo>
                    <a:cubicBezTo>
                      <a:pt x="278" y="44"/>
                      <a:pt x="332" y="44"/>
                      <a:pt x="388" y="44"/>
                    </a:cubicBezTo>
                    <a:cubicBezTo>
                      <a:pt x="483" y="44"/>
                      <a:pt x="499" y="121"/>
                      <a:pt x="499" y="165"/>
                    </a:cubicBezTo>
                    <a:cubicBezTo>
                      <a:pt x="499" y="239"/>
                      <a:pt x="454" y="300"/>
                      <a:pt x="364" y="300"/>
                    </a:cubicBezTo>
                    <a:cubicBezTo>
                      <a:pt x="317" y="300"/>
                      <a:pt x="269" y="300"/>
                      <a:pt x="222" y="300"/>
                    </a:cubicBezTo>
                    <a:moveTo>
                      <a:pt x="470" y="317"/>
                    </a:moveTo>
                    <a:cubicBezTo>
                      <a:pt x="570" y="297"/>
                      <a:pt x="631" y="239"/>
                      <a:pt x="631" y="165"/>
                    </a:cubicBezTo>
                    <a:cubicBezTo>
                      <a:pt x="631" y="77"/>
                      <a:pt x="550" y="0"/>
                      <a:pt x="401" y="0"/>
                    </a:cubicBezTo>
                    <a:cubicBezTo>
                      <a:pt x="267" y="0"/>
                      <a:pt x="134" y="0"/>
                      <a:pt x="0" y="0"/>
                    </a:cubicBezTo>
                    <a:cubicBezTo>
                      <a:pt x="0" y="15"/>
                      <a:pt x="0" y="30"/>
                      <a:pt x="0" y="44"/>
                    </a:cubicBezTo>
                    <a:cubicBezTo>
                      <a:pt x="33" y="44"/>
                      <a:pt x="67" y="44"/>
                      <a:pt x="100" y="44"/>
                    </a:cubicBezTo>
                    <a:cubicBezTo>
                      <a:pt x="100" y="235"/>
                      <a:pt x="100" y="425"/>
                      <a:pt x="100" y="616"/>
                    </a:cubicBezTo>
                    <a:cubicBezTo>
                      <a:pt x="67" y="616"/>
                      <a:pt x="33" y="616"/>
                      <a:pt x="0" y="616"/>
                    </a:cubicBezTo>
                    <a:cubicBezTo>
                      <a:pt x="0" y="630"/>
                      <a:pt x="0" y="645"/>
                      <a:pt x="0" y="660"/>
                    </a:cubicBezTo>
                    <a:cubicBezTo>
                      <a:pt x="143" y="660"/>
                      <a:pt x="285" y="660"/>
                      <a:pt x="428" y="660"/>
                    </a:cubicBezTo>
                    <a:cubicBezTo>
                      <a:pt x="584" y="660"/>
                      <a:pt x="660" y="575"/>
                      <a:pt x="660" y="481"/>
                    </a:cubicBezTo>
                    <a:cubicBezTo>
                      <a:pt x="660" y="388"/>
                      <a:pt x="581" y="325"/>
                      <a:pt x="470" y="317"/>
                    </a:cubicBezTo>
                    <a:moveTo>
                      <a:pt x="391" y="616"/>
                    </a:moveTo>
                    <a:cubicBezTo>
                      <a:pt x="334" y="616"/>
                      <a:pt x="278" y="616"/>
                      <a:pt x="222" y="616"/>
                    </a:cubicBezTo>
                    <a:cubicBezTo>
                      <a:pt x="222" y="522"/>
                      <a:pt x="222" y="427"/>
                      <a:pt x="222" y="332"/>
                    </a:cubicBezTo>
                    <a:cubicBezTo>
                      <a:pt x="281" y="332"/>
                      <a:pt x="342" y="332"/>
                      <a:pt x="401" y="332"/>
                    </a:cubicBezTo>
                    <a:cubicBezTo>
                      <a:pt x="420" y="332"/>
                      <a:pt x="462" y="332"/>
                      <a:pt x="494" y="374"/>
                    </a:cubicBezTo>
                    <a:cubicBezTo>
                      <a:pt x="525" y="415"/>
                      <a:pt x="525" y="471"/>
                      <a:pt x="525" y="481"/>
                    </a:cubicBezTo>
                    <a:cubicBezTo>
                      <a:pt x="525" y="492"/>
                      <a:pt x="525" y="616"/>
                      <a:pt x="391" y="6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1066" name=""/>
          <p:cNvSpPr/>
          <p:nvPr/>
        </p:nvSpPr>
        <p:spPr>
          <a:xfrm flipH="1" flipV="1">
            <a:off x="6881400" y="2550600"/>
            <a:ext cx="228600" cy="4572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7" name=""/>
          <p:cNvSpPr txBox="1"/>
          <p:nvPr/>
        </p:nvSpPr>
        <p:spPr>
          <a:xfrm>
            <a:off x="5486400" y="2971800"/>
            <a:ext cx="36576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Enhancement of current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8" name=""/>
          <p:cNvGrpSpPr/>
          <p:nvPr/>
        </p:nvGrpSpPr>
        <p:grpSpPr>
          <a:xfrm>
            <a:off x="8074080" y="3026520"/>
            <a:ext cx="521280" cy="210240"/>
            <a:chOff x="8074080" y="3026520"/>
            <a:chExt cx="521280" cy="210240"/>
          </a:xfrm>
        </p:grpSpPr>
        <p:grpSp>
          <p:nvGrpSpPr>
            <p:cNvPr id="1069" name=""/>
            <p:cNvGrpSpPr/>
            <p:nvPr/>
          </p:nvGrpSpPr>
          <p:grpSpPr>
            <a:xfrm>
              <a:off x="8074080" y="3026520"/>
              <a:ext cx="521280" cy="210240"/>
              <a:chOff x="8074080" y="3026520"/>
              <a:chExt cx="521280" cy="210240"/>
            </a:xfrm>
          </p:grpSpPr>
          <p:sp>
            <p:nvSpPr>
              <p:cNvPr id="1070" name=""/>
              <p:cNvSpPr/>
              <p:nvPr/>
            </p:nvSpPr>
            <p:spPr>
              <a:xfrm>
                <a:off x="8089200" y="3042000"/>
                <a:ext cx="490680" cy="178920"/>
              </a:xfrm>
              <a:custGeom>
                <a:avLst/>
                <a:gdLst/>
                <a:ahLst/>
                <a:rect l="0" t="0" r="r" b="b"/>
                <a:pathLst>
                  <a:path w="1363" h="497">
                    <a:moveTo>
                      <a:pt x="0" y="0"/>
                    </a:moveTo>
                    <a:cubicBezTo>
                      <a:pt x="454" y="0"/>
                      <a:pt x="909" y="0"/>
                      <a:pt x="1363" y="0"/>
                    </a:cubicBezTo>
                    <a:cubicBezTo>
                      <a:pt x="1363" y="166"/>
                      <a:pt x="1363" y="331"/>
                      <a:pt x="1363" y="497"/>
                    </a:cubicBezTo>
                    <a:cubicBezTo>
                      <a:pt x="909" y="497"/>
                      <a:pt x="454" y="497"/>
                      <a:pt x="0" y="497"/>
                    </a:cubicBezTo>
                    <a:cubicBezTo>
                      <a:pt x="0" y="331"/>
                      <a:pt x="0" y="16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1" name=""/>
              <p:cNvSpPr/>
              <p:nvPr/>
            </p:nvSpPr>
            <p:spPr>
              <a:xfrm>
                <a:off x="8074080" y="3032640"/>
                <a:ext cx="198720" cy="204120"/>
              </a:xfrm>
              <a:custGeom>
                <a:avLst/>
                <a:gdLst/>
                <a:ahLst/>
                <a:rect l="0" t="0" r="r" b="b"/>
                <a:pathLst>
                  <a:path w="552" h="567">
                    <a:moveTo>
                      <a:pt x="291" y="29"/>
                    </a:moveTo>
                    <a:cubicBezTo>
                      <a:pt x="291" y="15"/>
                      <a:pt x="291" y="0"/>
                      <a:pt x="275" y="0"/>
                    </a:cubicBezTo>
                    <a:cubicBezTo>
                      <a:pt x="259" y="0"/>
                      <a:pt x="259" y="17"/>
                      <a:pt x="259" y="29"/>
                    </a:cubicBezTo>
                    <a:cubicBezTo>
                      <a:pt x="259" y="197"/>
                      <a:pt x="259" y="365"/>
                      <a:pt x="259" y="533"/>
                    </a:cubicBezTo>
                    <a:cubicBezTo>
                      <a:pt x="183" y="533"/>
                      <a:pt x="107" y="533"/>
                      <a:pt x="31" y="533"/>
                    </a:cubicBezTo>
                    <a:cubicBezTo>
                      <a:pt x="19" y="533"/>
                      <a:pt x="0" y="533"/>
                      <a:pt x="0" y="550"/>
                    </a:cubicBezTo>
                    <a:cubicBezTo>
                      <a:pt x="0" y="567"/>
                      <a:pt x="19" y="567"/>
                      <a:pt x="31" y="567"/>
                    </a:cubicBezTo>
                    <a:cubicBezTo>
                      <a:pt x="194" y="567"/>
                      <a:pt x="358" y="567"/>
                      <a:pt x="522" y="567"/>
                    </a:cubicBezTo>
                    <a:cubicBezTo>
                      <a:pt x="536" y="567"/>
                      <a:pt x="552" y="567"/>
                      <a:pt x="552" y="550"/>
                    </a:cubicBezTo>
                    <a:cubicBezTo>
                      <a:pt x="552" y="533"/>
                      <a:pt x="536" y="533"/>
                      <a:pt x="522" y="533"/>
                    </a:cubicBezTo>
                    <a:cubicBezTo>
                      <a:pt x="445" y="533"/>
                      <a:pt x="368" y="533"/>
                      <a:pt x="291" y="533"/>
                    </a:cubicBezTo>
                    <a:cubicBezTo>
                      <a:pt x="291" y="365"/>
                      <a:pt x="291" y="197"/>
                      <a:pt x="291" y="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72" name=""/>
              <p:cNvSpPr/>
              <p:nvPr/>
            </p:nvSpPr>
            <p:spPr>
              <a:xfrm>
                <a:off x="8382960" y="3026520"/>
                <a:ext cx="212400" cy="210240"/>
              </a:xfrm>
              <a:custGeom>
                <a:avLst/>
                <a:gdLst/>
                <a:ahLst/>
                <a:rect l="0" t="0" r="r" b="b"/>
                <a:pathLst>
                  <a:path w="590" h="584">
                    <a:moveTo>
                      <a:pt x="197" y="264"/>
                    </a:moveTo>
                    <a:cubicBezTo>
                      <a:pt x="197" y="190"/>
                      <a:pt x="197" y="116"/>
                      <a:pt x="197" y="41"/>
                    </a:cubicBezTo>
                    <a:cubicBezTo>
                      <a:pt x="248" y="41"/>
                      <a:pt x="298" y="41"/>
                      <a:pt x="348" y="41"/>
                    </a:cubicBezTo>
                    <a:cubicBezTo>
                      <a:pt x="430" y="41"/>
                      <a:pt x="447" y="107"/>
                      <a:pt x="447" y="148"/>
                    </a:cubicBezTo>
                    <a:cubicBezTo>
                      <a:pt x="447" y="213"/>
                      <a:pt x="407" y="264"/>
                      <a:pt x="327" y="264"/>
                    </a:cubicBezTo>
                    <a:cubicBezTo>
                      <a:pt x="284" y="264"/>
                      <a:pt x="241" y="264"/>
                      <a:pt x="197" y="264"/>
                    </a:cubicBezTo>
                    <a:moveTo>
                      <a:pt x="421" y="279"/>
                    </a:moveTo>
                    <a:cubicBezTo>
                      <a:pt x="510" y="264"/>
                      <a:pt x="564" y="213"/>
                      <a:pt x="564" y="148"/>
                    </a:cubicBezTo>
                    <a:cubicBezTo>
                      <a:pt x="564" y="68"/>
                      <a:pt x="491" y="0"/>
                      <a:pt x="357" y="0"/>
                    </a:cubicBezTo>
                    <a:cubicBezTo>
                      <a:pt x="238" y="0"/>
                      <a:pt x="119" y="0"/>
                      <a:pt x="0" y="0"/>
                    </a:cubicBezTo>
                    <a:cubicBezTo>
                      <a:pt x="0" y="14"/>
                      <a:pt x="0" y="27"/>
                      <a:pt x="0" y="41"/>
                    </a:cubicBezTo>
                    <a:cubicBezTo>
                      <a:pt x="30" y="41"/>
                      <a:pt x="60" y="41"/>
                      <a:pt x="89" y="41"/>
                    </a:cubicBezTo>
                    <a:cubicBezTo>
                      <a:pt x="89" y="208"/>
                      <a:pt x="89" y="376"/>
                      <a:pt x="89" y="543"/>
                    </a:cubicBezTo>
                    <a:cubicBezTo>
                      <a:pt x="60" y="543"/>
                      <a:pt x="30" y="543"/>
                      <a:pt x="0" y="543"/>
                    </a:cubicBezTo>
                    <a:cubicBezTo>
                      <a:pt x="0" y="557"/>
                      <a:pt x="0" y="570"/>
                      <a:pt x="0" y="584"/>
                    </a:cubicBezTo>
                    <a:cubicBezTo>
                      <a:pt x="128" y="584"/>
                      <a:pt x="255" y="584"/>
                      <a:pt x="383" y="584"/>
                    </a:cubicBezTo>
                    <a:cubicBezTo>
                      <a:pt x="519" y="584"/>
                      <a:pt x="590" y="509"/>
                      <a:pt x="590" y="426"/>
                    </a:cubicBezTo>
                    <a:cubicBezTo>
                      <a:pt x="590" y="344"/>
                      <a:pt x="519" y="286"/>
                      <a:pt x="421" y="279"/>
                    </a:cubicBezTo>
                    <a:moveTo>
                      <a:pt x="350" y="543"/>
                    </a:moveTo>
                    <a:cubicBezTo>
                      <a:pt x="299" y="543"/>
                      <a:pt x="248" y="543"/>
                      <a:pt x="197" y="543"/>
                    </a:cubicBezTo>
                    <a:cubicBezTo>
                      <a:pt x="197" y="460"/>
                      <a:pt x="197" y="378"/>
                      <a:pt x="197" y="296"/>
                    </a:cubicBezTo>
                    <a:cubicBezTo>
                      <a:pt x="251" y="296"/>
                      <a:pt x="304" y="296"/>
                      <a:pt x="357" y="296"/>
                    </a:cubicBezTo>
                    <a:cubicBezTo>
                      <a:pt x="374" y="296"/>
                      <a:pt x="414" y="296"/>
                      <a:pt x="442" y="332"/>
                    </a:cubicBezTo>
                    <a:cubicBezTo>
                      <a:pt x="468" y="368"/>
                      <a:pt x="468" y="414"/>
                      <a:pt x="468" y="424"/>
                    </a:cubicBezTo>
                    <a:cubicBezTo>
                      <a:pt x="468" y="434"/>
                      <a:pt x="468" y="543"/>
                      <a:pt x="350" y="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3A30E3C-AB56-4CEE-948E-D6D4695B19C3}" type="slidenum">
              <a:t>34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PlaceHolder 1"/>
          <p:cNvSpPr>
            <a:spLocks noGrp="1"/>
          </p:cNvSpPr>
          <p:nvPr>
            <p:ph/>
          </p:nvPr>
        </p:nvSpPr>
        <p:spPr>
          <a:xfrm>
            <a:off x="408600" y="685800"/>
            <a:ext cx="9144000" cy="4343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Most important in magnetar crusts and in moderate-to-weakly quantized regime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Solve electron MHD (Ohmic dissipation + Hall drift) with dHvA in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Problem: length scale of dHvA oscillations is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74" name=""/>
          <p:cNvGrpSpPr/>
          <p:nvPr/>
        </p:nvGrpSpPr>
        <p:grpSpPr>
          <a:xfrm>
            <a:off x="4569480" y="1107000"/>
            <a:ext cx="2112120" cy="301680"/>
            <a:chOff x="4569480" y="1107000"/>
            <a:chExt cx="2112120" cy="301680"/>
          </a:xfrm>
        </p:grpSpPr>
        <p:grpSp>
          <p:nvGrpSpPr>
            <p:cNvPr id="1075" name=""/>
            <p:cNvGrpSpPr/>
            <p:nvPr/>
          </p:nvGrpSpPr>
          <p:grpSpPr>
            <a:xfrm>
              <a:off x="4569480" y="1107000"/>
              <a:ext cx="2112120" cy="301680"/>
              <a:chOff x="4569480" y="1107000"/>
              <a:chExt cx="2112120" cy="301680"/>
            </a:xfrm>
          </p:grpSpPr>
          <p:sp>
            <p:nvSpPr>
              <p:cNvPr id="1076" name=""/>
              <p:cNvSpPr/>
              <p:nvPr/>
            </p:nvSpPr>
            <p:spPr>
              <a:xfrm>
                <a:off x="4585680" y="1123200"/>
                <a:ext cx="2079720" cy="269280"/>
              </a:xfrm>
              <a:custGeom>
                <a:avLst/>
                <a:gdLst/>
                <a:ahLst/>
                <a:rect l="0" t="0" r="r" b="b"/>
                <a:pathLst>
                  <a:path w="5777" h="748">
                    <a:moveTo>
                      <a:pt x="0" y="0"/>
                    </a:moveTo>
                    <a:cubicBezTo>
                      <a:pt x="1926" y="0"/>
                      <a:pt x="3852" y="0"/>
                      <a:pt x="5777" y="0"/>
                    </a:cubicBezTo>
                    <a:cubicBezTo>
                      <a:pt x="5777" y="249"/>
                      <a:pt x="5777" y="499"/>
                      <a:pt x="5777" y="748"/>
                    </a:cubicBezTo>
                    <a:cubicBezTo>
                      <a:pt x="3852" y="748"/>
                      <a:pt x="1926" y="748"/>
                      <a:pt x="0" y="748"/>
                    </a:cubicBezTo>
                    <a:cubicBezTo>
                      <a:pt x="0" y="499"/>
                      <a:pt x="0" y="24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7" name=""/>
              <p:cNvSpPr/>
              <p:nvPr/>
            </p:nvSpPr>
            <p:spPr>
              <a:xfrm>
                <a:off x="4569480" y="1127520"/>
                <a:ext cx="125640" cy="216360"/>
              </a:xfrm>
              <a:custGeom>
                <a:avLst/>
                <a:gdLst/>
                <a:ahLst/>
                <a:rect l="0" t="0" r="r" b="b"/>
                <a:pathLst>
                  <a:path w="349" h="601">
                    <a:moveTo>
                      <a:pt x="349" y="407"/>
                    </a:moveTo>
                    <a:cubicBezTo>
                      <a:pt x="349" y="304"/>
                      <a:pt x="279" y="215"/>
                      <a:pt x="184" y="215"/>
                    </a:cubicBezTo>
                    <a:cubicBezTo>
                      <a:pt x="142" y="215"/>
                      <a:pt x="105" y="230"/>
                      <a:pt x="72" y="259"/>
                    </a:cubicBezTo>
                    <a:cubicBezTo>
                      <a:pt x="72" y="203"/>
                      <a:pt x="72" y="146"/>
                      <a:pt x="72" y="90"/>
                    </a:cubicBezTo>
                    <a:cubicBezTo>
                      <a:pt x="90" y="95"/>
                      <a:pt x="120" y="102"/>
                      <a:pt x="147" y="102"/>
                    </a:cubicBezTo>
                    <a:cubicBezTo>
                      <a:pt x="254" y="102"/>
                      <a:pt x="316" y="22"/>
                      <a:pt x="316" y="10"/>
                    </a:cubicBezTo>
                    <a:cubicBezTo>
                      <a:pt x="316" y="5"/>
                      <a:pt x="314" y="0"/>
                      <a:pt x="306" y="0"/>
                    </a:cubicBezTo>
                    <a:cubicBezTo>
                      <a:pt x="304" y="1"/>
                      <a:pt x="304" y="0"/>
                      <a:pt x="299" y="2"/>
                    </a:cubicBezTo>
                    <a:cubicBezTo>
                      <a:pt x="282" y="12"/>
                      <a:pt x="239" y="30"/>
                      <a:pt x="182" y="30"/>
                    </a:cubicBezTo>
                    <a:cubicBezTo>
                      <a:pt x="147" y="30"/>
                      <a:pt x="105" y="22"/>
                      <a:pt x="65" y="5"/>
                    </a:cubicBezTo>
                    <a:cubicBezTo>
                      <a:pt x="57" y="2"/>
                      <a:pt x="58" y="3"/>
                      <a:pt x="55" y="2"/>
                    </a:cubicBezTo>
                    <a:cubicBezTo>
                      <a:pt x="45" y="2"/>
                      <a:pt x="45" y="7"/>
                      <a:pt x="45" y="22"/>
                    </a:cubicBezTo>
                    <a:cubicBezTo>
                      <a:pt x="45" y="109"/>
                      <a:pt x="45" y="195"/>
                      <a:pt x="45" y="282"/>
                    </a:cubicBezTo>
                    <a:cubicBezTo>
                      <a:pt x="45" y="297"/>
                      <a:pt x="45" y="304"/>
                      <a:pt x="57" y="304"/>
                    </a:cubicBezTo>
                    <a:cubicBezTo>
                      <a:pt x="65" y="304"/>
                      <a:pt x="65" y="302"/>
                      <a:pt x="70" y="297"/>
                    </a:cubicBezTo>
                    <a:cubicBezTo>
                      <a:pt x="77" y="282"/>
                      <a:pt x="110" y="234"/>
                      <a:pt x="182" y="234"/>
                    </a:cubicBezTo>
                    <a:cubicBezTo>
                      <a:pt x="227" y="234"/>
                      <a:pt x="249" y="274"/>
                      <a:pt x="257" y="292"/>
                    </a:cubicBezTo>
                    <a:cubicBezTo>
                      <a:pt x="269" y="324"/>
                      <a:pt x="272" y="357"/>
                      <a:pt x="272" y="402"/>
                    </a:cubicBezTo>
                    <a:cubicBezTo>
                      <a:pt x="272" y="432"/>
                      <a:pt x="272" y="484"/>
                      <a:pt x="252" y="521"/>
                    </a:cubicBezTo>
                    <a:cubicBezTo>
                      <a:pt x="229" y="554"/>
                      <a:pt x="197" y="579"/>
                      <a:pt x="157" y="579"/>
                    </a:cubicBezTo>
                    <a:cubicBezTo>
                      <a:pt x="92" y="579"/>
                      <a:pt x="42" y="531"/>
                      <a:pt x="27" y="479"/>
                    </a:cubicBezTo>
                    <a:cubicBezTo>
                      <a:pt x="32" y="481"/>
                      <a:pt x="35" y="481"/>
                      <a:pt x="42" y="481"/>
                    </a:cubicBezTo>
                    <a:cubicBezTo>
                      <a:pt x="72" y="481"/>
                      <a:pt x="87" y="460"/>
                      <a:pt x="87" y="439"/>
                    </a:cubicBezTo>
                    <a:cubicBezTo>
                      <a:pt x="87" y="418"/>
                      <a:pt x="72" y="397"/>
                      <a:pt x="42" y="397"/>
                    </a:cubicBezTo>
                    <a:cubicBezTo>
                      <a:pt x="32" y="397"/>
                      <a:pt x="0" y="402"/>
                      <a:pt x="0" y="442"/>
                    </a:cubicBezTo>
                    <a:cubicBezTo>
                      <a:pt x="0" y="516"/>
                      <a:pt x="60" y="601"/>
                      <a:pt x="159" y="601"/>
                    </a:cubicBezTo>
                    <a:cubicBezTo>
                      <a:pt x="262" y="601"/>
                      <a:pt x="349" y="519"/>
                      <a:pt x="3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78" name=""/>
              <p:cNvSpPr/>
              <p:nvPr/>
            </p:nvSpPr>
            <p:spPr>
              <a:xfrm>
                <a:off x="4817160" y="1107000"/>
                <a:ext cx="208800" cy="301680"/>
              </a:xfrm>
              <a:custGeom>
                <a:avLst/>
                <a:gdLst/>
                <a:ahLst/>
                <a:rect l="0" t="0" r="r" b="b"/>
                <a:pathLst>
                  <a:path w="580" h="838">
                    <a:moveTo>
                      <a:pt x="541" y="37"/>
                    </a:moveTo>
                    <a:cubicBezTo>
                      <a:pt x="551" y="32"/>
                      <a:pt x="558" y="27"/>
                      <a:pt x="558" y="17"/>
                    </a:cubicBezTo>
                    <a:cubicBezTo>
                      <a:pt x="558" y="7"/>
                      <a:pt x="551" y="0"/>
                      <a:pt x="541" y="0"/>
                    </a:cubicBezTo>
                    <a:cubicBezTo>
                      <a:pt x="536" y="0"/>
                      <a:pt x="528" y="5"/>
                      <a:pt x="523" y="5"/>
                    </a:cubicBezTo>
                    <a:cubicBezTo>
                      <a:pt x="362" y="81"/>
                      <a:pt x="201" y="158"/>
                      <a:pt x="40" y="234"/>
                    </a:cubicBezTo>
                    <a:cubicBezTo>
                      <a:pt x="25" y="242"/>
                      <a:pt x="22" y="247"/>
                      <a:pt x="22" y="254"/>
                    </a:cubicBezTo>
                    <a:cubicBezTo>
                      <a:pt x="22" y="262"/>
                      <a:pt x="25" y="267"/>
                      <a:pt x="40" y="272"/>
                    </a:cubicBezTo>
                    <a:cubicBezTo>
                      <a:pt x="201" y="348"/>
                      <a:pt x="362" y="425"/>
                      <a:pt x="523" y="501"/>
                    </a:cubicBezTo>
                    <a:cubicBezTo>
                      <a:pt x="536" y="506"/>
                      <a:pt x="538" y="506"/>
                      <a:pt x="541" y="506"/>
                    </a:cubicBezTo>
                    <a:cubicBezTo>
                      <a:pt x="551" y="506"/>
                      <a:pt x="558" y="499"/>
                      <a:pt x="558" y="489"/>
                    </a:cubicBezTo>
                    <a:cubicBezTo>
                      <a:pt x="558" y="476"/>
                      <a:pt x="551" y="474"/>
                      <a:pt x="541" y="469"/>
                    </a:cubicBezTo>
                    <a:cubicBezTo>
                      <a:pt x="388" y="397"/>
                      <a:pt x="235" y="326"/>
                      <a:pt x="82" y="254"/>
                    </a:cubicBezTo>
                    <a:cubicBezTo>
                      <a:pt x="235" y="182"/>
                      <a:pt x="388" y="110"/>
                      <a:pt x="541" y="37"/>
                    </a:cubicBezTo>
                    <a:moveTo>
                      <a:pt x="580" y="664"/>
                    </a:moveTo>
                    <a:cubicBezTo>
                      <a:pt x="580" y="644"/>
                      <a:pt x="575" y="636"/>
                      <a:pt x="568" y="636"/>
                    </a:cubicBezTo>
                    <a:cubicBezTo>
                      <a:pt x="558" y="636"/>
                      <a:pt x="556" y="656"/>
                      <a:pt x="556" y="661"/>
                    </a:cubicBezTo>
                    <a:cubicBezTo>
                      <a:pt x="553" y="736"/>
                      <a:pt x="498" y="788"/>
                      <a:pt x="436" y="788"/>
                    </a:cubicBezTo>
                    <a:cubicBezTo>
                      <a:pt x="379" y="788"/>
                      <a:pt x="339" y="751"/>
                      <a:pt x="299" y="716"/>
                    </a:cubicBezTo>
                    <a:cubicBezTo>
                      <a:pt x="252" y="674"/>
                      <a:pt x="204" y="634"/>
                      <a:pt x="144" y="634"/>
                    </a:cubicBezTo>
                    <a:cubicBezTo>
                      <a:pt x="52" y="634"/>
                      <a:pt x="0" y="728"/>
                      <a:pt x="0" y="808"/>
                    </a:cubicBezTo>
                    <a:cubicBezTo>
                      <a:pt x="0" y="828"/>
                      <a:pt x="5" y="836"/>
                      <a:pt x="10" y="836"/>
                    </a:cubicBezTo>
                    <a:cubicBezTo>
                      <a:pt x="20" y="836"/>
                      <a:pt x="22" y="821"/>
                      <a:pt x="22" y="816"/>
                    </a:cubicBezTo>
                    <a:cubicBezTo>
                      <a:pt x="27" y="716"/>
                      <a:pt x="97" y="684"/>
                      <a:pt x="144" y="684"/>
                    </a:cubicBezTo>
                    <a:cubicBezTo>
                      <a:pt x="199" y="684"/>
                      <a:pt x="242" y="721"/>
                      <a:pt x="282" y="756"/>
                    </a:cubicBezTo>
                    <a:cubicBezTo>
                      <a:pt x="329" y="798"/>
                      <a:pt x="374" y="838"/>
                      <a:pt x="436" y="838"/>
                    </a:cubicBezTo>
                    <a:cubicBezTo>
                      <a:pt x="528" y="838"/>
                      <a:pt x="580" y="743"/>
                      <a:pt x="580" y="6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79" name=""/>
              <p:cNvSpPr/>
              <p:nvPr/>
            </p:nvSpPr>
            <p:spPr>
              <a:xfrm>
                <a:off x="5140800" y="1198440"/>
                <a:ext cx="170280" cy="141840"/>
              </a:xfrm>
              <a:custGeom>
                <a:avLst/>
                <a:gdLst/>
                <a:ahLst/>
                <a:rect l="0" t="0" r="r" b="b"/>
                <a:pathLst>
                  <a:path w="473" h="394">
                    <a:moveTo>
                      <a:pt x="52" y="334"/>
                    </a:moveTo>
                    <a:cubicBezTo>
                      <a:pt x="50" y="347"/>
                      <a:pt x="42" y="367"/>
                      <a:pt x="42" y="372"/>
                    </a:cubicBezTo>
                    <a:cubicBezTo>
                      <a:pt x="42" y="387"/>
                      <a:pt x="55" y="394"/>
                      <a:pt x="70" y="394"/>
                    </a:cubicBezTo>
                    <a:cubicBezTo>
                      <a:pt x="80" y="394"/>
                      <a:pt x="95" y="389"/>
                      <a:pt x="102" y="372"/>
                    </a:cubicBezTo>
                    <a:cubicBezTo>
                      <a:pt x="102" y="369"/>
                      <a:pt x="112" y="329"/>
                      <a:pt x="117" y="307"/>
                    </a:cubicBezTo>
                    <a:cubicBezTo>
                      <a:pt x="124" y="280"/>
                      <a:pt x="130" y="254"/>
                      <a:pt x="137" y="227"/>
                    </a:cubicBezTo>
                    <a:cubicBezTo>
                      <a:pt x="142" y="210"/>
                      <a:pt x="147" y="190"/>
                      <a:pt x="152" y="170"/>
                    </a:cubicBezTo>
                    <a:cubicBezTo>
                      <a:pt x="154" y="155"/>
                      <a:pt x="162" y="130"/>
                      <a:pt x="164" y="125"/>
                    </a:cubicBezTo>
                    <a:cubicBezTo>
                      <a:pt x="177" y="97"/>
                      <a:pt x="222" y="17"/>
                      <a:pt x="306" y="17"/>
                    </a:cubicBezTo>
                    <a:cubicBezTo>
                      <a:pt x="346" y="17"/>
                      <a:pt x="354" y="50"/>
                      <a:pt x="354" y="80"/>
                    </a:cubicBezTo>
                    <a:cubicBezTo>
                      <a:pt x="354" y="135"/>
                      <a:pt x="311" y="247"/>
                      <a:pt x="296" y="284"/>
                    </a:cubicBezTo>
                    <a:cubicBezTo>
                      <a:pt x="289" y="304"/>
                      <a:pt x="287" y="314"/>
                      <a:pt x="287" y="324"/>
                    </a:cubicBezTo>
                    <a:cubicBezTo>
                      <a:pt x="287" y="364"/>
                      <a:pt x="319" y="394"/>
                      <a:pt x="359" y="394"/>
                    </a:cubicBezTo>
                    <a:cubicBezTo>
                      <a:pt x="441" y="394"/>
                      <a:pt x="473" y="267"/>
                      <a:pt x="473" y="262"/>
                    </a:cubicBezTo>
                    <a:cubicBezTo>
                      <a:pt x="473" y="252"/>
                      <a:pt x="466" y="252"/>
                      <a:pt x="463" y="252"/>
                    </a:cubicBezTo>
                    <a:cubicBezTo>
                      <a:pt x="456" y="252"/>
                      <a:pt x="456" y="254"/>
                      <a:pt x="451" y="267"/>
                    </a:cubicBezTo>
                    <a:cubicBezTo>
                      <a:pt x="433" y="327"/>
                      <a:pt x="404" y="377"/>
                      <a:pt x="361" y="377"/>
                    </a:cubicBezTo>
                    <a:cubicBezTo>
                      <a:pt x="346" y="377"/>
                      <a:pt x="341" y="367"/>
                      <a:pt x="341" y="347"/>
                    </a:cubicBezTo>
                    <a:cubicBezTo>
                      <a:pt x="341" y="324"/>
                      <a:pt x="349" y="304"/>
                      <a:pt x="356" y="284"/>
                    </a:cubicBezTo>
                    <a:cubicBezTo>
                      <a:pt x="374" y="239"/>
                      <a:pt x="409" y="142"/>
                      <a:pt x="409" y="92"/>
                    </a:cubicBezTo>
                    <a:cubicBezTo>
                      <a:pt x="409" y="35"/>
                      <a:pt x="371" y="0"/>
                      <a:pt x="309" y="0"/>
                    </a:cubicBezTo>
                    <a:cubicBezTo>
                      <a:pt x="229" y="0"/>
                      <a:pt x="187" y="55"/>
                      <a:pt x="172" y="75"/>
                    </a:cubicBezTo>
                    <a:cubicBezTo>
                      <a:pt x="167" y="27"/>
                      <a:pt x="132" y="0"/>
                      <a:pt x="92" y="0"/>
                    </a:cubicBezTo>
                    <a:cubicBezTo>
                      <a:pt x="52" y="0"/>
                      <a:pt x="35" y="32"/>
                      <a:pt x="25" y="50"/>
                    </a:cubicBezTo>
                    <a:cubicBezTo>
                      <a:pt x="12" y="80"/>
                      <a:pt x="0" y="130"/>
                      <a:pt x="0" y="135"/>
                    </a:cubicBezTo>
                    <a:cubicBezTo>
                      <a:pt x="0" y="142"/>
                      <a:pt x="7" y="142"/>
                      <a:pt x="10" y="142"/>
                    </a:cubicBezTo>
                    <a:cubicBezTo>
                      <a:pt x="20" y="142"/>
                      <a:pt x="20" y="142"/>
                      <a:pt x="25" y="122"/>
                    </a:cubicBezTo>
                    <a:cubicBezTo>
                      <a:pt x="40" y="60"/>
                      <a:pt x="57" y="17"/>
                      <a:pt x="90" y="17"/>
                    </a:cubicBezTo>
                    <a:cubicBezTo>
                      <a:pt x="107" y="17"/>
                      <a:pt x="117" y="30"/>
                      <a:pt x="117" y="60"/>
                    </a:cubicBezTo>
                    <a:cubicBezTo>
                      <a:pt x="117" y="77"/>
                      <a:pt x="115" y="87"/>
                      <a:pt x="102" y="132"/>
                    </a:cubicBezTo>
                    <a:cubicBezTo>
                      <a:pt x="86" y="200"/>
                      <a:pt x="69" y="267"/>
                      <a:pt x="52" y="3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0" name=""/>
              <p:cNvSpPr/>
              <p:nvPr/>
            </p:nvSpPr>
            <p:spPr>
              <a:xfrm>
                <a:off x="5332680" y="1287360"/>
                <a:ext cx="185760" cy="96840"/>
              </a:xfrm>
              <a:custGeom>
                <a:avLst/>
                <a:gdLst/>
                <a:ahLst/>
                <a:rect l="0" t="0" r="r" b="b"/>
                <a:pathLst>
                  <a:path w="516" h="269">
                    <a:moveTo>
                      <a:pt x="471" y="85"/>
                    </a:moveTo>
                    <a:cubicBezTo>
                      <a:pt x="471" y="32"/>
                      <a:pt x="443" y="0"/>
                      <a:pt x="379" y="0"/>
                    </a:cubicBezTo>
                    <a:cubicBezTo>
                      <a:pt x="329" y="0"/>
                      <a:pt x="296" y="27"/>
                      <a:pt x="279" y="57"/>
                    </a:cubicBezTo>
                    <a:cubicBezTo>
                      <a:pt x="269" y="12"/>
                      <a:pt x="234" y="0"/>
                      <a:pt x="189" y="0"/>
                    </a:cubicBezTo>
                    <a:cubicBezTo>
                      <a:pt x="140" y="0"/>
                      <a:pt x="107" y="27"/>
                      <a:pt x="90" y="60"/>
                    </a:cubicBezTo>
                    <a:cubicBezTo>
                      <a:pt x="90" y="40"/>
                      <a:pt x="90" y="20"/>
                      <a:pt x="90" y="0"/>
                    </a:cubicBezTo>
                    <a:cubicBezTo>
                      <a:pt x="60" y="2"/>
                      <a:pt x="30" y="5"/>
                      <a:pt x="0" y="7"/>
                    </a:cubicBezTo>
                    <a:cubicBezTo>
                      <a:pt x="0" y="15"/>
                      <a:pt x="0" y="22"/>
                      <a:pt x="0" y="30"/>
                    </a:cubicBezTo>
                    <a:cubicBezTo>
                      <a:pt x="40" y="30"/>
                      <a:pt x="45" y="32"/>
                      <a:pt x="45" y="62"/>
                    </a:cubicBezTo>
                    <a:cubicBezTo>
                      <a:pt x="45" y="116"/>
                      <a:pt x="45" y="169"/>
                      <a:pt x="45" y="222"/>
                    </a:cubicBezTo>
                    <a:cubicBezTo>
                      <a:pt x="45" y="247"/>
                      <a:pt x="40" y="247"/>
                      <a:pt x="0" y="247"/>
                    </a:cubicBezTo>
                    <a:cubicBezTo>
                      <a:pt x="0" y="254"/>
                      <a:pt x="0" y="262"/>
                      <a:pt x="0" y="269"/>
                    </a:cubicBezTo>
                    <a:cubicBezTo>
                      <a:pt x="23" y="269"/>
                      <a:pt x="45" y="267"/>
                      <a:pt x="70" y="267"/>
                    </a:cubicBezTo>
                    <a:cubicBezTo>
                      <a:pt x="92" y="267"/>
                      <a:pt x="135" y="269"/>
                      <a:pt x="140" y="269"/>
                    </a:cubicBezTo>
                    <a:cubicBezTo>
                      <a:pt x="140" y="262"/>
                      <a:pt x="140" y="254"/>
                      <a:pt x="140" y="247"/>
                    </a:cubicBezTo>
                    <a:cubicBezTo>
                      <a:pt x="100" y="247"/>
                      <a:pt x="95" y="247"/>
                      <a:pt x="95" y="222"/>
                    </a:cubicBezTo>
                    <a:cubicBezTo>
                      <a:pt x="95" y="185"/>
                      <a:pt x="95" y="149"/>
                      <a:pt x="95" y="112"/>
                    </a:cubicBezTo>
                    <a:cubicBezTo>
                      <a:pt x="95" y="47"/>
                      <a:pt x="144" y="17"/>
                      <a:pt x="184" y="17"/>
                    </a:cubicBezTo>
                    <a:cubicBezTo>
                      <a:pt x="229" y="17"/>
                      <a:pt x="234" y="50"/>
                      <a:pt x="234" y="82"/>
                    </a:cubicBezTo>
                    <a:cubicBezTo>
                      <a:pt x="234" y="129"/>
                      <a:pt x="234" y="175"/>
                      <a:pt x="234" y="222"/>
                    </a:cubicBezTo>
                    <a:cubicBezTo>
                      <a:pt x="234" y="247"/>
                      <a:pt x="227" y="247"/>
                      <a:pt x="187" y="247"/>
                    </a:cubicBezTo>
                    <a:cubicBezTo>
                      <a:pt x="187" y="254"/>
                      <a:pt x="187" y="262"/>
                      <a:pt x="187" y="269"/>
                    </a:cubicBezTo>
                    <a:cubicBezTo>
                      <a:pt x="189" y="269"/>
                      <a:pt x="232" y="267"/>
                      <a:pt x="257" y="267"/>
                    </a:cubicBezTo>
                    <a:cubicBezTo>
                      <a:pt x="279" y="267"/>
                      <a:pt x="321" y="269"/>
                      <a:pt x="329" y="269"/>
                    </a:cubicBezTo>
                    <a:cubicBezTo>
                      <a:pt x="329" y="262"/>
                      <a:pt x="329" y="254"/>
                      <a:pt x="329" y="247"/>
                    </a:cubicBezTo>
                    <a:cubicBezTo>
                      <a:pt x="289" y="247"/>
                      <a:pt x="282" y="247"/>
                      <a:pt x="282" y="222"/>
                    </a:cubicBezTo>
                    <a:cubicBezTo>
                      <a:pt x="282" y="185"/>
                      <a:pt x="282" y="149"/>
                      <a:pt x="282" y="112"/>
                    </a:cubicBezTo>
                    <a:cubicBezTo>
                      <a:pt x="282" y="47"/>
                      <a:pt x="334" y="17"/>
                      <a:pt x="374" y="17"/>
                    </a:cubicBezTo>
                    <a:cubicBezTo>
                      <a:pt x="416" y="17"/>
                      <a:pt x="421" y="50"/>
                      <a:pt x="421" y="82"/>
                    </a:cubicBezTo>
                    <a:cubicBezTo>
                      <a:pt x="421" y="129"/>
                      <a:pt x="421" y="175"/>
                      <a:pt x="421" y="222"/>
                    </a:cubicBezTo>
                    <a:cubicBezTo>
                      <a:pt x="421" y="247"/>
                      <a:pt x="416" y="247"/>
                      <a:pt x="376" y="247"/>
                    </a:cubicBezTo>
                    <a:cubicBezTo>
                      <a:pt x="376" y="254"/>
                      <a:pt x="376" y="262"/>
                      <a:pt x="376" y="269"/>
                    </a:cubicBezTo>
                    <a:cubicBezTo>
                      <a:pt x="399" y="269"/>
                      <a:pt x="421" y="267"/>
                      <a:pt x="446" y="267"/>
                    </a:cubicBezTo>
                    <a:cubicBezTo>
                      <a:pt x="468" y="267"/>
                      <a:pt x="511" y="269"/>
                      <a:pt x="516" y="269"/>
                    </a:cubicBezTo>
                    <a:cubicBezTo>
                      <a:pt x="516" y="262"/>
                      <a:pt x="516" y="254"/>
                      <a:pt x="516" y="247"/>
                    </a:cubicBezTo>
                    <a:cubicBezTo>
                      <a:pt x="476" y="247"/>
                      <a:pt x="471" y="247"/>
                      <a:pt x="471" y="222"/>
                    </a:cubicBezTo>
                    <a:cubicBezTo>
                      <a:pt x="471" y="176"/>
                      <a:pt x="471" y="131"/>
                      <a:pt x="471" y="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1" name=""/>
              <p:cNvSpPr/>
              <p:nvPr/>
            </p:nvSpPr>
            <p:spPr>
              <a:xfrm>
                <a:off x="5540040" y="1286640"/>
                <a:ext cx="110160" cy="100440"/>
              </a:xfrm>
              <a:custGeom>
                <a:avLst/>
                <a:gdLst/>
                <a:ahLst/>
                <a:rect l="0" t="0" r="r" b="b"/>
                <a:pathLst>
                  <a:path w="306" h="279">
                    <a:moveTo>
                      <a:pt x="239" y="107"/>
                    </a:moveTo>
                    <a:cubicBezTo>
                      <a:pt x="239" y="75"/>
                      <a:pt x="239" y="52"/>
                      <a:pt x="212" y="30"/>
                    </a:cubicBezTo>
                    <a:cubicBezTo>
                      <a:pt x="187" y="10"/>
                      <a:pt x="157" y="0"/>
                      <a:pt x="120" y="0"/>
                    </a:cubicBezTo>
                    <a:cubicBezTo>
                      <a:pt x="62" y="0"/>
                      <a:pt x="20" y="22"/>
                      <a:pt x="20" y="60"/>
                    </a:cubicBezTo>
                    <a:cubicBezTo>
                      <a:pt x="20" y="77"/>
                      <a:pt x="35" y="90"/>
                      <a:pt x="50" y="90"/>
                    </a:cubicBezTo>
                    <a:cubicBezTo>
                      <a:pt x="67" y="90"/>
                      <a:pt x="80" y="77"/>
                      <a:pt x="80" y="60"/>
                    </a:cubicBezTo>
                    <a:cubicBezTo>
                      <a:pt x="80" y="50"/>
                      <a:pt x="75" y="37"/>
                      <a:pt x="57" y="32"/>
                    </a:cubicBezTo>
                    <a:cubicBezTo>
                      <a:pt x="80" y="17"/>
                      <a:pt x="115" y="17"/>
                      <a:pt x="120" y="17"/>
                    </a:cubicBezTo>
                    <a:cubicBezTo>
                      <a:pt x="154" y="17"/>
                      <a:pt x="192" y="40"/>
                      <a:pt x="192" y="90"/>
                    </a:cubicBezTo>
                    <a:cubicBezTo>
                      <a:pt x="192" y="96"/>
                      <a:pt x="192" y="103"/>
                      <a:pt x="192" y="110"/>
                    </a:cubicBezTo>
                    <a:cubicBezTo>
                      <a:pt x="157" y="110"/>
                      <a:pt x="117" y="112"/>
                      <a:pt x="72" y="130"/>
                    </a:cubicBezTo>
                    <a:cubicBezTo>
                      <a:pt x="17" y="150"/>
                      <a:pt x="0" y="182"/>
                      <a:pt x="0" y="210"/>
                    </a:cubicBezTo>
                    <a:cubicBezTo>
                      <a:pt x="0" y="264"/>
                      <a:pt x="62" y="279"/>
                      <a:pt x="107" y="279"/>
                    </a:cubicBezTo>
                    <a:cubicBezTo>
                      <a:pt x="157" y="279"/>
                      <a:pt x="184" y="252"/>
                      <a:pt x="197" y="227"/>
                    </a:cubicBezTo>
                    <a:cubicBezTo>
                      <a:pt x="199" y="252"/>
                      <a:pt x="217" y="274"/>
                      <a:pt x="244" y="274"/>
                    </a:cubicBezTo>
                    <a:cubicBezTo>
                      <a:pt x="247" y="274"/>
                      <a:pt x="306" y="274"/>
                      <a:pt x="306" y="217"/>
                    </a:cubicBezTo>
                    <a:cubicBezTo>
                      <a:pt x="306" y="206"/>
                      <a:pt x="306" y="195"/>
                      <a:pt x="306" y="185"/>
                    </a:cubicBezTo>
                    <a:cubicBezTo>
                      <a:pt x="299" y="185"/>
                      <a:pt x="291" y="185"/>
                      <a:pt x="284" y="185"/>
                    </a:cubicBezTo>
                    <a:cubicBezTo>
                      <a:pt x="284" y="195"/>
                      <a:pt x="284" y="206"/>
                      <a:pt x="284" y="217"/>
                    </a:cubicBezTo>
                    <a:cubicBezTo>
                      <a:pt x="284" y="222"/>
                      <a:pt x="284" y="252"/>
                      <a:pt x="262" y="252"/>
                    </a:cubicBezTo>
                    <a:cubicBezTo>
                      <a:pt x="239" y="252"/>
                      <a:pt x="239" y="225"/>
                      <a:pt x="239" y="215"/>
                    </a:cubicBezTo>
                    <a:cubicBezTo>
                      <a:pt x="239" y="179"/>
                      <a:pt x="239" y="143"/>
                      <a:pt x="239" y="107"/>
                    </a:cubicBezTo>
                    <a:moveTo>
                      <a:pt x="192" y="187"/>
                    </a:moveTo>
                    <a:cubicBezTo>
                      <a:pt x="192" y="244"/>
                      <a:pt x="140" y="262"/>
                      <a:pt x="112" y="262"/>
                    </a:cubicBezTo>
                    <a:cubicBezTo>
                      <a:pt x="80" y="262"/>
                      <a:pt x="52" y="239"/>
                      <a:pt x="52" y="210"/>
                    </a:cubicBezTo>
                    <a:cubicBezTo>
                      <a:pt x="52" y="177"/>
                      <a:pt x="80" y="130"/>
                      <a:pt x="192" y="125"/>
                    </a:cubicBezTo>
                    <a:cubicBezTo>
                      <a:pt x="192" y="146"/>
                      <a:pt x="192" y="166"/>
                      <a:pt x="192" y="1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2" name=""/>
              <p:cNvSpPr/>
              <p:nvPr/>
            </p:nvSpPr>
            <p:spPr>
              <a:xfrm>
                <a:off x="5659200" y="1289160"/>
                <a:ext cx="120960" cy="95040"/>
              </a:xfrm>
              <a:custGeom>
                <a:avLst/>
                <a:gdLst/>
                <a:ahLst/>
                <a:rect l="0" t="0" r="r" b="b"/>
                <a:pathLst>
                  <a:path w="336" h="264">
                    <a:moveTo>
                      <a:pt x="192" y="127"/>
                    </a:moveTo>
                    <a:cubicBezTo>
                      <a:pt x="189" y="127"/>
                      <a:pt x="189" y="124"/>
                      <a:pt x="187" y="122"/>
                    </a:cubicBezTo>
                    <a:cubicBezTo>
                      <a:pt x="187" y="120"/>
                      <a:pt x="227" y="77"/>
                      <a:pt x="232" y="70"/>
                    </a:cubicBezTo>
                    <a:cubicBezTo>
                      <a:pt x="254" y="47"/>
                      <a:pt x="274" y="25"/>
                      <a:pt x="324" y="22"/>
                    </a:cubicBezTo>
                    <a:cubicBezTo>
                      <a:pt x="324" y="15"/>
                      <a:pt x="324" y="7"/>
                      <a:pt x="324" y="0"/>
                    </a:cubicBezTo>
                    <a:cubicBezTo>
                      <a:pt x="306" y="2"/>
                      <a:pt x="289" y="2"/>
                      <a:pt x="272" y="2"/>
                    </a:cubicBezTo>
                    <a:cubicBezTo>
                      <a:pt x="254" y="2"/>
                      <a:pt x="229" y="2"/>
                      <a:pt x="212" y="0"/>
                    </a:cubicBezTo>
                    <a:cubicBezTo>
                      <a:pt x="212" y="7"/>
                      <a:pt x="212" y="15"/>
                      <a:pt x="212" y="22"/>
                    </a:cubicBezTo>
                    <a:cubicBezTo>
                      <a:pt x="222" y="25"/>
                      <a:pt x="224" y="32"/>
                      <a:pt x="224" y="37"/>
                    </a:cubicBezTo>
                    <a:cubicBezTo>
                      <a:pt x="221" y="44"/>
                      <a:pt x="224" y="47"/>
                      <a:pt x="214" y="57"/>
                    </a:cubicBezTo>
                    <a:cubicBezTo>
                      <a:pt x="200" y="74"/>
                      <a:pt x="186" y="91"/>
                      <a:pt x="172" y="107"/>
                    </a:cubicBezTo>
                    <a:cubicBezTo>
                      <a:pt x="154" y="87"/>
                      <a:pt x="137" y="67"/>
                      <a:pt x="120" y="47"/>
                    </a:cubicBezTo>
                    <a:cubicBezTo>
                      <a:pt x="115" y="42"/>
                      <a:pt x="115" y="37"/>
                      <a:pt x="115" y="35"/>
                    </a:cubicBezTo>
                    <a:cubicBezTo>
                      <a:pt x="115" y="27"/>
                      <a:pt x="122" y="22"/>
                      <a:pt x="130" y="22"/>
                    </a:cubicBezTo>
                    <a:cubicBezTo>
                      <a:pt x="130" y="15"/>
                      <a:pt x="130" y="7"/>
                      <a:pt x="130" y="0"/>
                    </a:cubicBezTo>
                    <a:cubicBezTo>
                      <a:pt x="107" y="2"/>
                      <a:pt x="85" y="2"/>
                      <a:pt x="62" y="2"/>
                    </a:cubicBezTo>
                    <a:cubicBezTo>
                      <a:pt x="42" y="2"/>
                      <a:pt x="20" y="2"/>
                      <a:pt x="2" y="0"/>
                    </a:cubicBezTo>
                    <a:cubicBezTo>
                      <a:pt x="2" y="7"/>
                      <a:pt x="2" y="15"/>
                      <a:pt x="2" y="22"/>
                    </a:cubicBezTo>
                    <a:cubicBezTo>
                      <a:pt x="30" y="22"/>
                      <a:pt x="47" y="22"/>
                      <a:pt x="62" y="42"/>
                    </a:cubicBezTo>
                    <a:cubicBezTo>
                      <a:pt x="88" y="72"/>
                      <a:pt x="114" y="101"/>
                      <a:pt x="140" y="130"/>
                    </a:cubicBezTo>
                    <a:cubicBezTo>
                      <a:pt x="141" y="131"/>
                      <a:pt x="143" y="133"/>
                      <a:pt x="144" y="135"/>
                    </a:cubicBezTo>
                    <a:cubicBezTo>
                      <a:pt x="144" y="137"/>
                      <a:pt x="97" y="187"/>
                      <a:pt x="92" y="195"/>
                    </a:cubicBezTo>
                    <a:cubicBezTo>
                      <a:pt x="70" y="220"/>
                      <a:pt x="47" y="242"/>
                      <a:pt x="0" y="242"/>
                    </a:cubicBezTo>
                    <a:cubicBezTo>
                      <a:pt x="0" y="249"/>
                      <a:pt x="0" y="257"/>
                      <a:pt x="0" y="264"/>
                    </a:cubicBezTo>
                    <a:cubicBezTo>
                      <a:pt x="17" y="264"/>
                      <a:pt x="32" y="262"/>
                      <a:pt x="50" y="262"/>
                    </a:cubicBezTo>
                    <a:cubicBezTo>
                      <a:pt x="70" y="262"/>
                      <a:pt x="92" y="262"/>
                      <a:pt x="112" y="264"/>
                    </a:cubicBezTo>
                    <a:cubicBezTo>
                      <a:pt x="112" y="257"/>
                      <a:pt x="112" y="249"/>
                      <a:pt x="112" y="242"/>
                    </a:cubicBezTo>
                    <a:cubicBezTo>
                      <a:pt x="105" y="242"/>
                      <a:pt x="100" y="237"/>
                      <a:pt x="100" y="230"/>
                    </a:cubicBezTo>
                    <a:cubicBezTo>
                      <a:pt x="100" y="217"/>
                      <a:pt x="107" y="210"/>
                      <a:pt x="115" y="200"/>
                    </a:cubicBezTo>
                    <a:cubicBezTo>
                      <a:pt x="130" y="184"/>
                      <a:pt x="144" y="168"/>
                      <a:pt x="159" y="152"/>
                    </a:cubicBezTo>
                    <a:cubicBezTo>
                      <a:pt x="177" y="172"/>
                      <a:pt x="194" y="192"/>
                      <a:pt x="212" y="212"/>
                    </a:cubicBezTo>
                    <a:cubicBezTo>
                      <a:pt x="224" y="225"/>
                      <a:pt x="224" y="227"/>
                      <a:pt x="224" y="230"/>
                    </a:cubicBezTo>
                    <a:cubicBezTo>
                      <a:pt x="224" y="242"/>
                      <a:pt x="209" y="242"/>
                      <a:pt x="207" y="242"/>
                    </a:cubicBezTo>
                    <a:cubicBezTo>
                      <a:pt x="207" y="249"/>
                      <a:pt x="207" y="257"/>
                      <a:pt x="207" y="264"/>
                    </a:cubicBezTo>
                    <a:cubicBezTo>
                      <a:pt x="212" y="264"/>
                      <a:pt x="257" y="262"/>
                      <a:pt x="277" y="262"/>
                    </a:cubicBezTo>
                    <a:cubicBezTo>
                      <a:pt x="296" y="262"/>
                      <a:pt x="316" y="262"/>
                      <a:pt x="336" y="264"/>
                    </a:cubicBezTo>
                    <a:cubicBezTo>
                      <a:pt x="336" y="257"/>
                      <a:pt x="336" y="249"/>
                      <a:pt x="336" y="242"/>
                    </a:cubicBezTo>
                    <a:cubicBezTo>
                      <a:pt x="294" y="242"/>
                      <a:pt x="289" y="239"/>
                      <a:pt x="274" y="225"/>
                    </a:cubicBezTo>
                    <a:cubicBezTo>
                      <a:pt x="247" y="192"/>
                      <a:pt x="219" y="160"/>
                      <a:pt x="192" y="1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3" name=""/>
              <p:cNvSpPr/>
              <p:nvPr/>
            </p:nvSpPr>
            <p:spPr>
              <a:xfrm>
                <a:off x="5906880" y="1107000"/>
                <a:ext cx="208800" cy="301680"/>
              </a:xfrm>
              <a:custGeom>
                <a:avLst/>
                <a:gdLst/>
                <a:ahLst/>
                <a:rect l="0" t="0" r="r" b="b"/>
                <a:pathLst>
                  <a:path w="580" h="838">
                    <a:moveTo>
                      <a:pt x="541" y="37"/>
                    </a:moveTo>
                    <a:cubicBezTo>
                      <a:pt x="551" y="32"/>
                      <a:pt x="558" y="27"/>
                      <a:pt x="558" y="17"/>
                    </a:cubicBezTo>
                    <a:cubicBezTo>
                      <a:pt x="558" y="7"/>
                      <a:pt x="551" y="0"/>
                      <a:pt x="541" y="0"/>
                    </a:cubicBezTo>
                    <a:cubicBezTo>
                      <a:pt x="536" y="0"/>
                      <a:pt x="528" y="5"/>
                      <a:pt x="526" y="5"/>
                    </a:cubicBezTo>
                    <a:cubicBezTo>
                      <a:pt x="364" y="81"/>
                      <a:pt x="202" y="158"/>
                      <a:pt x="40" y="234"/>
                    </a:cubicBezTo>
                    <a:cubicBezTo>
                      <a:pt x="25" y="242"/>
                      <a:pt x="22" y="247"/>
                      <a:pt x="22" y="254"/>
                    </a:cubicBezTo>
                    <a:cubicBezTo>
                      <a:pt x="22" y="262"/>
                      <a:pt x="27" y="267"/>
                      <a:pt x="40" y="272"/>
                    </a:cubicBezTo>
                    <a:cubicBezTo>
                      <a:pt x="202" y="348"/>
                      <a:pt x="364" y="425"/>
                      <a:pt x="526" y="501"/>
                    </a:cubicBezTo>
                    <a:cubicBezTo>
                      <a:pt x="536" y="506"/>
                      <a:pt x="538" y="506"/>
                      <a:pt x="541" y="506"/>
                    </a:cubicBezTo>
                    <a:cubicBezTo>
                      <a:pt x="551" y="506"/>
                      <a:pt x="558" y="499"/>
                      <a:pt x="558" y="489"/>
                    </a:cubicBezTo>
                    <a:cubicBezTo>
                      <a:pt x="558" y="476"/>
                      <a:pt x="551" y="474"/>
                      <a:pt x="541" y="469"/>
                    </a:cubicBezTo>
                    <a:cubicBezTo>
                      <a:pt x="388" y="397"/>
                      <a:pt x="235" y="326"/>
                      <a:pt x="82" y="254"/>
                    </a:cubicBezTo>
                    <a:cubicBezTo>
                      <a:pt x="235" y="182"/>
                      <a:pt x="388" y="110"/>
                      <a:pt x="541" y="37"/>
                    </a:cubicBezTo>
                    <a:moveTo>
                      <a:pt x="580" y="664"/>
                    </a:moveTo>
                    <a:cubicBezTo>
                      <a:pt x="580" y="644"/>
                      <a:pt x="575" y="636"/>
                      <a:pt x="568" y="636"/>
                    </a:cubicBezTo>
                    <a:cubicBezTo>
                      <a:pt x="558" y="636"/>
                      <a:pt x="558" y="656"/>
                      <a:pt x="558" y="661"/>
                    </a:cubicBezTo>
                    <a:cubicBezTo>
                      <a:pt x="553" y="736"/>
                      <a:pt x="498" y="788"/>
                      <a:pt x="436" y="788"/>
                    </a:cubicBezTo>
                    <a:cubicBezTo>
                      <a:pt x="381" y="788"/>
                      <a:pt x="339" y="751"/>
                      <a:pt x="299" y="716"/>
                    </a:cubicBezTo>
                    <a:cubicBezTo>
                      <a:pt x="252" y="674"/>
                      <a:pt x="207" y="634"/>
                      <a:pt x="144" y="634"/>
                    </a:cubicBezTo>
                    <a:cubicBezTo>
                      <a:pt x="52" y="634"/>
                      <a:pt x="0" y="728"/>
                      <a:pt x="0" y="808"/>
                    </a:cubicBezTo>
                    <a:cubicBezTo>
                      <a:pt x="0" y="828"/>
                      <a:pt x="5" y="836"/>
                      <a:pt x="12" y="836"/>
                    </a:cubicBezTo>
                    <a:cubicBezTo>
                      <a:pt x="22" y="836"/>
                      <a:pt x="25" y="821"/>
                      <a:pt x="25" y="816"/>
                    </a:cubicBezTo>
                    <a:cubicBezTo>
                      <a:pt x="27" y="716"/>
                      <a:pt x="97" y="684"/>
                      <a:pt x="144" y="684"/>
                    </a:cubicBezTo>
                    <a:cubicBezTo>
                      <a:pt x="202" y="684"/>
                      <a:pt x="242" y="721"/>
                      <a:pt x="282" y="756"/>
                    </a:cubicBezTo>
                    <a:cubicBezTo>
                      <a:pt x="329" y="798"/>
                      <a:pt x="374" y="838"/>
                      <a:pt x="436" y="838"/>
                    </a:cubicBezTo>
                    <a:cubicBezTo>
                      <a:pt x="528" y="838"/>
                      <a:pt x="580" y="743"/>
                      <a:pt x="580" y="6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4" name=""/>
              <p:cNvSpPr/>
              <p:nvPr/>
            </p:nvSpPr>
            <p:spPr>
              <a:xfrm>
                <a:off x="6236640" y="1127520"/>
                <a:ext cx="126360" cy="210240"/>
              </a:xfrm>
              <a:custGeom>
                <a:avLst/>
                <a:gdLst/>
                <a:ahLst/>
                <a:rect l="0" t="0" r="r" b="b"/>
                <a:pathLst>
                  <a:path w="351" h="584">
                    <a:moveTo>
                      <a:pt x="70" y="516"/>
                    </a:moveTo>
                    <a:cubicBezTo>
                      <a:pt x="100" y="486"/>
                      <a:pt x="131" y="457"/>
                      <a:pt x="162" y="427"/>
                    </a:cubicBezTo>
                    <a:cubicBezTo>
                      <a:pt x="299" y="304"/>
                      <a:pt x="351" y="257"/>
                      <a:pt x="351" y="170"/>
                    </a:cubicBezTo>
                    <a:cubicBezTo>
                      <a:pt x="351" y="70"/>
                      <a:pt x="272" y="0"/>
                      <a:pt x="164" y="0"/>
                    </a:cubicBezTo>
                    <a:cubicBezTo>
                      <a:pt x="65" y="0"/>
                      <a:pt x="0" y="82"/>
                      <a:pt x="0" y="160"/>
                    </a:cubicBezTo>
                    <a:cubicBezTo>
                      <a:pt x="0" y="207"/>
                      <a:pt x="45" y="207"/>
                      <a:pt x="47" y="207"/>
                    </a:cubicBezTo>
                    <a:cubicBezTo>
                      <a:pt x="62" y="207"/>
                      <a:pt x="92" y="197"/>
                      <a:pt x="92" y="162"/>
                    </a:cubicBezTo>
                    <a:cubicBezTo>
                      <a:pt x="92" y="140"/>
                      <a:pt x="77" y="117"/>
                      <a:pt x="47" y="117"/>
                    </a:cubicBezTo>
                    <a:cubicBezTo>
                      <a:pt x="40" y="117"/>
                      <a:pt x="37" y="117"/>
                      <a:pt x="35" y="117"/>
                    </a:cubicBezTo>
                    <a:cubicBezTo>
                      <a:pt x="55" y="60"/>
                      <a:pt x="102" y="27"/>
                      <a:pt x="154" y="27"/>
                    </a:cubicBezTo>
                    <a:cubicBezTo>
                      <a:pt x="234" y="27"/>
                      <a:pt x="272" y="100"/>
                      <a:pt x="272" y="170"/>
                    </a:cubicBezTo>
                    <a:cubicBezTo>
                      <a:pt x="272" y="239"/>
                      <a:pt x="227" y="309"/>
                      <a:pt x="179" y="364"/>
                    </a:cubicBezTo>
                    <a:cubicBezTo>
                      <a:pt x="123" y="427"/>
                      <a:pt x="66" y="489"/>
                      <a:pt x="10" y="551"/>
                    </a:cubicBezTo>
                    <a:cubicBezTo>
                      <a:pt x="0" y="561"/>
                      <a:pt x="0" y="561"/>
                      <a:pt x="0" y="584"/>
                    </a:cubicBezTo>
                    <a:cubicBezTo>
                      <a:pt x="109" y="584"/>
                      <a:pt x="218" y="584"/>
                      <a:pt x="326" y="584"/>
                    </a:cubicBezTo>
                    <a:cubicBezTo>
                      <a:pt x="335" y="533"/>
                      <a:pt x="343" y="482"/>
                      <a:pt x="351" y="432"/>
                    </a:cubicBezTo>
                    <a:cubicBezTo>
                      <a:pt x="344" y="432"/>
                      <a:pt x="336" y="432"/>
                      <a:pt x="329" y="432"/>
                    </a:cubicBezTo>
                    <a:cubicBezTo>
                      <a:pt x="324" y="457"/>
                      <a:pt x="319" y="496"/>
                      <a:pt x="309" y="509"/>
                    </a:cubicBezTo>
                    <a:cubicBezTo>
                      <a:pt x="304" y="516"/>
                      <a:pt x="244" y="516"/>
                      <a:pt x="227" y="516"/>
                    </a:cubicBezTo>
                    <a:cubicBezTo>
                      <a:pt x="174" y="516"/>
                      <a:pt x="122" y="516"/>
                      <a:pt x="7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5" name=""/>
              <p:cNvSpPr/>
              <p:nvPr/>
            </p:nvSpPr>
            <p:spPr>
              <a:xfrm>
                <a:off x="6391080" y="1127520"/>
                <a:ext cx="132840" cy="216360"/>
              </a:xfrm>
              <a:custGeom>
                <a:avLst/>
                <a:gdLst/>
                <a:ahLst/>
                <a:rect l="0" t="0" r="r" b="b"/>
                <a:pathLst>
                  <a:path w="369" h="601">
                    <a:moveTo>
                      <a:pt x="369" y="304"/>
                    </a:moveTo>
                    <a:cubicBezTo>
                      <a:pt x="369" y="234"/>
                      <a:pt x="364" y="162"/>
                      <a:pt x="334" y="100"/>
                    </a:cubicBezTo>
                    <a:cubicBezTo>
                      <a:pt x="294" y="15"/>
                      <a:pt x="222" y="0"/>
                      <a:pt x="184" y="0"/>
                    </a:cubicBezTo>
                    <a:cubicBezTo>
                      <a:pt x="132" y="0"/>
                      <a:pt x="70" y="22"/>
                      <a:pt x="32" y="105"/>
                    </a:cubicBezTo>
                    <a:cubicBezTo>
                      <a:pt x="5" y="165"/>
                      <a:pt x="0" y="234"/>
                      <a:pt x="0" y="304"/>
                    </a:cubicBezTo>
                    <a:cubicBezTo>
                      <a:pt x="0" y="369"/>
                      <a:pt x="5" y="447"/>
                      <a:pt x="40" y="514"/>
                    </a:cubicBezTo>
                    <a:cubicBezTo>
                      <a:pt x="77" y="584"/>
                      <a:pt x="142" y="601"/>
                      <a:pt x="184" y="601"/>
                    </a:cubicBezTo>
                    <a:cubicBezTo>
                      <a:pt x="232" y="601"/>
                      <a:pt x="299" y="584"/>
                      <a:pt x="336" y="501"/>
                    </a:cubicBezTo>
                    <a:cubicBezTo>
                      <a:pt x="364" y="442"/>
                      <a:pt x="369" y="372"/>
                      <a:pt x="369" y="304"/>
                    </a:cubicBezTo>
                    <a:moveTo>
                      <a:pt x="184" y="584"/>
                    </a:moveTo>
                    <a:cubicBezTo>
                      <a:pt x="149" y="584"/>
                      <a:pt x="100" y="561"/>
                      <a:pt x="82" y="476"/>
                    </a:cubicBezTo>
                    <a:cubicBezTo>
                      <a:pt x="72" y="424"/>
                      <a:pt x="72" y="344"/>
                      <a:pt x="72" y="292"/>
                    </a:cubicBezTo>
                    <a:cubicBezTo>
                      <a:pt x="72" y="237"/>
                      <a:pt x="72" y="180"/>
                      <a:pt x="80" y="132"/>
                    </a:cubicBezTo>
                    <a:cubicBezTo>
                      <a:pt x="97" y="27"/>
                      <a:pt x="162" y="20"/>
                      <a:pt x="184" y="20"/>
                    </a:cubicBezTo>
                    <a:cubicBezTo>
                      <a:pt x="214" y="20"/>
                      <a:pt x="272" y="35"/>
                      <a:pt x="287" y="122"/>
                    </a:cubicBezTo>
                    <a:cubicBezTo>
                      <a:pt x="296" y="172"/>
                      <a:pt x="296" y="237"/>
                      <a:pt x="296" y="292"/>
                    </a:cubicBezTo>
                    <a:cubicBezTo>
                      <a:pt x="296" y="359"/>
                      <a:pt x="296" y="417"/>
                      <a:pt x="287" y="474"/>
                    </a:cubicBezTo>
                    <a:cubicBezTo>
                      <a:pt x="274" y="556"/>
                      <a:pt x="224" y="584"/>
                      <a:pt x="184" y="5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6" name=""/>
              <p:cNvSpPr/>
              <p:nvPr/>
            </p:nvSpPr>
            <p:spPr>
              <a:xfrm>
                <a:off x="6548760" y="1127520"/>
                <a:ext cx="132840" cy="216360"/>
              </a:xfrm>
              <a:custGeom>
                <a:avLst/>
                <a:gdLst/>
                <a:ahLst/>
                <a:rect l="0" t="0" r="r" b="b"/>
                <a:pathLst>
                  <a:path w="369" h="601">
                    <a:moveTo>
                      <a:pt x="369" y="304"/>
                    </a:moveTo>
                    <a:cubicBezTo>
                      <a:pt x="369" y="234"/>
                      <a:pt x="364" y="162"/>
                      <a:pt x="334" y="100"/>
                    </a:cubicBezTo>
                    <a:cubicBezTo>
                      <a:pt x="294" y="15"/>
                      <a:pt x="222" y="0"/>
                      <a:pt x="184" y="0"/>
                    </a:cubicBezTo>
                    <a:cubicBezTo>
                      <a:pt x="132" y="0"/>
                      <a:pt x="67" y="22"/>
                      <a:pt x="32" y="105"/>
                    </a:cubicBezTo>
                    <a:cubicBezTo>
                      <a:pt x="5" y="165"/>
                      <a:pt x="0" y="234"/>
                      <a:pt x="0" y="304"/>
                    </a:cubicBezTo>
                    <a:cubicBezTo>
                      <a:pt x="0" y="369"/>
                      <a:pt x="2" y="447"/>
                      <a:pt x="40" y="514"/>
                    </a:cubicBezTo>
                    <a:cubicBezTo>
                      <a:pt x="77" y="584"/>
                      <a:pt x="140" y="601"/>
                      <a:pt x="184" y="601"/>
                    </a:cubicBezTo>
                    <a:cubicBezTo>
                      <a:pt x="232" y="601"/>
                      <a:pt x="296" y="584"/>
                      <a:pt x="336" y="501"/>
                    </a:cubicBezTo>
                    <a:cubicBezTo>
                      <a:pt x="364" y="442"/>
                      <a:pt x="369" y="372"/>
                      <a:pt x="369" y="304"/>
                    </a:cubicBezTo>
                    <a:moveTo>
                      <a:pt x="184" y="584"/>
                    </a:moveTo>
                    <a:cubicBezTo>
                      <a:pt x="149" y="584"/>
                      <a:pt x="97" y="561"/>
                      <a:pt x="82" y="476"/>
                    </a:cubicBezTo>
                    <a:cubicBezTo>
                      <a:pt x="72" y="424"/>
                      <a:pt x="72" y="344"/>
                      <a:pt x="72" y="292"/>
                    </a:cubicBezTo>
                    <a:cubicBezTo>
                      <a:pt x="72" y="237"/>
                      <a:pt x="72" y="180"/>
                      <a:pt x="80" y="132"/>
                    </a:cubicBezTo>
                    <a:cubicBezTo>
                      <a:pt x="97" y="27"/>
                      <a:pt x="162" y="20"/>
                      <a:pt x="184" y="20"/>
                    </a:cubicBezTo>
                    <a:cubicBezTo>
                      <a:pt x="212" y="20"/>
                      <a:pt x="269" y="35"/>
                      <a:pt x="287" y="122"/>
                    </a:cubicBezTo>
                    <a:cubicBezTo>
                      <a:pt x="296" y="172"/>
                      <a:pt x="296" y="237"/>
                      <a:pt x="296" y="292"/>
                    </a:cubicBezTo>
                    <a:cubicBezTo>
                      <a:pt x="296" y="359"/>
                      <a:pt x="296" y="417"/>
                      <a:pt x="287" y="474"/>
                    </a:cubicBezTo>
                    <a:cubicBezTo>
                      <a:pt x="272" y="556"/>
                      <a:pt x="222" y="584"/>
                      <a:pt x="184" y="5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087" name=""/>
          <p:cNvGrpSpPr/>
          <p:nvPr/>
        </p:nvGrpSpPr>
        <p:grpSpPr>
          <a:xfrm>
            <a:off x="2093400" y="2012400"/>
            <a:ext cx="1658160" cy="354960"/>
            <a:chOff x="2093400" y="2012400"/>
            <a:chExt cx="1658160" cy="354960"/>
          </a:xfrm>
        </p:grpSpPr>
        <p:grpSp>
          <p:nvGrpSpPr>
            <p:cNvPr id="1088" name=""/>
            <p:cNvGrpSpPr/>
            <p:nvPr/>
          </p:nvGrpSpPr>
          <p:grpSpPr>
            <a:xfrm>
              <a:off x="2093400" y="2012400"/>
              <a:ext cx="1658160" cy="354960"/>
              <a:chOff x="2093400" y="2012400"/>
              <a:chExt cx="1658160" cy="354960"/>
            </a:xfrm>
          </p:grpSpPr>
          <p:sp>
            <p:nvSpPr>
              <p:cNvPr id="1089" name=""/>
              <p:cNvSpPr/>
              <p:nvPr/>
            </p:nvSpPr>
            <p:spPr>
              <a:xfrm>
                <a:off x="2111400" y="2030400"/>
                <a:ext cx="1621800" cy="318960"/>
              </a:xfrm>
              <a:custGeom>
                <a:avLst/>
                <a:gdLst/>
                <a:ahLst/>
                <a:rect l="0" t="0" r="r" b="b"/>
                <a:pathLst>
                  <a:path w="4505" h="886">
                    <a:moveTo>
                      <a:pt x="0" y="0"/>
                    </a:moveTo>
                    <a:cubicBezTo>
                      <a:pt x="1502" y="0"/>
                      <a:pt x="3004" y="0"/>
                      <a:pt x="4505" y="0"/>
                    </a:cubicBezTo>
                    <a:cubicBezTo>
                      <a:pt x="4505" y="295"/>
                      <a:pt x="4505" y="590"/>
                      <a:pt x="4505" y="886"/>
                    </a:cubicBezTo>
                    <a:cubicBezTo>
                      <a:pt x="3004" y="886"/>
                      <a:pt x="1502" y="886"/>
                      <a:pt x="0" y="886"/>
                    </a:cubicBezTo>
                    <a:cubicBezTo>
                      <a:pt x="0" y="590"/>
                      <a:pt x="0" y="2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0" name=""/>
              <p:cNvSpPr/>
              <p:nvPr/>
            </p:nvSpPr>
            <p:spPr>
              <a:xfrm>
                <a:off x="2093400" y="2020320"/>
                <a:ext cx="354600" cy="241560"/>
              </a:xfrm>
              <a:custGeom>
                <a:avLst/>
                <a:gdLst/>
                <a:ahLst/>
                <a:rect l="0" t="0" r="r" b="b"/>
                <a:pathLst>
                  <a:path w="985" h="671">
                    <a:moveTo>
                      <a:pt x="870" y="75"/>
                    </a:moveTo>
                    <a:cubicBezTo>
                      <a:pt x="879" y="39"/>
                      <a:pt x="881" y="31"/>
                      <a:pt x="954" y="31"/>
                    </a:cubicBezTo>
                    <a:cubicBezTo>
                      <a:pt x="977" y="31"/>
                      <a:pt x="985" y="31"/>
                      <a:pt x="985" y="11"/>
                    </a:cubicBezTo>
                    <a:cubicBezTo>
                      <a:pt x="985" y="0"/>
                      <a:pt x="977" y="0"/>
                      <a:pt x="960" y="0"/>
                    </a:cubicBezTo>
                    <a:cubicBezTo>
                      <a:pt x="916" y="0"/>
                      <a:pt x="872" y="0"/>
                      <a:pt x="828" y="0"/>
                    </a:cubicBezTo>
                    <a:cubicBezTo>
                      <a:pt x="803" y="0"/>
                      <a:pt x="803" y="0"/>
                      <a:pt x="792" y="20"/>
                    </a:cubicBezTo>
                    <a:cubicBezTo>
                      <a:pt x="672" y="206"/>
                      <a:pt x="551" y="392"/>
                      <a:pt x="431" y="578"/>
                    </a:cubicBezTo>
                    <a:cubicBezTo>
                      <a:pt x="406" y="393"/>
                      <a:pt x="381" y="208"/>
                      <a:pt x="355" y="22"/>
                    </a:cubicBezTo>
                    <a:cubicBezTo>
                      <a:pt x="353" y="0"/>
                      <a:pt x="350" y="0"/>
                      <a:pt x="325" y="0"/>
                    </a:cubicBezTo>
                    <a:cubicBezTo>
                      <a:pt x="280" y="0"/>
                      <a:pt x="235" y="0"/>
                      <a:pt x="190" y="0"/>
                    </a:cubicBezTo>
                    <a:cubicBezTo>
                      <a:pt x="171" y="0"/>
                      <a:pt x="160" y="0"/>
                      <a:pt x="160" y="20"/>
                    </a:cubicBezTo>
                    <a:cubicBezTo>
                      <a:pt x="160" y="31"/>
                      <a:pt x="171" y="31"/>
                      <a:pt x="190" y="31"/>
                    </a:cubicBezTo>
                    <a:cubicBezTo>
                      <a:pt x="201" y="31"/>
                      <a:pt x="221" y="31"/>
                      <a:pt x="232" y="34"/>
                    </a:cubicBezTo>
                    <a:cubicBezTo>
                      <a:pt x="246" y="34"/>
                      <a:pt x="252" y="36"/>
                      <a:pt x="252" y="47"/>
                    </a:cubicBezTo>
                    <a:cubicBezTo>
                      <a:pt x="252" y="53"/>
                      <a:pt x="252" y="56"/>
                      <a:pt x="249" y="67"/>
                    </a:cubicBezTo>
                    <a:cubicBezTo>
                      <a:pt x="207" y="233"/>
                      <a:pt x="165" y="399"/>
                      <a:pt x="123" y="564"/>
                    </a:cubicBezTo>
                    <a:cubicBezTo>
                      <a:pt x="115" y="603"/>
                      <a:pt x="98" y="637"/>
                      <a:pt x="20" y="640"/>
                    </a:cubicBezTo>
                    <a:cubicBezTo>
                      <a:pt x="14" y="640"/>
                      <a:pt x="0" y="640"/>
                      <a:pt x="0" y="657"/>
                    </a:cubicBezTo>
                    <a:cubicBezTo>
                      <a:pt x="0" y="668"/>
                      <a:pt x="6" y="671"/>
                      <a:pt x="14" y="671"/>
                    </a:cubicBezTo>
                    <a:cubicBezTo>
                      <a:pt x="45" y="671"/>
                      <a:pt x="81" y="668"/>
                      <a:pt x="112" y="668"/>
                    </a:cubicBezTo>
                    <a:cubicBezTo>
                      <a:pt x="146" y="668"/>
                      <a:pt x="182" y="671"/>
                      <a:pt x="213" y="671"/>
                    </a:cubicBezTo>
                    <a:cubicBezTo>
                      <a:pt x="218" y="671"/>
                      <a:pt x="232" y="671"/>
                      <a:pt x="232" y="651"/>
                    </a:cubicBezTo>
                    <a:cubicBezTo>
                      <a:pt x="232" y="640"/>
                      <a:pt x="221" y="640"/>
                      <a:pt x="213" y="640"/>
                    </a:cubicBezTo>
                    <a:cubicBezTo>
                      <a:pt x="157" y="637"/>
                      <a:pt x="148" y="617"/>
                      <a:pt x="148" y="595"/>
                    </a:cubicBezTo>
                    <a:cubicBezTo>
                      <a:pt x="148" y="589"/>
                      <a:pt x="148" y="584"/>
                      <a:pt x="151" y="573"/>
                    </a:cubicBezTo>
                    <a:cubicBezTo>
                      <a:pt x="196" y="395"/>
                      <a:pt x="241" y="217"/>
                      <a:pt x="285" y="39"/>
                    </a:cubicBezTo>
                    <a:cubicBezTo>
                      <a:pt x="313" y="242"/>
                      <a:pt x="341" y="445"/>
                      <a:pt x="369" y="648"/>
                    </a:cubicBezTo>
                    <a:cubicBezTo>
                      <a:pt x="372" y="659"/>
                      <a:pt x="372" y="671"/>
                      <a:pt x="386" y="671"/>
                    </a:cubicBezTo>
                    <a:cubicBezTo>
                      <a:pt x="395" y="671"/>
                      <a:pt x="403" y="659"/>
                      <a:pt x="406" y="651"/>
                    </a:cubicBezTo>
                    <a:cubicBezTo>
                      <a:pt x="538" y="444"/>
                      <a:pt x="671" y="237"/>
                      <a:pt x="803" y="31"/>
                    </a:cubicBezTo>
                    <a:cubicBezTo>
                      <a:pt x="804" y="31"/>
                      <a:pt x="805" y="31"/>
                      <a:pt x="806" y="31"/>
                    </a:cubicBezTo>
                    <a:cubicBezTo>
                      <a:pt x="758" y="218"/>
                      <a:pt x="711" y="405"/>
                      <a:pt x="663" y="592"/>
                    </a:cubicBezTo>
                    <a:cubicBezTo>
                      <a:pt x="655" y="631"/>
                      <a:pt x="652" y="640"/>
                      <a:pt x="574" y="640"/>
                    </a:cubicBezTo>
                    <a:cubicBezTo>
                      <a:pt x="557" y="640"/>
                      <a:pt x="546" y="640"/>
                      <a:pt x="546" y="657"/>
                    </a:cubicBezTo>
                    <a:cubicBezTo>
                      <a:pt x="546" y="671"/>
                      <a:pt x="560" y="671"/>
                      <a:pt x="562" y="671"/>
                    </a:cubicBezTo>
                    <a:cubicBezTo>
                      <a:pt x="590" y="671"/>
                      <a:pt x="655" y="668"/>
                      <a:pt x="683" y="668"/>
                    </a:cubicBezTo>
                    <a:cubicBezTo>
                      <a:pt x="725" y="668"/>
                      <a:pt x="767" y="671"/>
                      <a:pt x="806" y="671"/>
                    </a:cubicBezTo>
                    <a:cubicBezTo>
                      <a:pt x="812" y="671"/>
                      <a:pt x="826" y="671"/>
                      <a:pt x="826" y="651"/>
                    </a:cubicBezTo>
                    <a:cubicBezTo>
                      <a:pt x="826" y="640"/>
                      <a:pt x="817" y="640"/>
                      <a:pt x="798" y="640"/>
                    </a:cubicBezTo>
                    <a:cubicBezTo>
                      <a:pt x="761" y="640"/>
                      <a:pt x="733" y="640"/>
                      <a:pt x="733" y="620"/>
                    </a:cubicBezTo>
                    <a:cubicBezTo>
                      <a:pt x="733" y="617"/>
                      <a:pt x="733" y="615"/>
                      <a:pt x="739" y="598"/>
                    </a:cubicBezTo>
                    <a:cubicBezTo>
                      <a:pt x="783" y="424"/>
                      <a:pt x="826" y="250"/>
                      <a:pt x="870" y="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1" name=""/>
              <p:cNvSpPr/>
              <p:nvPr/>
            </p:nvSpPr>
            <p:spPr>
              <a:xfrm>
                <a:off x="2471040" y="2223720"/>
                <a:ext cx="41400" cy="105480"/>
              </a:xfrm>
              <a:custGeom>
                <a:avLst/>
                <a:gdLst/>
                <a:ahLst/>
                <a:rect l="0" t="0" r="r" b="b"/>
                <a:pathLst>
                  <a:path w="115" h="293">
                    <a:moveTo>
                      <a:pt x="115" y="103"/>
                    </a:moveTo>
                    <a:cubicBezTo>
                      <a:pt x="115" y="39"/>
                      <a:pt x="90" y="0"/>
                      <a:pt x="53" y="0"/>
                    </a:cubicBezTo>
                    <a:cubicBezTo>
                      <a:pt x="20" y="0"/>
                      <a:pt x="0" y="25"/>
                      <a:pt x="0" y="53"/>
                    </a:cubicBezTo>
                    <a:cubicBezTo>
                      <a:pt x="0" y="78"/>
                      <a:pt x="20" y="106"/>
                      <a:pt x="53" y="106"/>
                    </a:cubicBezTo>
                    <a:cubicBezTo>
                      <a:pt x="64" y="106"/>
                      <a:pt x="78" y="101"/>
                      <a:pt x="87" y="92"/>
                    </a:cubicBezTo>
                    <a:cubicBezTo>
                      <a:pt x="90" y="89"/>
                      <a:pt x="90" y="89"/>
                      <a:pt x="92" y="89"/>
                    </a:cubicBezTo>
                    <a:cubicBezTo>
                      <a:pt x="93" y="94"/>
                      <a:pt x="95" y="89"/>
                      <a:pt x="95" y="103"/>
                    </a:cubicBezTo>
                    <a:cubicBezTo>
                      <a:pt x="95" y="176"/>
                      <a:pt x="59" y="235"/>
                      <a:pt x="28" y="268"/>
                    </a:cubicBezTo>
                    <a:cubicBezTo>
                      <a:pt x="17" y="280"/>
                      <a:pt x="17" y="279"/>
                      <a:pt x="17" y="282"/>
                    </a:cubicBezTo>
                    <a:cubicBezTo>
                      <a:pt x="17" y="291"/>
                      <a:pt x="22" y="293"/>
                      <a:pt x="25" y="293"/>
                    </a:cubicBezTo>
                    <a:cubicBezTo>
                      <a:pt x="36" y="293"/>
                      <a:pt x="115" y="218"/>
                      <a:pt x="115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2" name=""/>
              <p:cNvSpPr/>
              <p:nvPr/>
            </p:nvSpPr>
            <p:spPr>
              <a:xfrm>
                <a:off x="2609280" y="2104920"/>
                <a:ext cx="199440" cy="229320"/>
              </a:xfrm>
              <a:custGeom>
                <a:avLst/>
                <a:gdLst/>
                <a:ahLst/>
                <a:rect l="0" t="0" r="r" b="b"/>
                <a:pathLst>
                  <a:path w="554" h="637">
                    <a:moveTo>
                      <a:pt x="543" y="39"/>
                    </a:moveTo>
                    <a:cubicBezTo>
                      <a:pt x="554" y="28"/>
                      <a:pt x="554" y="28"/>
                      <a:pt x="554" y="25"/>
                    </a:cubicBezTo>
                    <a:cubicBezTo>
                      <a:pt x="554" y="17"/>
                      <a:pt x="548" y="11"/>
                      <a:pt x="540" y="11"/>
                    </a:cubicBezTo>
                    <a:cubicBezTo>
                      <a:pt x="534" y="11"/>
                      <a:pt x="532" y="17"/>
                      <a:pt x="526" y="25"/>
                    </a:cubicBezTo>
                    <a:cubicBezTo>
                      <a:pt x="451" y="108"/>
                      <a:pt x="375" y="191"/>
                      <a:pt x="299" y="274"/>
                    </a:cubicBezTo>
                    <a:cubicBezTo>
                      <a:pt x="260" y="148"/>
                      <a:pt x="255" y="126"/>
                      <a:pt x="229" y="73"/>
                    </a:cubicBezTo>
                    <a:cubicBezTo>
                      <a:pt x="221" y="50"/>
                      <a:pt x="199" y="0"/>
                      <a:pt x="112" y="0"/>
                    </a:cubicBezTo>
                    <a:cubicBezTo>
                      <a:pt x="56" y="0"/>
                      <a:pt x="28" y="53"/>
                      <a:pt x="28" y="67"/>
                    </a:cubicBezTo>
                    <a:cubicBezTo>
                      <a:pt x="33" y="70"/>
                      <a:pt x="28" y="75"/>
                      <a:pt x="42" y="75"/>
                    </a:cubicBezTo>
                    <a:cubicBezTo>
                      <a:pt x="50" y="75"/>
                      <a:pt x="53" y="70"/>
                      <a:pt x="53" y="64"/>
                    </a:cubicBezTo>
                    <a:cubicBezTo>
                      <a:pt x="70" y="28"/>
                      <a:pt x="101" y="22"/>
                      <a:pt x="106" y="22"/>
                    </a:cubicBezTo>
                    <a:cubicBezTo>
                      <a:pt x="134" y="22"/>
                      <a:pt x="165" y="98"/>
                      <a:pt x="182" y="140"/>
                    </a:cubicBezTo>
                    <a:cubicBezTo>
                      <a:pt x="213" y="218"/>
                      <a:pt x="243" y="332"/>
                      <a:pt x="243" y="335"/>
                    </a:cubicBezTo>
                    <a:cubicBezTo>
                      <a:pt x="242" y="339"/>
                      <a:pt x="243" y="338"/>
                      <a:pt x="238" y="346"/>
                    </a:cubicBezTo>
                    <a:cubicBezTo>
                      <a:pt x="162" y="430"/>
                      <a:pt x="87" y="514"/>
                      <a:pt x="11" y="598"/>
                    </a:cubicBezTo>
                    <a:cubicBezTo>
                      <a:pt x="0" y="609"/>
                      <a:pt x="0" y="609"/>
                      <a:pt x="0" y="612"/>
                    </a:cubicBezTo>
                    <a:cubicBezTo>
                      <a:pt x="0" y="620"/>
                      <a:pt x="6" y="626"/>
                      <a:pt x="11" y="626"/>
                    </a:cubicBezTo>
                    <a:cubicBezTo>
                      <a:pt x="20" y="626"/>
                      <a:pt x="22" y="617"/>
                      <a:pt x="28" y="615"/>
                    </a:cubicBezTo>
                    <a:cubicBezTo>
                      <a:pt x="103" y="531"/>
                      <a:pt x="177" y="447"/>
                      <a:pt x="252" y="363"/>
                    </a:cubicBezTo>
                    <a:cubicBezTo>
                      <a:pt x="283" y="464"/>
                      <a:pt x="297" y="503"/>
                      <a:pt x="319" y="556"/>
                    </a:cubicBezTo>
                    <a:cubicBezTo>
                      <a:pt x="333" y="587"/>
                      <a:pt x="353" y="637"/>
                      <a:pt x="442" y="637"/>
                    </a:cubicBezTo>
                    <a:cubicBezTo>
                      <a:pt x="498" y="637"/>
                      <a:pt x="523" y="584"/>
                      <a:pt x="523" y="573"/>
                    </a:cubicBezTo>
                    <a:cubicBezTo>
                      <a:pt x="523" y="567"/>
                      <a:pt x="522" y="562"/>
                      <a:pt x="512" y="562"/>
                    </a:cubicBezTo>
                    <a:cubicBezTo>
                      <a:pt x="502" y="562"/>
                      <a:pt x="501" y="564"/>
                      <a:pt x="498" y="576"/>
                    </a:cubicBezTo>
                    <a:cubicBezTo>
                      <a:pt x="490" y="598"/>
                      <a:pt x="465" y="615"/>
                      <a:pt x="448" y="615"/>
                    </a:cubicBezTo>
                    <a:cubicBezTo>
                      <a:pt x="397" y="615"/>
                      <a:pt x="330" y="377"/>
                      <a:pt x="308" y="302"/>
                    </a:cubicBezTo>
                    <a:cubicBezTo>
                      <a:pt x="386" y="214"/>
                      <a:pt x="465" y="127"/>
                      <a:pt x="543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3" name=""/>
              <p:cNvSpPr/>
              <p:nvPr/>
            </p:nvSpPr>
            <p:spPr>
              <a:xfrm>
                <a:off x="2831760" y="2205360"/>
                <a:ext cx="147960" cy="162000"/>
              </a:xfrm>
              <a:custGeom>
                <a:avLst/>
                <a:gdLst/>
                <a:ahLst/>
                <a:rect l="0" t="0" r="r" b="b"/>
                <a:pathLst>
                  <a:path w="411" h="450">
                    <a:moveTo>
                      <a:pt x="3" y="413"/>
                    </a:moveTo>
                    <a:cubicBezTo>
                      <a:pt x="0" y="422"/>
                      <a:pt x="1" y="423"/>
                      <a:pt x="0" y="427"/>
                    </a:cubicBezTo>
                    <a:cubicBezTo>
                      <a:pt x="0" y="441"/>
                      <a:pt x="14" y="450"/>
                      <a:pt x="22" y="450"/>
                    </a:cubicBezTo>
                    <a:cubicBezTo>
                      <a:pt x="48" y="450"/>
                      <a:pt x="53" y="427"/>
                      <a:pt x="56" y="416"/>
                    </a:cubicBezTo>
                    <a:cubicBezTo>
                      <a:pt x="59" y="411"/>
                      <a:pt x="73" y="358"/>
                      <a:pt x="90" y="291"/>
                    </a:cubicBezTo>
                    <a:cubicBezTo>
                      <a:pt x="109" y="305"/>
                      <a:pt x="137" y="310"/>
                      <a:pt x="162" y="310"/>
                    </a:cubicBezTo>
                    <a:cubicBezTo>
                      <a:pt x="221" y="310"/>
                      <a:pt x="228" y="277"/>
                      <a:pt x="260" y="260"/>
                    </a:cubicBezTo>
                    <a:cubicBezTo>
                      <a:pt x="274" y="307"/>
                      <a:pt x="322" y="310"/>
                      <a:pt x="333" y="310"/>
                    </a:cubicBezTo>
                    <a:cubicBezTo>
                      <a:pt x="355" y="310"/>
                      <a:pt x="375" y="293"/>
                      <a:pt x="386" y="274"/>
                    </a:cubicBezTo>
                    <a:cubicBezTo>
                      <a:pt x="400" y="246"/>
                      <a:pt x="411" y="207"/>
                      <a:pt x="411" y="204"/>
                    </a:cubicBezTo>
                    <a:cubicBezTo>
                      <a:pt x="411" y="196"/>
                      <a:pt x="404" y="198"/>
                      <a:pt x="400" y="196"/>
                    </a:cubicBezTo>
                    <a:cubicBezTo>
                      <a:pt x="389" y="196"/>
                      <a:pt x="389" y="198"/>
                      <a:pt x="383" y="218"/>
                    </a:cubicBezTo>
                    <a:cubicBezTo>
                      <a:pt x="375" y="249"/>
                      <a:pt x="364" y="291"/>
                      <a:pt x="333" y="291"/>
                    </a:cubicBezTo>
                    <a:cubicBezTo>
                      <a:pt x="316" y="291"/>
                      <a:pt x="311" y="274"/>
                      <a:pt x="311" y="257"/>
                    </a:cubicBezTo>
                    <a:cubicBezTo>
                      <a:pt x="311" y="246"/>
                      <a:pt x="316" y="221"/>
                      <a:pt x="322" y="201"/>
                    </a:cubicBezTo>
                    <a:cubicBezTo>
                      <a:pt x="327" y="184"/>
                      <a:pt x="333" y="156"/>
                      <a:pt x="336" y="140"/>
                    </a:cubicBezTo>
                    <a:cubicBezTo>
                      <a:pt x="341" y="119"/>
                      <a:pt x="347" y="99"/>
                      <a:pt x="353" y="78"/>
                    </a:cubicBezTo>
                    <a:cubicBezTo>
                      <a:pt x="355" y="61"/>
                      <a:pt x="364" y="31"/>
                      <a:pt x="364" y="28"/>
                    </a:cubicBezTo>
                    <a:cubicBezTo>
                      <a:pt x="364" y="14"/>
                      <a:pt x="353" y="6"/>
                      <a:pt x="341" y="6"/>
                    </a:cubicBezTo>
                    <a:cubicBezTo>
                      <a:pt x="333" y="6"/>
                      <a:pt x="322" y="11"/>
                      <a:pt x="313" y="22"/>
                    </a:cubicBezTo>
                    <a:cubicBezTo>
                      <a:pt x="311" y="28"/>
                      <a:pt x="305" y="50"/>
                      <a:pt x="302" y="64"/>
                    </a:cubicBezTo>
                    <a:cubicBezTo>
                      <a:pt x="298" y="83"/>
                      <a:pt x="293" y="102"/>
                      <a:pt x="288" y="120"/>
                    </a:cubicBezTo>
                    <a:cubicBezTo>
                      <a:pt x="281" y="149"/>
                      <a:pt x="273" y="178"/>
                      <a:pt x="266" y="207"/>
                    </a:cubicBezTo>
                    <a:cubicBezTo>
                      <a:pt x="263" y="224"/>
                      <a:pt x="263" y="224"/>
                      <a:pt x="255" y="232"/>
                    </a:cubicBezTo>
                    <a:cubicBezTo>
                      <a:pt x="235" y="263"/>
                      <a:pt x="204" y="291"/>
                      <a:pt x="165" y="291"/>
                    </a:cubicBezTo>
                    <a:cubicBezTo>
                      <a:pt x="109" y="291"/>
                      <a:pt x="109" y="240"/>
                      <a:pt x="109" y="229"/>
                    </a:cubicBezTo>
                    <a:cubicBezTo>
                      <a:pt x="109" y="212"/>
                      <a:pt x="109" y="201"/>
                      <a:pt x="120" y="165"/>
                    </a:cubicBezTo>
                    <a:cubicBezTo>
                      <a:pt x="126" y="134"/>
                      <a:pt x="129" y="131"/>
                      <a:pt x="134" y="103"/>
                    </a:cubicBezTo>
                    <a:cubicBezTo>
                      <a:pt x="138" y="90"/>
                      <a:pt x="142" y="77"/>
                      <a:pt x="146" y="64"/>
                    </a:cubicBezTo>
                    <a:cubicBezTo>
                      <a:pt x="148" y="50"/>
                      <a:pt x="154" y="25"/>
                      <a:pt x="154" y="22"/>
                    </a:cubicBezTo>
                    <a:cubicBezTo>
                      <a:pt x="154" y="8"/>
                      <a:pt x="146" y="0"/>
                      <a:pt x="132" y="0"/>
                    </a:cubicBezTo>
                    <a:cubicBezTo>
                      <a:pt x="106" y="0"/>
                      <a:pt x="101" y="25"/>
                      <a:pt x="98" y="31"/>
                    </a:cubicBezTo>
                    <a:cubicBezTo>
                      <a:pt x="66" y="158"/>
                      <a:pt x="35" y="286"/>
                      <a:pt x="3" y="4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4" name=""/>
              <p:cNvSpPr/>
              <p:nvPr/>
            </p:nvSpPr>
            <p:spPr>
              <a:xfrm>
                <a:off x="3039480" y="2223720"/>
                <a:ext cx="41400" cy="105480"/>
              </a:xfrm>
              <a:custGeom>
                <a:avLst/>
                <a:gdLst/>
                <a:ahLst/>
                <a:rect l="0" t="0" r="r" b="b"/>
                <a:pathLst>
                  <a:path w="115" h="293">
                    <a:moveTo>
                      <a:pt x="115" y="103"/>
                    </a:moveTo>
                    <a:cubicBezTo>
                      <a:pt x="115" y="39"/>
                      <a:pt x="92" y="0"/>
                      <a:pt x="53" y="0"/>
                    </a:cubicBezTo>
                    <a:cubicBezTo>
                      <a:pt x="20" y="0"/>
                      <a:pt x="0" y="25"/>
                      <a:pt x="0" y="53"/>
                    </a:cubicBezTo>
                    <a:cubicBezTo>
                      <a:pt x="0" y="78"/>
                      <a:pt x="20" y="106"/>
                      <a:pt x="53" y="106"/>
                    </a:cubicBezTo>
                    <a:cubicBezTo>
                      <a:pt x="64" y="106"/>
                      <a:pt x="78" y="101"/>
                      <a:pt x="87" y="92"/>
                    </a:cubicBezTo>
                    <a:cubicBezTo>
                      <a:pt x="90" y="89"/>
                      <a:pt x="90" y="90"/>
                      <a:pt x="92" y="89"/>
                    </a:cubicBezTo>
                    <a:cubicBezTo>
                      <a:pt x="93" y="94"/>
                      <a:pt x="95" y="89"/>
                      <a:pt x="95" y="103"/>
                    </a:cubicBezTo>
                    <a:cubicBezTo>
                      <a:pt x="95" y="176"/>
                      <a:pt x="59" y="235"/>
                      <a:pt x="28" y="268"/>
                    </a:cubicBezTo>
                    <a:cubicBezTo>
                      <a:pt x="17" y="280"/>
                      <a:pt x="17" y="279"/>
                      <a:pt x="17" y="282"/>
                    </a:cubicBezTo>
                    <a:cubicBezTo>
                      <a:pt x="17" y="291"/>
                      <a:pt x="22" y="293"/>
                      <a:pt x="25" y="293"/>
                    </a:cubicBezTo>
                    <a:cubicBezTo>
                      <a:pt x="36" y="293"/>
                      <a:pt x="115" y="218"/>
                      <a:pt x="115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5" name=""/>
              <p:cNvSpPr/>
              <p:nvPr/>
            </p:nvSpPr>
            <p:spPr>
              <a:xfrm>
                <a:off x="3176280" y="2012400"/>
                <a:ext cx="384840" cy="266400"/>
              </a:xfrm>
              <a:custGeom>
                <a:avLst/>
                <a:gdLst/>
                <a:ahLst/>
                <a:rect l="0" t="0" r="r" b="b"/>
                <a:pathLst>
                  <a:path w="1069" h="740">
                    <a:moveTo>
                      <a:pt x="350" y="142"/>
                    </a:moveTo>
                    <a:cubicBezTo>
                      <a:pt x="378" y="271"/>
                      <a:pt x="420" y="481"/>
                      <a:pt x="476" y="595"/>
                    </a:cubicBezTo>
                    <a:cubicBezTo>
                      <a:pt x="498" y="637"/>
                      <a:pt x="509" y="659"/>
                      <a:pt x="518" y="659"/>
                    </a:cubicBezTo>
                    <a:cubicBezTo>
                      <a:pt x="523" y="659"/>
                      <a:pt x="526" y="659"/>
                      <a:pt x="543" y="640"/>
                    </a:cubicBezTo>
                    <a:cubicBezTo>
                      <a:pt x="618" y="570"/>
                      <a:pt x="669" y="511"/>
                      <a:pt x="736" y="433"/>
                    </a:cubicBezTo>
                    <a:cubicBezTo>
                      <a:pt x="808" y="350"/>
                      <a:pt x="880" y="267"/>
                      <a:pt x="951" y="184"/>
                    </a:cubicBezTo>
                    <a:cubicBezTo>
                      <a:pt x="937" y="268"/>
                      <a:pt x="904" y="489"/>
                      <a:pt x="904" y="603"/>
                    </a:cubicBezTo>
                    <a:cubicBezTo>
                      <a:pt x="904" y="629"/>
                      <a:pt x="904" y="654"/>
                      <a:pt x="907" y="682"/>
                    </a:cubicBezTo>
                    <a:cubicBezTo>
                      <a:pt x="909" y="693"/>
                      <a:pt x="914" y="721"/>
                      <a:pt x="954" y="721"/>
                    </a:cubicBezTo>
                    <a:cubicBezTo>
                      <a:pt x="995" y="721"/>
                      <a:pt x="1069" y="676"/>
                      <a:pt x="1069" y="657"/>
                    </a:cubicBezTo>
                    <a:cubicBezTo>
                      <a:pt x="1069" y="651"/>
                      <a:pt x="1063" y="651"/>
                      <a:pt x="1061" y="651"/>
                    </a:cubicBezTo>
                    <a:cubicBezTo>
                      <a:pt x="1047" y="651"/>
                      <a:pt x="1027" y="659"/>
                      <a:pt x="1019" y="665"/>
                    </a:cubicBezTo>
                    <a:cubicBezTo>
                      <a:pt x="993" y="662"/>
                      <a:pt x="991" y="648"/>
                      <a:pt x="991" y="626"/>
                    </a:cubicBezTo>
                    <a:cubicBezTo>
                      <a:pt x="988" y="595"/>
                      <a:pt x="988" y="564"/>
                      <a:pt x="988" y="562"/>
                    </a:cubicBezTo>
                    <a:cubicBezTo>
                      <a:pt x="988" y="453"/>
                      <a:pt x="1030" y="154"/>
                      <a:pt x="1058" y="34"/>
                    </a:cubicBezTo>
                    <a:cubicBezTo>
                      <a:pt x="1061" y="25"/>
                      <a:pt x="1061" y="25"/>
                      <a:pt x="1061" y="17"/>
                    </a:cubicBezTo>
                    <a:cubicBezTo>
                      <a:pt x="1061" y="11"/>
                      <a:pt x="1061" y="3"/>
                      <a:pt x="1052" y="3"/>
                    </a:cubicBezTo>
                    <a:cubicBezTo>
                      <a:pt x="1049" y="3"/>
                      <a:pt x="1047" y="3"/>
                      <a:pt x="1030" y="25"/>
                    </a:cubicBezTo>
                    <a:cubicBezTo>
                      <a:pt x="937" y="137"/>
                      <a:pt x="649" y="478"/>
                      <a:pt x="551" y="562"/>
                    </a:cubicBezTo>
                    <a:cubicBezTo>
                      <a:pt x="529" y="508"/>
                      <a:pt x="509" y="472"/>
                      <a:pt x="476" y="335"/>
                    </a:cubicBezTo>
                    <a:cubicBezTo>
                      <a:pt x="448" y="224"/>
                      <a:pt x="431" y="142"/>
                      <a:pt x="414" y="47"/>
                    </a:cubicBezTo>
                    <a:cubicBezTo>
                      <a:pt x="411" y="34"/>
                      <a:pt x="406" y="8"/>
                      <a:pt x="406" y="6"/>
                    </a:cubicBezTo>
                    <a:cubicBezTo>
                      <a:pt x="403" y="0"/>
                      <a:pt x="397" y="0"/>
                      <a:pt x="395" y="0"/>
                    </a:cubicBezTo>
                    <a:cubicBezTo>
                      <a:pt x="378" y="0"/>
                      <a:pt x="336" y="22"/>
                      <a:pt x="333" y="42"/>
                    </a:cubicBezTo>
                    <a:cubicBezTo>
                      <a:pt x="322" y="126"/>
                      <a:pt x="302" y="254"/>
                      <a:pt x="232" y="441"/>
                    </a:cubicBezTo>
                    <a:cubicBezTo>
                      <a:pt x="154" y="651"/>
                      <a:pt x="132" y="651"/>
                      <a:pt x="115" y="651"/>
                    </a:cubicBezTo>
                    <a:cubicBezTo>
                      <a:pt x="101" y="651"/>
                      <a:pt x="64" y="643"/>
                      <a:pt x="42" y="623"/>
                    </a:cubicBezTo>
                    <a:cubicBezTo>
                      <a:pt x="39" y="617"/>
                      <a:pt x="36" y="617"/>
                      <a:pt x="34" y="617"/>
                    </a:cubicBezTo>
                    <a:cubicBezTo>
                      <a:pt x="20" y="617"/>
                      <a:pt x="0" y="662"/>
                      <a:pt x="0" y="690"/>
                    </a:cubicBezTo>
                    <a:cubicBezTo>
                      <a:pt x="0" y="698"/>
                      <a:pt x="0" y="710"/>
                      <a:pt x="31" y="726"/>
                    </a:cubicBezTo>
                    <a:cubicBezTo>
                      <a:pt x="56" y="740"/>
                      <a:pt x="78" y="740"/>
                      <a:pt x="84" y="740"/>
                    </a:cubicBezTo>
                    <a:cubicBezTo>
                      <a:pt x="146" y="740"/>
                      <a:pt x="201" y="601"/>
                      <a:pt x="221" y="550"/>
                    </a:cubicBezTo>
                    <a:cubicBezTo>
                      <a:pt x="269" y="439"/>
                      <a:pt x="325" y="285"/>
                      <a:pt x="350" y="1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6" name=""/>
              <p:cNvSpPr/>
              <p:nvPr/>
            </p:nvSpPr>
            <p:spPr>
              <a:xfrm>
                <a:off x="3603600" y="2205360"/>
                <a:ext cx="147960" cy="162000"/>
              </a:xfrm>
              <a:custGeom>
                <a:avLst/>
                <a:gdLst/>
                <a:ahLst/>
                <a:rect l="0" t="0" r="r" b="b"/>
                <a:pathLst>
                  <a:path w="411" h="450">
                    <a:moveTo>
                      <a:pt x="3" y="413"/>
                    </a:moveTo>
                    <a:cubicBezTo>
                      <a:pt x="0" y="422"/>
                      <a:pt x="1" y="423"/>
                      <a:pt x="0" y="427"/>
                    </a:cubicBezTo>
                    <a:cubicBezTo>
                      <a:pt x="0" y="441"/>
                      <a:pt x="14" y="450"/>
                      <a:pt x="25" y="450"/>
                    </a:cubicBezTo>
                    <a:cubicBezTo>
                      <a:pt x="48" y="450"/>
                      <a:pt x="53" y="427"/>
                      <a:pt x="56" y="416"/>
                    </a:cubicBezTo>
                    <a:cubicBezTo>
                      <a:pt x="59" y="411"/>
                      <a:pt x="73" y="358"/>
                      <a:pt x="90" y="291"/>
                    </a:cubicBezTo>
                    <a:cubicBezTo>
                      <a:pt x="109" y="305"/>
                      <a:pt x="137" y="310"/>
                      <a:pt x="162" y="310"/>
                    </a:cubicBezTo>
                    <a:cubicBezTo>
                      <a:pt x="221" y="310"/>
                      <a:pt x="228" y="277"/>
                      <a:pt x="260" y="260"/>
                    </a:cubicBezTo>
                    <a:cubicBezTo>
                      <a:pt x="274" y="307"/>
                      <a:pt x="322" y="310"/>
                      <a:pt x="333" y="310"/>
                    </a:cubicBezTo>
                    <a:cubicBezTo>
                      <a:pt x="358" y="310"/>
                      <a:pt x="375" y="293"/>
                      <a:pt x="386" y="274"/>
                    </a:cubicBezTo>
                    <a:cubicBezTo>
                      <a:pt x="403" y="246"/>
                      <a:pt x="411" y="207"/>
                      <a:pt x="411" y="204"/>
                    </a:cubicBezTo>
                    <a:cubicBezTo>
                      <a:pt x="411" y="196"/>
                      <a:pt x="403" y="196"/>
                      <a:pt x="400" y="196"/>
                    </a:cubicBezTo>
                    <a:cubicBezTo>
                      <a:pt x="389" y="196"/>
                      <a:pt x="389" y="198"/>
                      <a:pt x="383" y="218"/>
                    </a:cubicBezTo>
                    <a:cubicBezTo>
                      <a:pt x="375" y="249"/>
                      <a:pt x="364" y="291"/>
                      <a:pt x="333" y="291"/>
                    </a:cubicBezTo>
                    <a:cubicBezTo>
                      <a:pt x="316" y="291"/>
                      <a:pt x="311" y="274"/>
                      <a:pt x="311" y="257"/>
                    </a:cubicBezTo>
                    <a:cubicBezTo>
                      <a:pt x="311" y="246"/>
                      <a:pt x="316" y="221"/>
                      <a:pt x="322" y="201"/>
                    </a:cubicBezTo>
                    <a:cubicBezTo>
                      <a:pt x="327" y="184"/>
                      <a:pt x="333" y="156"/>
                      <a:pt x="336" y="140"/>
                    </a:cubicBezTo>
                    <a:cubicBezTo>
                      <a:pt x="341" y="119"/>
                      <a:pt x="347" y="99"/>
                      <a:pt x="353" y="78"/>
                    </a:cubicBezTo>
                    <a:cubicBezTo>
                      <a:pt x="358" y="61"/>
                      <a:pt x="364" y="31"/>
                      <a:pt x="364" y="28"/>
                    </a:cubicBezTo>
                    <a:cubicBezTo>
                      <a:pt x="364" y="14"/>
                      <a:pt x="353" y="6"/>
                      <a:pt x="341" y="6"/>
                    </a:cubicBezTo>
                    <a:cubicBezTo>
                      <a:pt x="333" y="6"/>
                      <a:pt x="322" y="11"/>
                      <a:pt x="313" y="22"/>
                    </a:cubicBezTo>
                    <a:cubicBezTo>
                      <a:pt x="311" y="28"/>
                      <a:pt x="305" y="50"/>
                      <a:pt x="302" y="64"/>
                    </a:cubicBezTo>
                    <a:cubicBezTo>
                      <a:pt x="298" y="83"/>
                      <a:pt x="293" y="102"/>
                      <a:pt x="288" y="120"/>
                    </a:cubicBezTo>
                    <a:cubicBezTo>
                      <a:pt x="281" y="149"/>
                      <a:pt x="273" y="178"/>
                      <a:pt x="266" y="207"/>
                    </a:cubicBezTo>
                    <a:cubicBezTo>
                      <a:pt x="263" y="224"/>
                      <a:pt x="263" y="224"/>
                      <a:pt x="255" y="232"/>
                    </a:cubicBezTo>
                    <a:cubicBezTo>
                      <a:pt x="235" y="263"/>
                      <a:pt x="204" y="291"/>
                      <a:pt x="165" y="291"/>
                    </a:cubicBezTo>
                    <a:cubicBezTo>
                      <a:pt x="109" y="291"/>
                      <a:pt x="109" y="240"/>
                      <a:pt x="109" y="229"/>
                    </a:cubicBezTo>
                    <a:cubicBezTo>
                      <a:pt x="109" y="212"/>
                      <a:pt x="112" y="201"/>
                      <a:pt x="120" y="165"/>
                    </a:cubicBezTo>
                    <a:cubicBezTo>
                      <a:pt x="126" y="134"/>
                      <a:pt x="129" y="131"/>
                      <a:pt x="134" y="103"/>
                    </a:cubicBezTo>
                    <a:cubicBezTo>
                      <a:pt x="138" y="90"/>
                      <a:pt x="142" y="77"/>
                      <a:pt x="146" y="64"/>
                    </a:cubicBezTo>
                    <a:cubicBezTo>
                      <a:pt x="148" y="50"/>
                      <a:pt x="157" y="25"/>
                      <a:pt x="157" y="22"/>
                    </a:cubicBezTo>
                    <a:cubicBezTo>
                      <a:pt x="157" y="8"/>
                      <a:pt x="146" y="0"/>
                      <a:pt x="132" y="0"/>
                    </a:cubicBezTo>
                    <a:cubicBezTo>
                      <a:pt x="106" y="0"/>
                      <a:pt x="101" y="25"/>
                      <a:pt x="98" y="31"/>
                    </a:cubicBezTo>
                    <a:cubicBezTo>
                      <a:pt x="66" y="158"/>
                      <a:pt x="35" y="286"/>
                      <a:pt x="3" y="4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097" name=""/>
          <p:cNvGrpSpPr/>
          <p:nvPr/>
        </p:nvGrpSpPr>
        <p:grpSpPr>
          <a:xfrm>
            <a:off x="1225800" y="4654800"/>
            <a:ext cx="3323160" cy="661680"/>
            <a:chOff x="1225800" y="4654800"/>
            <a:chExt cx="3323160" cy="661680"/>
          </a:xfrm>
        </p:grpSpPr>
        <p:grpSp>
          <p:nvGrpSpPr>
            <p:cNvPr id="1098" name=""/>
            <p:cNvGrpSpPr/>
            <p:nvPr/>
          </p:nvGrpSpPr>
          <p:grpSpPr>
            <a:xfrm>
              <a:off x="1225800" y="4654800"/>
              <a:ext cx="3323160" cy="661680"/>
              <a:chOff x="1225800" y="4654800"/>
              <a:chExt cx="3323160" cy="661680"/>
            </a:xfrm>
          </p:grpSpPr>
          <p:sp>
            <p:nvSpPr>
              <p:cNvPr id="1099" name=""/>
              <p:cNvSpPr/>
              <p:nvPr/>
            </p:nvSpPr>
            <p:spPr>
              <a:xfrm>
                <a:off x="1238400" y="4667400"/>
                <a:ext cx="3297600" cy="636480"/>
              </a:xfrm>
              <a:custGeom>
                <a:avLst/>
                <a:gdLst/>
                <a:ahLst/>
                <a:rect l="0" t="0" r="r" b="b"/>
                <a:pathLst>
                  <a:path w="9160" h="1768">
                    <a:moveTo>
                      <a:pt x="0" y="0"/>
                    </a:moveTo>
                    <a:cubicBezTo>
                      <a:pt x="3053" y="0"/>
                      <a:pt x="6107" y="0"/>
                      <a:pt x="9160" y="0"/>
                    </a:cubicBezTo>
                    <a:cubicBezTo>
                      <a:pt x="9160" y="589"/>
                      <a:pt x="9160" y="1178"/>
                      <a:pt x="9160" y="1768"/>
                    </a:cubicBezTo>
                    <a:cubicBezTo>
                      <a:pt x="6107" y="1768"/>
                      <a:pt x="3053" y="1768"/>
                      <a:pt x="0" y="1768"/>
                    </a:cubicBezTo>
                    <a:cubicBezTo>
                      <a:pt x="0" y="1178"/>
                      <a:pt x="0" y="58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0" name=""/>
              <p:cNvSpPr/>
              <p:nvPr/>
            </p:nvSpPr>
            <p:spPr>
              <a:xfrm>
                <a:off x="1225800" y="4902480"/>
                <a:ext cx="96480" cy="177120"/>
              </a:xfrm>
              <a:custGeom>
                <a:avLst/>
                <a:gdLst/>
                <a:ahLst/>
                <a:rect l="0" t="0" r="r" b="b"/>
                <a:pathLst>
                  <a:path w="268" h="492">
                    <a:moveTo>
                      <a:pt x="4" y="416"/>
                    </a:moveTo>
                    <a:cubicBezTo>
                      <a:pt x="2" y="418"/>
                      <a:pt x="0" y="420"/>
                      <a:pt x="0" y="424"/>
                    </a:cubicBezTo>
                    <a:cubicBezTo>
                      <a:pt x="0" y="426"/>
                      <a:pt x="4" y="432"/>
                      <a:pt x="8" y="432"/>
                    </a:cubicBezTo>
                    <a:cubicBezTo>
                      <a:pt x="12" y="432"/>
                      <a:pt x="14" y="430"/>
                      <a:pt x="33" y="410"/>
                    </a:cubicBezTo>
                    <a:cubicBezTo>
                      <a:pt x="39" y="406"/>
                      <a:pt x="53" y="393"/>
                      <a:pt x="59" y="387"/>
                    </a:cubicBezTo>
                    <a:cubicBezTo>
                      <a:pt x="65" y="441"/>
                      <a:pt x="85" y="492"/>
                      <a:pt x="136" y="492"/>
                    </a:cubicBezTo>
                    <a:cubicBezTo>
                      <a:pt x="164" y="492"/>
                      <a:pt x="187" y="477"/>
                      <a:pt x="203" y="467"/>
                    </a:cubicBezTo>
                    <a:cubicBezTo>
                      <a:pt x="213" y="459"/>
                      <a:pt x="244" y="434"/>
                      <a:pt x="244" y="426"/>
                    </a:cubicBezTo>
                    <a:cubicBezTo>
                      <a:pt x="244" y="424"/>
                      <a:pt x="242" y="418"/>
                      <a:pt x="236" y="418"/>
                    </a:cubicBezTo>
                    <a:cubicBezTo>
                      <a:pt x="234" y="418"/>
                      <a:pt x="232" y="418"/>
                      <a:pt x="227" y="424"/>
                    </a:cubicBezTo>
                    <a:cubicBezTo>
                      <a:pt x="183" y="467"/>
                      <a:pt x="158" y="477"/>
                      <a:pt x="138" y="477"/>
                    </a:cubicBezTo>
                    <a:cubicBezTo>
                      <a:pt x="106" y="477"/>
                      <a:pt x="95" y="441"/>
                      <a:pt x="95" y="389"/>
                    </a:cubicBezTo>
                    <a:cubicBezTo>
                      <a:pt x="95" y="385"/>
                      <a:pt x="97" y="354"/>
                      <a:pt x="99" y="350"/>
                    </a:cubicBezTo>
                    <a:cubicBezTo>
                      <a:pt x="100" y="348"/>
                      <a:pt x="100" y="346"/>
                      <a:pt x="114" y="332"/>
                    </a:cubicBezTo>
                    <a:cubicBezTo>
                      <a:pt x="169" y="277"/>
                      <a:pt x="268" y="160"/>
                      <a:pt x="268" y="55"/>
                    </a:cubicBezTo>
                    <a:cubicBezTo>
                      <a:pt x="268" y="43"/>
                      <a:pt x="268" y="0"/>
                      <a:pt x="227" y="0"/>
                    </a:cubicBezTo>
                    <a:cubicBezTo>
                      <a:pt x="169" y="0"/>
                      <a:pt x="118" y="113"/>
                      <a:pt x="112" y="129"/>
                    </a:cubicBezTo>
                    <a:cubicBezTo>
                      <a:pt x="79" y="205"/>
                      <a:pt x="57" y="285"/>
                      <a:pt x="57" y="367"/>
                    </a:cubicBezTo>
                    <a:cubicBezTo>
                      <a:pt x="39" y="383"/>
                      <a:pt x="22" y="400"/>
                      <a:pt x="4" y="416"/>
                    </a:cubicBezTo>
                    <a:moveTo>
                      <a:pt x="102" y="320"/>
                    </a:moveTo>
                    <a:cubicBezTo>
                      <a:pt x="102" y="313"/>
                      <a:pt x="132" y="160"/>
                      <a:pt x="173" y="80"/>
                    </a:cubicBezTo>
                    <a:cubicBezTo>
                      <a:pt x="191" y="43"/>
                      <a:pt x="205" y="16"/>
                      <a:pt x="229" y="16"/>
                    </a:cubicBezTo>
                    <a:cubicBezTo>
                      <a:pt x="252" y="16"/>
                      <a:pt x="252" y="41"/>
                      <a:pt x="252" y="51"/>
                    </a:cubicBezTo>
                    <a:cubicBezTo>
                      <a:pt x="252" y="166"/>
                      <a:pt x="136" y="285"/>
                      <a:pt x="102" y="3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1" name=""/>
              <p:cNvSpPr/>
              <p:nvPr/>
            </p:nvSpPr>
            <p:spPr>
              <a:xfrm>
                <a:off x="1334880" y="4993560"/>
                <a:ext cx="92880" cy="121680"/>
              </a:xfrm>
              <a:custGeom>
                <a:avLst/>
                <a:gdLst/>
                <a:ahLst/>
                <a:rect l="0" t="0" r="r" b="b"/>
                <a:pathLst>
                  <a:path w="258" h="338">
                    <a:moveTo>
                      <a:pt x="150" y="6"/>
                    </a:moveTo>
                    <a:cubicBezTo>
                      <a:pt x="150" y="12"/>
                      <a:pt x="150" y="18"/>
                      <a:pt x="150" y="23"/>
                    </a:cubicBezTo>
                    <a:cubicBezTo>
                      <a:pt x="183" y="23"/>
                      <a:pt x="187" y="25"/>
                      <a:pt x="187" y="49"/>
                    </a:cubicBezTo>
                    <a:cubicBezTo>
                      <a:pt x="187" y="82"/>
                      <a:pt x="187" y="115"/>
                      <a:pt x="187" y="148"/>
                    </a:cubicBezTo>
                    <a:cubicBezTo>
                      <a:pt x="167" y="131"/>
                      <a:pt x="146" y="121"/>
                      <a:pt x="118" y="121"/>
                    </a:cubicBezTo>
                    <a:cubicBezTo>
                      <a:pt x="53" y="121"/>
                      <a:pt x="0" y="170"/>
                      <a:pt x="0" y="230"/>
                    </a:cubicBezTo>
                    <a:cubicBezTo>
                      <a:pt x="0" y="291"/>
                      <a:pt x="51" y="338"/>
                      <a:pt x="112" y="338"/>
                    </a:cubicBezTo>
                    <a:cubicBezTo>
                      <a:pt x="152" y="338"/>
                      <a:pt x="175" y="316"/>
                      <a:pt x="185" y="309"/>
                    </a:cubicBezTo>
                    <a:cubicBezTo>
                      <a:pt x="185" y="318"/>
                      <a:pt x="185" y="328"/>
                      <a:pt x="185" y="338"/>
                    </a:cubicBezTo>
                    <a:cubicBezTo>
                      <a:pt x="210" y="337"/>
                      <a:pt x="234" y="335"/>
                      <a:pt x="258" y="334"/>
                    </a:cubicBezTo>
                    <a:cubicBezTo>
                      <a:pt x="258" y="328"/>
                      <a:pt x="258" y="322"/>
                      <a:pt x="258" y="316"/>
                    </a:cubicBezTo>
                    <a:cubicBezTo>
                      <a:pt x="227" y="316"/>
                      <a:pt x="223" y="313"/>
                      <a:pt x="223" y="289"/>
                    </a:cubicBezTo>
                    <a:cubicBezTo>
                      <a:pt x="223" y="193"/>
                      <a:pt x="223" y="96"/>
                      <a:pt x="223" y="0"/>
                    </a:cubicBezTo>
                    <a:cubicBezTo>
                      <a:pt x="198" y="2"/>
                      <a:pt x="174" y="4"/>
                      <a:pt x="150" y="6"/>
                    </a:cubicBezTo>
                    <a:moveTo>
                      <a:pt x="185" y="283"/>
                    </a:moveTo>
                    <a:cubicBezTo>
                      <a:pt x="171" y="305"/>
                      <a:pt x="148" y="324"/>
                      <a:pt x="116" y="324"/>
                    </a:cubicBezTo>
                    <a:cubicBezTo>
                      <a:pt x="89" y="324"/>
                      <a:pt x="69" y="309"/>
                      <a:pt x="59" y="295"/>
                    </a:cubicBezTo>
                    <a:cubicBezTo>
                      <a:pt x="49" y="281"/>
                      <a:pt x="43" y="262"/>
                      <a:pt x="43" y="230"/>
                    </a:cubicBezTo>
                    <a:cubicBezTo>
                      <a:pt x="43" y="219"/>
                      <a:pt x="43" y="184"/>
                      <a:pt x="63" y="160"/>
                    </a:cubicBezTo>
                    <a:cubicBezTo>
                      <a:pt x="83" y="139"/>
                      <a:pt x="106" y="135"/>
                      <a:pt x="120" y="135"/>
                    </a:cubicBezTo>
                    <a:cubicBezTo>
                      <a:pt x="144" y="135"/>
                      <a:pt x="166" y="145"/>
                      <a:pt x="179" y="162"/>
                    </a:cubicBezTo>
                    <a:cubicBezTo>
                      <a:pt x="185" y="170"/>
                      <a:pt x="185" y="172"/>
                      <a:pt x="185" y="180"/>
                    </a:cubicBezTo>
                    <a:cubicBezTo>
                      <a:pt x="185" y="214"/>
                      <a:pt x="185" y="249"/>
                      <a:pt x="185" y="2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2" name=""/>
              <p:cNvSpPr/>
              <p:nvPr/>
            </p:nvSpPr>
            <p:spPr>
              <a:xfrm>
                <a:off x="1447200" y="4995720"/>
                <a:ext cx="127080" cy="118080"/>
              </a:xfrm>
              <a:custGeom>
                <a:avLst/>
                <a:gdLst/>
                <a:ahLst/>
                <a:rect l="0" t="0" r="r" b="b"/>
                <a:pathLst>
                  <a:path w="353" h="328">
                    <a:moveTo>
                      <a:pt x="303" y="39"/>
                    </a:moveTo>
                    <a:cubicBezTo>
                      <a:pt x="303" y="21"/>
                      <a:pt x="303" y="18"/>
                      <a:pt x="341" y="18"/>
                    </a:cubicBezTo>
                    <a:cubicBezTo>
                      <a:pt x="345" y="18"/>
                      <a:pt x="349" y="18"/>
                      <a:pt x="353" y="18"/>
                    </a:cubicBezTo>
                    <a:cubicBezTo>
                      <a:pt x="353" y="12"/>
                      <a:pt x="353" y="6"/>
                      <a:pt x="353" y="0"/>
                    </a:cubicBezTo>
                    <a:cubicBezTo>
                      <a:pt x="329" y="0"/>
                      <a:pt x="298" y="2"/>
                      <a:pt x="280" y="2"/>
                    </a:cubicBezTo>
                    <a:cubicBezTo>
                      <a:pt x="262" y="2"/>
                      <a:pt x="231" y="0"/>
                      <a:pt x="207" y="0"/>
                    </a:cubicBezTo>
                    <a:cubicBezTo>
                      <a:pt x="207" y="6"/>
                      <a:pt x="207" y="12"/>
                      <a:pt x="207" y="18"/>
                    </a:cubicBezTo>
                    <a:cubicBezTo>
                      <a:pt x="211" y="18"/>
                      <a:pt x="215" y="18"/>
                      <a:pt x="219" y="18"/>
                    </a:cubicBezTo>
                    <a:cubicBezTo>
                      <a:pt x="256" y="18"/>
                      <a:pt x="256" y="21"/>
                      <a:pt x="256" y="39"/>
                    </a:cubicBezTo>
                    <a:cubicBezTo>
                      <a:pt x="256" y="76"/>
                      <a:pt x="256" y="112"/>
                      <a:pt x="256" y="148"/>
                    </a:cubicBezTo>
                    <a:cubicBezTo>
                      <a:pt x="202" y="148"/>
                      <a:pt x="148" y="148"/>
                      <a:pt x="95" y="148"/>
                    </a:cubicBezTo>
                    <a:cubicBezTo>
                      <a:pt x="95" y="112"/>
                      <a:pt x="95" y="76"/>
                      <a:pt x="95" y="39"/>
                    </a:cubicBezTo>
                    <a:cubicBezTo>
                      <a:pt x="95" y="21"/>
                      <a:pt x="97" y="18"/>
                      <a:pt x="134" y="18"/>
                    </a:cubicBezTo>
                    <a:cubicBezTo>
                      <a:pt x="138" y="18"/>
                      <a:pt x="142" y="18"/>
                      <a:pt x="146" y="18"/>
                    </a:cubicBezTo>
                    <a:cubicBezTo>
                      <a:pt x="146" y="12"/>
                      <a:pt x="146" y="6"/>
                      <a:pt x="146" y="0"/>
                    </a:cubicBezTo>
                    <a:cubicBezTo>
                      <a:pt x="120" y="0"/>
                      <a:pt x="91" y="2"/>
                      <a:pt x="73" y="2"/>
                    </a:cubicBezTo>
                    <a:cubicBezTo>
                      <a:pt x="55" y="2"/>
                      <a:pt x="24" y="0"/>
                      <a:pt x="0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3" y="18"/>
                      <a:pt x="7" y="18"/>
                      <a:pt x="10" y="18"/>
                    </a:cubicBezTo>
                    <a:cubicBezTo>
                      <a:pt x="47" y="18"/>
                      <a:pt x="49" y="21"/>
                      <a:pt x="49" y="39"/>
                    </a:cubicBezTo>
                    <a:cubicBezTo>
                      <a:pt x="49" y="122"/>
                      <a:pt x="49" y="206"/>
                      <a:pt x="49" y="289"/>
                    </a:cubicBezTo>
                    <a:cubicBezTo>
                      <a:pt x="49" y="305"/>
                      <a:pt x="47" y="311"/>
                      <a:pt x="10" y="311"/>
                    </a:cubicBezTo>
                    <a:cubicBezTo>
                      <a:pt x="7" y="311"/>
                      <a:pt x="3" y="311"/>
                      <a:pt x="0" y="311"/>
                    </a:cubicBezTo>
                    <a:cubicBezTo>
                      <a:pt x="0" y="316"/>
                      <a:pt x="0" y="322"/>
                      <a:pt x="0" y="328"/>
                    </a:cubicBezTo>
                    <a:cubicBezTo>
                      <a:pt x="24" y="326"/>
                      <a:pt x="55" y="326"/>
                      <a:pt x="71" y="326"/>
                    </a:cubicBezTo>
                    <a:cubicBezTo>
                      <a:pt x="91" y="326"/>
                      <a:pt x="120" y="326"/>
                      <a:pt x="146" y="328"/>
                    </a:cubicBezTo>
                    <a:cubicBezTo>
                      <a:pt x="146" y="322"/>
                      <a:pt x="146" y="316"/>
                      <a:pt x="146" y="311"/>
                    </a:cubicBezTo>
                    <a:cubicBezTo>
                      <a:pt x="142" y="311"/>
                      <a:pt x="138" y="311"/>
                      <a:pt x="134" y="311"/>
                    </a:cubicBezTo>
                    <a:cubicBezTo>
                      <a:pt x="97" y="311"/>
                      <a:pt x="95" y="305"/>
                      <a:pt x="95" y="289"/>
                    </a:cubicBezTo>
                    <a:cubicBezTo>
                      <a:pt x="95" y="248"/>
                      <a:pt x="95" y="207"/>
                      <a:pt x="95" y="166"/>
                    </a:cubicBezTo>
                    <a:cubicBezTo>
                      <a:pt x="148" y="166"/>
                      <a:pt x="202" y="166"/>
                      <a:pt x="256" y="166"/>
                    </a:cubicBezTo>
                    <a:cubicBezTo>
                      <a:pt x="256" y="207"/>
                      <a:pt x="256" y="248"/>
                      <a:pt x="256" y="289"/>
                    </a:cubicBezTo>
                    <a:cubicBezTo>
                      <a:pt x="256" y="305"/>
                      <a:pt x="256" y="311"/>
                      <a:pt x="219" y="311"/>
                    </a:cubicBezTo>
                    <a:cubicBezTo>
                      <a:pt x="215" y="311"/>
                      <a:pt x="211" y="311"/>
                      <a:pt x="207" y="311"/>
                    </a:cubicBezTo>
                    <a:cubicBezTo>
                      <a:pt x="207" y="316"/>
                      <a:pt x="207" y="322"/>
                      <a:pt x="207" y="328"/>
                    </a:cubicBezTo>
                    <a:cubicBezTo>
                      <a:pt x="231" y="326"/>
                      <a:pt x="262" y="326"/>
                      <a:pt x="280" y="326"/>
                    </a:cubicBezTo>
                    <a:cubicBezTo>
                      <a:pt x="298" y="326"/>
                      <a:pt x="329" y="326"/>
                      <a:pt x="353" y="328"/>
                    </a:cubicBezTo>
                    <a:cubicBezTo>
                      <a:pt x="353" y="322"/>
                      <a:pt x="353" y="316"/>
                      <a:pt x="353" y="311"/>
                    </a:cubicBezTo>
                    <a:cubicBezTo>
                      <a:pt x="349" y="311"/>
                      <a:pt x="345" y="311"/>
                      <a:pt x="341" y="311"/>
                    </a:cubicBezTo>
                    <a:cubicBezTo>
                      <a:pt x="303" y="311"/>
                      <a:pt x="303" y="305"/>
                      <a:pt x="303" y="289"/>
                    </a:cubicBezTo>
                    <a:cubicBezTo>
                      <a:pt x="303" y="206"/>
                      <a:pt x="303" y="122"/>
                      <a:pt x="303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3" name=""/>
              <p:cNvSpPr/>
              <p:nvPr/>
            </p:nvSpPr>
            <p:spPr>
              <a:xfrm>
                <a:off x="1589760" y="5039280"/>
                <a:ext cx="93600" cy="75960"/>
              </a:xfrm>
              <a:custGeom>
                <a:avLst/>
                <a:gdLst/>
                <a:ahLst/>
                <a:rect l="0" t="0" r="r" b="b"/>
                <a:pathLst>
                  <a:path w="260" h="211">
                    <a:moveTo>
                      <a:pt x="215" y="47"/>
                    </a:moveTo>
                    <a:cubicBezTo>
                      <a:pt x="229" y="18"/>
                      <a:pt x="252" y="18"/>
                      <a:pt x="260" y="18"/>
                    </a:cubicBezTo>
                    <a:cubicBezTo>
                      <a:pt x="260" y="12"/>
                      <a:pt x="260" y="6"/>
                      <a:pt x="260" y="0"/>
                    </a:cubicBezTo>
                    <a:cubicBezTo>
                      <a:pt x="248" y="0"/>
                      <a:pt x="234" y="2"/>
                      <a:pt x="223" y="2"/>
                    </a:cubicBezTo>
                    <a:cubicBezTo>
                      <a:pt x="211" y="2"/>
                      <a:pt x="191" y="0"/>
                      <a:pt x="179" y="0"/>
                    </a:cubicBezTo>
                    <a:cubicBezTo>
                      <a:pt x="179" y="6"/>
                      <a:pt x="179" y="12"/>
                      <a:pt x="179" y="18"/>
                    </a:cubicBezTo>
                    <a:cubicBezTo>
                      <a:pt x="199" y="18"/>
                      <a:pt x="199" y="33"/>
                      <a:pt x="199" y="35"/>
                    </a:cubicBezTo>
                    <a:cubicBezTo>
                      <a:pt x="199" y="37"/>
                      <a:pt x="199" y="43"/>
                      <a:pt x="195" y="49"/>
                    </a:cubicBezTo>
                    <a:cubicBezTo>
                      <a:pt x="177" y="89"/>
                      <a:pt x="158" y="128"/>
                      <a:pt x="140" y="168"/>
                    </a:cubicBezTo>
                    <a:cubicBezTo>
                      <a:pt x="120" y="124"/>
                      <a:pt x="100" y="81"/>
                      <a:pt x="81" y="37"/>
                    </a:cubicBezTo>
                    <a:cubicBezTo>
                      <a:pt x="79" y="34"/>
                      <a:pt x="77" y="31"/>
                      <a:pt x="77" y="27"/>
                    </a:cubicBezTo>
                    <a:cubicBezTo>
                      <a:pt x="77" y="18"/>
                      <a:pt x="95" y="18"/>
                      <a:pt x="102" y="18"/>
                    </a:cubicBezTo>
                    <a:cubicBezTo>
                      <a:pt x="102" y="12"/>
                      <a:pt x="102" y="6"/>
                      <a:pt x="102" y="0"/>
                    </a:cubicBezTo>
                    <a:cubicBezTo>
                      <a:pt x="100" y="0"/>
                      <a:pt x="67" y="2"/>
                      <a:pt x="47" y="2"/>
                    </a:cubicBezTo>
                    <a:cubicBezTo>
                      <a:pt x="33" y="2"/>
                      <a:pt x="14" y="0"/>
                      <a:pt x="0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26" y="18"/>
                      <a:pt x="32" y="18"/>
                      <a:pt x="39" y="33"/>
                    </a:cubicBezTo>
                    <a:cubicBezTo>
                      <a:pt x="65" y="89"/>
                      <a:pt x="91" y="145"/>
                      <a:pt x="116" y="201"/>
                    </a:cubicBezTo>
                    <a:cubicBezTo>
                      <a:pt x="118" y="207"/>
                      <a:pt x="122" y="211"/>
                      <a:pt x="130" y="211"/>
                    </a:cubicBezTo>
                    <a:cubicBezTo>
                      <a:pt x="138" y="211"/>
                      <a:pt x="140" y="207"/>
                      <a:pt x="144" y="201"/>
                    </a:cubicBezTo>
                    <a:cubicBezTo>
                      <a:pt x="167" y="150"/>
                      <a:pt x="191" y="98"/>
                      <a:pt x="215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0960" bIns="30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4" name=""/>
              <p:cNvSpPr/>
              <p:nvPr/>
            </p:nvSpPr>
            <p:spPr>
              <a:xfrm>
                <a:off x="1696680" y="4990320"/>
                <a:ext cx="131400" cy="123840"/>
              </a:xfrm>
              <a:custGeom>
                <a:avLst/>
                <a:gdLst/>
                <a:ahLst/>
                <a:rect l="0" t="0" r="r" b="b"/>
                <a:pathLst>
                  <a:path w="365" h="344">
                    <a:moveTo>
                      <a:pt x="195" y="12"/>
                    </a:moveTo>
                    <a:cubicBezTo>
                      <a:pt x="193" y="4"/>
                      <a:pt x="190" y="0"/>
                      <a:pt x="181" y="0"/>
                    </a:cubicBezTo>
                    <a:cubicBezTo>
                      <a:pt x="172" y="0"/>
                      <a:pt x="171" y="4"/>
                      <a:pt x="169" y="12"/>
                    </a:cubicBezTo>
                    <a:cubicBezTo>
                      <a:pt x="132" y="105"/>
                      <a:pt x="95" y="199"/>
                      <a:pt x="57" y="293"/>
                    </a:cubicBezTo>
                    <a:cubicBezTo>
                      <a:pt x="51" y="305"/>
                      <a:pt x="43" y="326"/>
                      <a:pt x="0" y="326"/>
                    </a:cubicBezTo>
                    <a:cubicBezTo>
                      <a:pt x="0" y="332"/>
                      <a:pt x="0" y="338"/>
                      <a:pt x="0" y="344"/>
                    </a:cubicBezTo>
                    <a:cubicBezTo>
                      <a:pt x="16" y="342"/>
                      <a:pt x="33" y="342"/>
                      <a:pt x="49" y="342"/>
                    </a:cubicBezTo>
                    <a:cubicBezTo>
                      <a:pt x="69" y="342"/>
                      <a:pt x="104" y="344"/>
                      <a:pt x="108" y="344"/>
                    </a:cubicBezTo>
                    <a:cubicBezTo>
                      <a:pt x="108" y="338"/>
                      <a:pt x="108" y="332"/>
                      <a:pt x="108" y="326"/>
                    </a:cubicBezTo>
                    <a:cubicBezTo>
                      <a:pt x="87" y="326"/>
                      <a:pt x="73" y="316"/>
                      <a:pt x="73" y="303"/>
                    </a:cubicBezTo>
                    <a:cubicBezTo>
                      <a:pt x="73" y="299"/>
                      <a:pt x="73" y="299"/>
                      <a:pt x="75" y="293"/>
                    </a:cubicBezTo>
                    <a:cubicBezTo>
                      <a:pt x="83" y="273"/>
                      <a:pt x="91" y="254"/>
                      <a:pt x="99" y="234"/>
                    </a:cubicBezTo>
                    <a:cubicBezTo>
                      <a:pt x="144" y="234"/>
                      <a:pt x="190" y="234"/>
                      <a:pt x="236" y="234"/>
                    </a:cubicBezTo>
                    <a:cubicBezTo>
                      <a:pt x="246" y="258"/>
                      <a:pt x="255" y="281"/>
                      <a:pt x="264" y="305"/>
                    </a:cubicBezTo>
                    <a:cubicBezTo>
                      <a:pt x="266" y="307"/>
                      <a:pt x="266" y="311"/>
                      <a:pt x="266" y="313"/>
                    </a:cubicBezTo>
                    <a:cubicBezTo>
                      <a:pt x="266" y="326"/>
                      <a:pt x="240" y="326"/>
                      <a:pt x="229" y="326"/>
                    </a:cubicBezTo>
                    <a:cubicBezTo>
                      <a:pt x="229" y="332"/>
                      <a:pt x="229" y="338"/>
                      <a:pt x="229" y="344"/>
                    </a:cubicBezTo>
                    <a:cubicBezTo>
                      <a:pt x="252" y="342"/>
                      <a:pt x="284" y="342"/>
                      <a:pt x="299" y="342"/>
                    </a:cubicBezTo>
                    <a:cubicBezTo>
                      <a:pt x="323" y="342"/>
                      <a:pt x="359" y="342"/>
                      <a:pt x="365" y="344"/>
                    </a:cubicBezTo>
                    <a:cubicBezTo>
                      <a:pt x="365" y="338"/>
                      <a:pt x="365" y="332"/>
                      <a:pt x="365" y="326"/>
                    </a:cubicBezTo>
                    <a:cubicBezTo>
                      <a:pt x="361" y="326"/>
                      <a:pt x="358" y="326"/>
                      <a:pt x="355" y="326"/>
                    </a:cubicBezTo>
                    <a:cubicBezTo>
                      <a:pt x="321" y="326"/>
                      <a:pt x="319" y="320"/>
                      <a:pt x="313" y="307"/>
                    </a:cubicBezTo>
                    <a:cubicBezTo>
                      <a:pt x="274" y="208"/>
                      <a:pt x="234" y="110"/>
                      <a:pt x="195" y="12"/>
                    </a:cubicBezTo>
                    <a:moveTo>
                      <a:pt x="167" y="61"/>
                    </a:moveTo>
                    <a:cubicBezTo>
                      <a:pt x="188" y="113"/>
                      <a:pt x="210" y="165"/>
                      <a:pt x="231" y="217"/>
                    </a:cubicBezTo>
                    <a:cubicBezTo>
                      <a:pt x="189" y="217"/>
                      <a:pt x="148" y="217"/>
                      <a:pt x="106" y="217"/>
                    </a:cubicBezTo>
                    <a:cubicBezTo>
                      <a:pt x="127" y="165"/>
                      <a:pt x="147" y="113"/>
                      <a:pt x="167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5" name=""/>
              <p:cNvSpPr/>
              <p:nvPr/>
            </p:nvSpPr>
            <p:spPr>
              <a:xfrm>
                <a:off x="1931400" y="4986000"/>
                <a:ext cx="165960" cy="57600"/>
              </a:xfrm>
              <a:custGeom>
                <a:avLst/>
                <a:gdLst/>
                <a:ahLst/>
                <a:rect l="0" t="0" r="r" b="b"/>
                <a:pathLst>
                  <a:path w="461" h="160">
                    <a:moveTo>
                      <a:pt x="437" y="27"/>
                    </a:moveTo>
                    <a:cubicBezTo>
                      <a:pt x="447" y="27"/>
                      <a:pt x="461" y="27"/>
                      <a:pt x="461" y="14"/>
                    </a:cubicBezTo>
                    <a:cubicBezTo>
                      <a:pt x="461" y="0"/>
                      <a:pt x="447" y="0"/>
                      <a:pt x="437" y="0"/>
                    </a:cubicBezTo>
                    <a:cubicBezTo>
                      <a:pt x="299" y="0"/>
                      <a:pt x="162" y="0"/>
                      <a:pt x="24" y="0"/>
                    </a:cubicBezTo>
                    <a:cubicBezTo>
                      <a:pt x="14" y="0"/>
                      <a:pt x="0" y="0"/>
                      <a:pt x="0" y="14"/>
                    </a:cubicBezTo>
                    <a:cubicBezTo>
                      <a:pt x="0" y="27"/>
                      <a:pt x="14" y="27"/>
                      <a:pt x="24" y="27"/>
                    </a:cubicBezTo>
                    <a:cubicBezTo>
                      <a:pt x="162" y="27"/>
                      <a:pt x="299" y="27"/>
                      <a:pt x="437" y="27"/>
                    </a:cubicBezTo>
                    <a:moveTo>
                      <a:pt x="437" y="160"/>
                    </a:moveTo>
                    <a:cubicBezTo>
                      <a:pt x="447" y="160"/>
                      <a:pt x="461" y="160"/>
                      <a:pt x="461" y="146"/>
                    </a:cubicBezTo>
                    <a:cubicBezTo>
                      <a:pt x="461" y="133"/>
                      <a:pt x="447" y="133"/>
                      <a:pt x="437" y="133"/>
                    </a:cubicBezTo>
                    <a:cubicBezTo>
                      <a:pt x="299" y="133"/>
                      <a:pt x="162" y="133"/>
                      <a:pt x="24" y="133"/>
                    </a:cubicBezTo>
                    <a:cubicBezTo>
                      <a:pt x="14" y="133"/>
                      <a:pt x="0" y="133"/>
                      <a:pt x="0" y="146"/>
                    </a:cubicBezTo>
                    <a:cubicBezTo>
                      <a:pt x="0" y="160"/>
                      <a:pt x="14" y="160"/>
                      <a:pt x="24" y="160"/>
                    </a:cubicBezTo>
                    <a:cubicBezTo>
                      <a:pt x="162" y="160"/>
                      <a:pt x="299" y="160"/>
                      <a:pt x="437" y="1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2600" bIns="126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6" name=""/>
              <p:cNvSpPr/>
              <p:nvPr/>
            </p:nvSpPr>
            <p:spPr>
              <a:xfrm>
                <a:off x="2216880" y="4713120"/>
                <a:ext cx="10800" cy="158760"/>
              </a:xfrm>
              <a:custGeom>
                <a:avLst/>
                <a:gdLst/>
                <a:ahLst/>
                <a:rect l="0" t="0" r="r" b="b"/>
                <a:pathLst>
                  <a:path w="30" h="441">
                    <a:moveTo>
                      <a:pt x="0" y="416"/>
                    </a:moveTo>
                    <a:cubicBezTo>
                      <a:pt x="0" y="426"/>
                      <a:pt x="0" y="441"/>
                      <a:pt x="16" y="441"/>
                    </a:cubicBezTo>
                    <a:cubicBezTo>
                      <a:pt x="30" y="441"/>
                      <a:pt x="30" y="428"/>
                      <a:pt x="30" y="416"/>
                    </a:cubicBezTo>
                    <a:cubicBezTo>
                      <a:pt x="30" y="286"/>
                      <a:pt x="30" y="156"/>
                      <a:pt x="30" y="25"/>
                    </a:cubicBezTo>
                    <a:cubicBezTo>
                      <a:pt x="30" y="16"/>
                      <a:pt x="30" y="0"/>
                      <a:pt x="16" y="0"/>
                    </a:cubicBezTo>
                    <a:cubicBezTo>
                      <a:pt x="0" y="0"/>
                      <a:pt x="0" y="14"/>
                      <a:pt x="0" y="25"/>
                    </a:cubicBezTo>
                    <a:cubicBezTo>
                      <a:pt x="0" y="156"/>
                      <a:pt x="0" y="286"/>
                      <a:pt x="0" y="4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7" name=""/>
              <p:cNvSpPr/>
              <p:nvPr/>
            </p:nvSpPr>
            <p:spPr>
              <a:xfrm>
                <a:off x="2216880" y="4861440"/>
                <a:ext cx="10800" cy="158760"/>
              </a:xfrm>
              <a:custGeom>
                <a:avLst/>
                <a:gdLst/>
                <a:ahLst/>
                <a:rect l="0" t="0" r="r" b="b"/>
                <a:pathLst>
                  <a:path w="30" h="441">
                    <a:moveTo>
                      <a:pt x="0" y="416"/>
                    </a:moveTo>
                    <a:cubicBezTo>
                      <a:pt x="0" y="426"/>
                      <a:pt x="0" y="441"/>
                      <a:pt x="16" y="441"/>
                    </a:cubicBezTo>
                    <a:cubicBezTo>
                      <a:pt x="30" y="441"/>
                      <a:pt x="30" y="426"/>
                      <a:pt x="30" y="416"/>
                    </a:cubicBezTo>
                    <a:cubicBezTo>
                      <a:pt x="30" y="286"/>
                      <a:pt x="30" y="156"/>
                      <a:pt x="30" y="25"/>
                    </a:cubicBezTo>
                    <a:cubicBezTo>
                      <a:pt x="30" y="14"/>
                      <a:pt x="30" y="0"/>
                      <a:pt x="16" y="0"/>
                    </a:cubicBezTo>
                    <a:cubicBezTo>
                      <a:pt x="0" y="0"/>
                      <a:pt x="0" y="14"/>
                      <a:pt x="0" y="25"/>
                    </a:cubicBezTo>
                    <a:cubicBezTo>
                      <a:pt x="0" y="156"/>
                      <a:pt x="0" y="286"/>
                      <a:pt x="0" y="4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8" name=""/>
              <p:cNvSpPr/>
              <p:nvPr/>
            </p:nvSpPr>
            <p:spPr>
              <a:xfrm>
                <a:off x="2216880" y="5009760"/>
                <a:ext cx="10800" cy="158040"/>
              </a:xfrm>
              <a:custGeom>
                <a:avLst/>
                <a:gdLst/>
                <a:ahLst/>
                <a:rect l="0" t="0" r="r" b="b"/>
                <a:pathLst>
                  <a:path w="30" h="439">
                    <a:moveTo>
                      <a:pt x="0" y="414"/>
                    </a:moveTo>
                    <a:cubicBezTo>
                      <a:pt x="0" y="426"/>
                      <a:pt x="0" y="439"/>
                      <a:pt x="16" y="439"/>
                    </a:cubicBezTo>
                    <a:cubicBezTo>
                      <a:pt x="30" y="439"/>
                      <a:pt x="30" y="426"/>
                      <a:pt x="30" y="414"/>
                    </a:cubicBezTo>
                    <a:cubicBezTo>
                      <a:pt x="30" y="285"/>
                      <a:pt x="30" y="155"/>
                      <a:pt x="30" y="25"/>
                    </a:cubicBezTo>
                    <a:cubicBezTo>
                      <a:pt x="30" y="14"/>
                      <a:pt x="30" y="0"/>
                      <a:pt x="16" y="0"/>
                    </a:cubicBezTo>
                    <a:cubicBezTo>
                      <a:pt x="0" y="0"/>
                      <a:pt x="0" y="14"/>
                      <a:pt x="0" y="25"/>
                    </a:cubicBezTo>
                    <a:cubicBezTo>
                      <a:pt x="0" y="155"/>
                      <a:pt x="0" y="285"/>
                      <a:pt x="0" y="4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9" name=""/>
              <p:cNvSpPr/>
              <p:nvPr/>
            </p:nvSpPr>
            <p:spPr>
              <a:xfrm>
                <a:off x="2216880" y="5158440"/>
                <a:ext cx="10800" cy="158040"/>
              </a:xfrm>
              <a:custGeom>
                <a:avLst/>
                <a:gdLst/>
                <a:ahLst/>
                <a:rect l="0" t="0" r="r" b="b"/>
                <a:pathLst>
                  <a:path w="30" h="439">
                    <a:moveTo>
                      <a:pt x="0" y="414"/>
                    </a:moveTo>
                    <a:cubicBezTo>
                      <a:pt x="0" y="426"/>
                      <a:pt x="0" y="439"/>
                      <a:pt x="16" y="439"/>
                    </a:cubicBezTo>
                    <a:cubicBezTo>
                      <a:pt x="30" y="439"/>
                      <a:pt x="30" y="426"/>
                      <a:pt x="30" y="414"/>
                    </a:cubicBezTo>
                    <a:cubicBezTo>
                      <a:pt x="30" y="285"/>
                      <a:pt x="30" y="155"/>
                      <a:pt x="30" y="25"/>
                    </a:cubicBezTo>
                    <a:cubicBezTo>
                      <a:pt x="30" y="14"/>
                      <a:pt x="30" y="0"/>
                      <a:pt x="16" y="0"/>
                    </a:cubicBezTo>
                    <a:cubicBezTo>
                      <a:pt x="0" y="0"/>
                      <a:pt x="0" y="14"/>
                      <a:pt x="0" y="25"/>
                    </a:cubicBezTo>
                    <a:cubicBezTo>
                      <a:pt x="0" y="155"/>
                      <a:pt x="0" y="285"/>
                      <a:pt x="0" y="4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0" name=""/>
              <p:cNvSpPr/>
              <p:nvPr/>
            </p:nvSpPr>
            <p:spPr>
              <a:xfrm>
                <a:off x="2275560" y="4907880"/>
                <a:ext cx="183600" cy="177120"/>
              </a:xfrm>
              <a:custGeom>
                <a:avLst/>
                <a:gdLst/>
                <a:ahLst/>
                <a:rect l="0" t="0" r="r" b="b"/>
                <a:pathLst>
                  <a:path w="510" h="492">
                    <a:moveTo>
                      <a:pt x="508" y="16"/>
                    </a:moveTo>
                    <a:cubicBezTo>
                      <a:pt x="508" y="14"/>
                      <a:pt x="510" y="8"/>
                      <a:pt x="510" y="6"/>
                    </a:cubicBezTo>
                    <a:cubicBezTo>
                      <a:pt x="510" y="0"/>
                      <a:pt x="510" y="0"/>
                      <a:pt x="495" y="0"/>
                    </a:cubicBezTo>
                    <a:cubicBezTo>
                      <a:pt x="335" y="0"/>
                      <a:pt x="175" y="0"/>
                      <a:pt x="16" y="0"/>
                    </a:cubicBezTo>
                    <a:cubicBezTo>
                      <a:pt x="0" y="0"/>
                      <a:pt x="0" y="0"/>
                      <a:pt x="0" y="6"/>
                    </a:cubicBezTo>
                    <a:cubicBezTo>
                      <a:pt x="0" y="8"/>
                      <a:pt x="2" y="14"/>
                      <a:pt x="4" y="16"/>
                    </a:cubicBezTo>
                    <a:cubicBezTo>
                      <a:pt x="81" y="170"/>
                      <a:pt x="159" y="324"/>
                      <a:pt x="236" y="479"/>
                    </a:cubicBezTo>
                    <a:cubicBezTo>
                      <a:pt x="242" y="486"/>
                      <a:pt x="244" y="492"/>
                      <a:pt x="256" y="492"/>
                    </a:cubicBezTo>
                    <a:cubicBezTo>
                      <a:pt x="268" y="492"/>
                      <a:pt x="270" y="486"/>
                      <a:pt x="274" y="479"/>
                    </a:cubicBezTo>
                    <a:cubicBezTo>
                      <a:pt x="352" y="324"/>
                      <a:pt x="430" y="170"/>
                      <a:pt x="508" y="16"/>
                    </a:cubicBezTo>
                    <a:moveTo>
                      <a:pt x="87" y="49"/>
                    </a:moveTo>
                    <a:cubicBezTo>
                      <a:pt x="213" y="49"/>
                      <a:pt x="340" y="49"/>
                      <a:pt x="467" y="49"/>
                    </a:cubicBezTo>
                    <a:cubicBezTo>
                      <a:pt x="403" y="175"/>
                      <a:pt x="340" y="301"/>
                      <a:pt x="276" y="428"/>
                    </a:cubicBezTo>
                    <a:cubicBezTo>
                      <a:pt x="213" y="301"/>
                      <a:pt x="150" y="175"/>
                      <a:pt x="87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1" name=""/>
              <p:cNvSpPr/>
              <p:nvPr/>
            </p:nvSpPr>
            <p:spPr>
              <a:xfrm>
                <a:off x="2575800" y="4718880"/>
                <a:ext cx="79560" cy="592200"/>
              </a:xfrm>
              <a:custGeom>
                <a:avLst/>
                <a:gdLst/>
                <a:ahLst/>
                <a:rect l="0" t="0" r="r" b="b"/>
                <a:pathLst>
                  <a:path w="221" h="1645">
                    <a:moveTo>
                      <a:pt x="0" y="1645"/>
                    </a:moveTo>
                    <a:cubicBezTo>
                      <a:pt x="74" y="1645"/>
                      <a:pt x="147" y="1645"/>
                      <a:pt x="221" y="1645"/>
                    </a:cubicBezTo>
                    <a:cubicBezTo>
                      <a:pt x="221" y="1632"/>
                      <a:pt x="221" y="1620"/>
                      <a:pt x="221" y="1608"/>
                    </a:cubicBezTo>
                    <a:cubicBezTo>
                      <a:pt x="160" y="1608"/>
                      <a:pt x="99" y="1608"/>
                      <a:pt x="37" y="1608"/>
                    </a:cubicBezTo>
                    <a:cubicBezTo>
                      <a:pt x="37" y="1072"/>
                      <a:pt x="37" y="536"/>
                      <a:pt x="37" y="0"/>
                    </a:cubicBezTo>
                    <a:cubicBezTo>
                      <a:pt x="25" y="0"/>
                      <a:pt x="12" y="0"/>
                      <a:pt x="0" y="0"/>
                    </a:cubicBezTo>
                    <a:cubicBezTo>
                      <a:pt x="0" y="548"/>
                      <a:pt x="0" y="1096"/>
                      <a:pt x="0" y="16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2" name=""/>
              <p:cNvSpPr/>
              <p:nvPr/>
            </p:nvSpPr>
            <p:spPr>
              <a:xfrm>
                <a:off x="2755800" y="4800240"/>
                <a:ext cx="130680" cy="156960"/>
              </a:xfrm>
              <a:custGeom>
                <a:avLst/>
                <a:gdLst/>
                <a:ahLst/>
                <a:rect l="0" t="0" r="r" b="b"/>
                <a:pathLst>
                  <a:path w="363" h="436">
                    <a:moveTo>
                      <a:pt x="53" y="387"/>
                    </a:moveTo>
                    <a:cubicBezTo>
                      <a:pt x="49" y="410"/>
                      <a:pt x="47" y="416"/>
                      <a:pt x="16" y="416"/>
                    </a:cubicBezTo>
                    <a:cubicBezTo>
                      <a:pt x="8" y="416"/>
                      <a:pt x="0" y="416"/>
                      <a:pt x="0" y="428"/>
                    </a:cubicBezTo>
                    <a:cubicBezTo>
                      <a:pt x="0" y="434"/>
                      <a:pt x="4" y="436"/>
                      <a:pt x="10" y="436"/>
                    </a:cubicBezTo>
                    <a:cubicBezTo>
                      <a:pt x="28" y="436"/>
                      <a:pt x="49" y="434"/>
                      <a:pt x="67" y="434"/>
                    </a:cubicBezTo>
                    <a:cubicBezTo>
                      <a:pt x="91" y="434"/>
                      <a:pt x="114" y="436"/>
                      <a:pt x="136" y="436"/>
                    </a:cubicBezTo>
                    <a:cubicBezTo>
                      <a:pt x="140" y="436"/>
                      <a:pt x="150" y="436"/>
                      <a:pt x="150" y="422"/>
                    </a:cubicBezTo>
                    <a:cubicBezTo>
                      <a:pt x="150" y="416"/>
                      <a:pt x="142" y="416"/>
                      <a:pt x="132" y="416"/>
                    </a:cubicBezTo>
                    <a:cubicBezTo>
                      <a:pt x="99" y="416"/>
                      <a:pt x="99" y="410"/>
                      <a:pt x="99" y="404"/>
                    </a:cubicBezTo>
                    <a:cubicBezTo>
                      <a:pt x="99" y="397"/>
                      <a:pt x="126" y="283"/>
                      <a:pt x="132" y="268"/>
                    </a:cubicBezTo>
                    <a:cubicBezTo>
                      <a:pt x="140" y="287"/>
                      <a:pt x="160" y="311"/>
                      <a:pt x="195" y="311"/>
                    </a:cubicBezTo>
                    <a:cubicBezTo>
                      <a:pt x="276" y="311"/>
                      <a:pt x="363" y="211"/>
                      <a:pt x="363" y="109"/>
                    </a:cubicBezTo>
                    <a:cubicBezTo>
                      <a:pt x="363" y="45"/>
                      <a:pt x="323" y="0"/>
                      <a:pt x="270" y="0"/>
                    </a:cubicBezTo>
                    <a:cubicBezTo>
                      <a:pt x="236" y="0"/>
                      <a:pt x="203" y="25"/>
                      <a:pt x="179" y="51"/>
                    </a:cubicBezTo>
                    <a:cubicBezTo>
                      <a:pt x="173" y="14"/>
                      <a:pt x="142" y="0"/>
                      <a:pt x="116" y="0"/>
                    </a:cubicBezTo>
                    <a:cubicBezTo>
                      <a:pt x="85" y="0"/>
                      <a:pt x="73" y="27"/>
                      <a:pt x="65" y="39"/>
                    </a:cubicBezTo>
                    <a:cubicBezTo>
                      <a:pt x="53" y="63"/>
                      <a:pt x="45" y="104"/>
                      <a:pt x="45" y="105"/>
                    </a:cubicBezTo>
                    <a:cubicBezTo>
                      <a:pt x="45" y="113"/>
                      <a:pt x="51" y="113"/>
                      <a:pt x="53" y="113"/>
                    </a:cubicBezTo>
                    <a:cubicBezTo>
                      <a:pt x="59" y="113"/>
                      <a:pt x="61" y="111"/>
                      <a:pt x="65" y="98"/>
                    </a:cubicBezTo>
                    <a:cubicBezTo>
                      <a:pt x="77" y="49"/>
                      <a:pt x="91" y="16"/>
                      <a:pt x="114" y="16"/>
                    </a:cubicBezTo>
                    <a:cubicBezTo>
                      <a:pt x="126" y="16"/>
                      <a:pt x="136" y="21"/>
                      <a:pt x="136" y="47"/>
                    </a:cubicBezTo>
                    <a:cubicBezTo>
                      <a:pt x="136" y="63"/>
                      <a:pt x="134" y="70"/>
                      <a:pt x="132" y="82"/>
                    </a:cubicBezTo>
                    <a:cubicBezTo>
                      <a:pt x="106" y="184"/>
                      <a:pt x="79" y="285"/>
                      <a:pt x="53" y="387"/>
                    </a:cubicBezTo>
                    <a:moveTo>
                      <a:pt x="175" y="90"/>
                    </a:moveTo>
                    <a:cubicBezTo>
                      <a:pt x="181" y="70"/>
                      <a:pt x="199" y="51"/>
                      <a:pt x="213" y="41"/>
                    </a:cubicBezTo>
                    <a:cubicBezTo>
                      <a:pt x="236" y="20"/>
                      <a:pt x="256" y="16"/>
                      <a:pt x="268" y="16"/>
                    </a:cubicBezTo>
                    <a:cubicBezTo>
                      <a:pt x="296" y="16"/>
                      <a:pt x="313" y="39"/>
                      <a:pt x="313" y="80"/>
                    </a:cubicBezTo>
                    <a:cubicBezTo>
                      <a:pt x="313" y="121"/>
                      <a:pt x="290" y="199"/>
                      <a:pt x="278" y="225"/>
                    </a:cubicBezTo>
                    <a:cubicBezTo>
                      <a:pt x="254" y="273"/>
                      <a:pt x="221" y="295"/>
                      <a:pt x="195" y="295"/>
                    </a:cubicBezTo>
                    <a:cubicBezTo>
                      <a:pt x="150" y="295"/>
                      <a:pt x="140" y="238"/>
                      <a:pt x="140" y="234"/>
                    </a:cubicBezTo>
                    <a:cubicBezTo>
                      <a:pt x="141" y="231"/>
                      <a:pt x="140" y="232"/>
                      <a:pt x="142" y="225"/>
                    </a:cubicBezTo>
                    <a:cubicBezTo>
                      <a:pt x="153" y="180"/>
                      <a:pt x="164" y="135"/>
                      <a:pt x="175" y="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3" name=""/>
              <p:cNvSpPr/>
              <p:nvPr/>
            </p:nvSpPr>
            <p:spPr>
              <a:xfrm>
                <a:off x="2900520" y="4705560"/>
                <a:ext cx="77400" cy="114480"/>
              </a:xfrm>
              <a:custGeom>
                <a:avLst/>
                <a:gdLst/>
                <a:ahLst/>
                <a:rect l="0" t="0" r="r" b="b"/>
                <a:pathLst>
                  <a:path w="215" h="318">
                    <a:moveTo>
                      <a:pt x="215" y="230"/>
                    </a:moveTo>
                    <a:cubicBezTo>
                      <a:pt x="209" y="230"/>
                      <a:pt x="203" y="230"/>
                      <a:pt x="197" y="230"/>
                    </a:cubicBezTo>
                    <a:cubicBezTo>
                      <a:pt x="197" y="242"/>
                      <a:pt x="191" y="270"/>
                      <a:pt x="185" y="273"/>
                    </a:cubicBezTo>
                    <a:cubicBezTo>
                      <a:pt x="181" y="277"/>
                      <a:pt x="144" y="277"/>
                      <a:pt x="138" y="277"/>
                    </a:cubicBezTo>
                    <a:cubicBezTo>
                      <a:pt x="108" y="277"/>
                      <a:pt x="77" y="277"/>
                      <a:pt x="47" y="277"/>
                    </a:cubicBezTo>
                    <a:cubicBezTo>
                      <a:pt x="99" y="232"/>
                      <a:pt x="116" y="219"/>
                      <a:pt x="146" y="197"/>
                    </a:cubicBezTo>
                    <a:cubicBezTo>
                      <a:pt x="181" y="168"/>
                      <a:pt x="215" y="139"/>
                      <a:pt x="215" y="94"/>
                    </a:cubicBezTo>
                    <a:cubicBezTo>
                      <a:pt x="215" y="35"/>
                      <a:pt x="164" y="0"/>
                      <a:pt x="100" y="0"/>
                    </a:cubicBezTo>
                    <a:cubicBezTo>
                      <a:pt x="41" y="0"/>
                      <a:pt x="0" y="41"/>
                      <a:pt x="0" y="86"/>
                    </a:cubicBezTo>
                    <a:cubicBezTo>
                      <a:pt x="0" y="109"/>
                      <a:pt x="22" y="111"/>
                      <a:pt x="26" y="111"/>
                    </a:cubicBezTo>
                    <a:cubicBezTo>
                      <a:pt x="37" y="111"/>
                      <a:pt x="51" y="104"/>
                      <a:pt x="51" y="86"/>
                    </a:cubicBezTo>
                    <a:cubicBezTo>
                      <a:pt x="51" y="78"/>
                      <a:pt x="47" y="61"/>
                      <a:pt x="24" y="61"/>
                    </a:cubicBezTo>
                    <a:cubicBezTo>
                      <a:pt x="37" y="27"/>
                      <a:pt x="71" y="16"/>
                      <a:pt x="93" y="16"/>
                    </a:cubicBezTo>
                    <a:cubicBezTo>
                      <a:pt x="142" y="16"/>
                      <a:pt x="167" y="55"/>
                      <a:pt x="167" y="94"/>
                    </a:cubicBezTo>
                    <a:cubicBezTo>
                      <a:pt x="167" y="135"/>
                      <a:pt x="138" y="168"/>
                      <a:pt x="122" y="186"/>
                    </a:cubicBezTo>
                    <a:cubicBezTo>
                      <a:pt x="83" y="223"/>
                      <a:pt x="43" y="261"/>
                      <a:pt x="4" y="299"/>
                    </a:cubicBezTo>
                    <a:cubicBezTo>
                      <a:pt x="0" y="303"/>
                      <a:pt x="0" y="305"/>
                      <a:pt x="0" y="318"/>
                    </a:cubicBezTo>
                    <a:cubicBezTo>
                      <a:pt x="66" y="318"/>
                      <a:pt x="133" y="318"/>
                      <a:pt x="199" y="318"/>
                    </a:cubicBezTo>
                    <a:cubicBezTo>
                      <a:pt x="204" y="289"/>
                      <a:pt x="210" y="260"/>
                      <a:pt x="215" y="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4" name=""/>
              <p:cNvSpPr/>
              <p:nvPr/>
            </p:nvSpPr>
            <p:spPr>
              <a:xfrm>
                <a:off x="2901240" y="4860000"/>
                <a:ext cx="132120" cy="117360"/>
              </a:xfrm>
              <a:custGeom>
                <a:avLst/>
                <a:gdLst/>
                <a:ahLst/>
                <a:rect l="0" t="0" r="r" b="b"/>
                <a:pathLst>
                  <a:path w="367" h="326">
                    <a:moveTo>
                      <a:pt x="134" y="172"/>
                    </a:moveTo>
                    <a:cubicBezTo>
                      <a:pt x="151" y="172"/>
                      <a:pt x="168" y="172"/>
                      <a:pt x="185" y="172"/>
                    </a:cubicBezTo>
                    <a:cubicBezTo>
                      <a:pt x="223" y="172"/>
                      <a:pt x="229" y="178"/>
                      <a:pt x="229" y="193"/>
                    </a:cubicBezTo>
                    <a:cubicBezTo>
                      <a:pt x="229" y="201"/>
                      <a:pt x="229" y="201"/>
                      <a:pt x="225" y="215"/>
                    </a:cubicBezTo>
                    <a:cubicBezTo>
                      <a:pt x="225" y="219"/>
                      <a:pt x="223" y="219"/>
                      <a:pt x="223" y="221"/>
                    </a:cubicBezTo>
                    <a:cubicBezTo>
                      <a:pt x="223" y="225"/>
                      <a:pt x="227" y="229"/>
                      <a:pt x="232" y="229"/>
                    </a:cubicBezTo>
                    <a:cubicBezTo>
                      <a:pt x="238" y="229"/>
                      <a:pt x="238" y="225"/>
                      <a:pt x="240" y="217"/>
                    </a:cubicBezTo>
                    <a:cubicBezTo>
                      <a:pt x="249" y="183"/>
                      <a:pt x="257" y="149"/>
                      <a:pt x="266" y="115"/>
                    </a:cubicBezTo>
                    <a:cubicBezTo>
                      <a:pt x="268" y="113"/>
                      <a:pt x="267" y="109"/>
                      <a:pt x="268" y="105"/>
                    </a:cubicBezTo>
                    <a:cubicBezTo>
                      <a:pt x="268" y="102"/>
                      <a:pt x="266" y="98"/>
                      <a:pt x="260" y="98"/>
                    </a:cubicBezTo>
                    <a:cubicBezTo>
                      <a:pt x="254" y="98"/>
                      <a:pt x="254" y="102"/>
                      <a:pt x="250" y="109"/>
                    </a:cubicBezTo>
                    <a:cubicBezTo>
                      <a:pt x="240" y="146"/>
                      <a:pt x="227" y="154"/>
                      <a:pt x="185" y="154"/>
                    </a:cubicBezTo>
                    <a:cubicBezTo>
                      <a:pt x="169" y="154"/>
                      <a:pt x="154" y="154"/>
                      <a:pt x="138" y="154"/>
                    </a:cubicBezTo>
                    <a:cubicBezTo>
                      <a:pt x="148" y="114"/>
                      <a:pt x="158" y="74"/>
                      <a:pt x="167" y="33"/>
                    </a:cubicBezTo>
                    <a:cubicBezTo>
                      <a:pt x="171" y="20"/>
                      <a:pt x="173" y="18"/>
                      <a:pt x="193" y="18"/>
                    </a:cubicBezTo>
                    <a:cubicBezTo>
                      <a:pt x="217" y="18"/>
                      <a:pt x="242" y="18"/>
                      <a:pt x="266" y="18"/>
                    </a:cubicBezTo>
                    <a:cubicBezTo>
                      <a:pt x="331" y="18"/>
                      <a:pt x="343" y="33"/>
                      <a:pt x="343" y="72"/>
                    </a:cubicBezTo>
                    <a:cubicBezTo>
                      <a:pt x="343" y="88"/>
                      <a:pt x="341" y="99"/>
                      <a:pt x="341" y="102"/>
                    </a:cubicBezTo>
                    <a:cubicBezTo>
                      <a:pt x="341" y="104"/>
                      <a:pt x="343" y="111"/>
                      <a:pt x="351" y="111"/>
                    </a:cubicBezTo>
                    <a:cubicBezTo>
                      <a:pt x="357" y="111"/>
                      <a:pt x="357" y="105"/>
                      <a:pt x="359" y="98"/>
                    </a:cubicBezTo>
                    <a:cubicBezTo>
                      <a:pt x="361" y="70"/>
                      <a:pt x="364" y="43"/>
                      <a:pt x="366" y="16"/>
                    </a:cubicBezTo>
                    <a:cubicBezTo>
                      <a:pt x="368" y="0"/>
                      <a:pt x="365" y="0"/>
                      <a:pt x="353" y="0"/>
                    </a:cubicBezTo>
                    <a:cubicBezTo>
                      <a:pt x="267" y="0"/>
                      <a:pt x="181" y="0"/>
                      <a:pt x="95" y="0"/>
                    </a:cubicBezTo>
                    <a:cubicBezTo>
                      <a:pt x="85" y="0"/>
                      <a:pt x="79" y="0"/>
                      <a:pt x="79" y="12"/>
                    </a:cubicBezTo>
                    <a:cubicBezTo>
                      <a:pt x="79" y="18"/>
                      <a:pt x="85" y="18"/>
                      <a:pt x="95" y="18"/>
                    </a:cubicBezTo>
                    <a:cubicBezTo>
                      <a:pt x="100" y="18"/>
                      <a:pt x="104" y="18"/>
                      <a:pt x="112" y="18"/>
                    </a:cubicBezTo>
                    <a:cubicBezTo>
                      <a:pt x="122" y="20"/>
                      <a:pt x="124" y="20"/>
                      <a:pt x="124" y="25"/>
                    </a:cubicBezTo>
                    <a:cubicBezTo>
                      <a:pt x="124" y="29"/>
                      <a:pt x="122" y="33"/>
                      <a:pt x="122" y="35"/>
                    </a:cubicBezTo>
                    <a:cubicBezTo>
                      <a:pt x="101" y="119"/>
                      <a:pt x="80" y="203"/>
                      <a:pt x="59" y="287"/>
                    </a:cubicBezTo>
                    <a:cubicBezTo>
                      <a:pt x="53" y="307"/>
                      <a:pt x="53" y="309"/>
                      <a:pt x="16" y="309"/>
                    </a:cubicBezTo>
                    <a:cubicBezTo>
                      <a:pt x="8" y="309"/>
                      <a:pt x="0" y="309"/>
                      <a:pt x="0" y="318"/>
                    </a:cubicBezTo>
                    <a:cubicBezTo>
                      <a:pt x="0" y="324"/>
                      <a:pt x="4" y="326"/>
                      <a:pt x="8" y="326"/>
                    </a:cubicBezTo>
                    <a:cubicBezTo>
                      <a:pt x="22" y="326"/>
                      <a:pt x="59" y="324"/>
                      <a:pt x="73" y="324"/>
                    </a:cubicBezTo>
                    <a:cubicBezTo>
                      <a:pt x="85" y="324"/>
                      <a:pt x="98" y="324"/>
                      <a:pt x="110" y="324"/>
                    </a:cubicBezTo>
                    <a:cubicBezTo>
                      <a:pt x="122" y="324"/>
                      <a:pt x="136" y="326"/>
                      <a:pt x="148" y="326"/>
                    </a:cubicBezTo>
                    <a:cubicBezTo>
                      <a:pt x="152" y="326"/>
                      <a:pt x="160" y="326"/>
                      <a:pt x="160" y="316"/>
                    </a:cubicBezTo>
                    <a:cubicBezTo>
                      <a:pt x="160" y="309"/>
                      <a:pt x="154" y="309"/>
                      <a:pt x="142" y="309"/>
                    </a:cubicBezTo>
                    <a:cubicBezTo>
                      <a:pt x="133" y="309"/>
                      <a:pt x="128" y="309"/>
                      <a:pt x="116" y="309"/>
                    </a:cubicBezTo>
                    <a:cubicBezTo>
                      <a:pt x="106" y="307"/>
                      <a:pt x="102" y="307"/>
                      <a:pt x="102" y="301"/>
                    </a:cubicBezTo>
                    <a:cubicBezTo>
                      <a:pt x="102" y="299"/>
                      <a:pt x="102" y="297"/>
                      <a:pt x="102" y="291"/>
                    </a:cubicBezTo>
                    <a:cubicBezTo>
                      <a:pt x="113" y="251"/>
                      <a:pt x="123" y="212"/>
                      <a:pt x="134" y="1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5" name=""/>
              <p:cNvSpPr/>
              <p:nvPr/>
            </p:nvSpPr>
            <p:spPr>
              <a:xfrm>
                <a:off x="2688480" y="5009760"/>
                <a:ext cx="442440" cy="9720"/>
              </a:xfrm>
              <a:custGeom>
                <a:avLst/>
                <a:gdLst/>
                <a:ahLst/>
                <a:rect l="0" t="0" r="r" b="b"/>
                <a:pathLst>
                  <a:path w="1229" h="27">
                    <a:moveTo>
                      <a:pt x="0" y="0"/>
                    </a:moveTo>
                    <a:cubicBezTo>
                      <a:pt x="410" y="0"/>
                      <a:pt x="820" y="0"/>
                      <a:pt x="1229" y="0"/>
                    </a:cubicBezTo>
                    <a:cubicBezTo>
                      <a:pt x="1229" y="9"/>
                      <a:pt x="1229" y="18"/>
                      <a:pt x="1229" y="27"/>
                    </a:cubicBezTo>
                    <a:cubicBezTo>
                      <a:pt x="820" y="27"/>
                      <a:pt x="410" y="27"/>
                      <a:pt x="0" y="27"/>
                    </a:cubicBezTo>
                    <a:cubicBezTo>
                      <a:pt x="0" y="18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5280" bIns="-35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6" name=""/>
              <p:cNvSpPr/>
              <p:nvPr/>
            </p:nvSpPr>
            <p:spPr>
              <a:xfrm>
                <a:off x="2701080" y="5081760"/>
                <a:ext cx="99360" cy="164520"/>
              </a:xfrm>
              <a:custGeom>
                <a:avLst/>
                <a:gdLst/>
                <a:ahLst/>
                <a:rect l="0" t="0" r="r" b="b"/>
                <a:pathLst>
                  <a:path w="276" h="457">
                    <a:moveTo>
                      <a:pt x="53" y="404"/>
                    </a:moveTo>
                    <a:cubicBezTo>
                      <a:pt x="77" y="381"/>
                      <a:pt x="102" y="357"/>
                      <a:pt x="126" y="334"/>
                    </a:cubicBezTo>
                    <a:cubicBezTo>
                      <a:pt x="234" y="238"/>
                      <a:pt x="276" y="201"/>
                      <a:pt x="276" y="133"/>
                    </a:cubicBezTo>
                    <a:cubicBezTo>
                      <a:pt x="276" y="55"/>
                      <a:pt x="213" y="0"/>
                      <a:pt x="128" y="0"/>
                    </a:cubicBezTo>
                    <a:cubicBezTo>
                      <a:pt x="51" y="0"/>
                      <a:pt x="0" y="63"/>
                      <a:pt x="0" y="125"/>
                    </a:cubicBezTo>
                    <a:cubicBezTo>
                      <a:pt x="0" y="162"/>
                      <a:pt x="33" y="162"/>
                      <a:pt x="35" y="162"/>
                    </a:cubicBezTo>
                    <a:cubicBezTo>
                      <a:pt x="47" y="162"/>
                      <a:pt x="73" y="154"/>
                      <a:pt x="73" y="127"/>
                    </a:cubicBezTo>
                    <a:cubicBezTo>
                      <a:pt x="73" y="107"/>
                      <a:pt x="59" y="90"/>
                      <a:pt x="35" y="90"/>
                    </a:cubicBezTo>
                    <a:cubicBezTo>
                      <a:pt x="30" y="90"/>
                      <a:pt x="28" y="90"/>
                      <a:pt x="26" y="92"/>
                    </a:cubicBezTo>
                    <a:cubicBezTo>
                      <a:pt x="41" y="47"/>
                      <a:pt x="79" y="21"/>
                      <a:pt x="120" y="21"/>
                    </a:cubicBezTo>
                    <a:cubicBezTo>
                      <a:pt x="183" y="21"/>
                      <a:pt x="213" y="76"/>
                      <a:pt x="213" y="133"/>
                    </a:cubicBezTo>
                    <a:cubicBezTo>
                      <a:pt x="213" y="188"/>
                      <a:pt x="177" y="242"/>
                      <a:pt x="140" y="285"/>
                    </a:cubicBezTo>
                    <a:cubicBezTo>
                      <a:pt x="96" y="334"/>
                      <a:pt x="52" y="383"/>
                      <a:pt x="8" y="432"/>
                    </a:cubicBezTo>
                    <a:cubicBezTo>
                      <a:pt x="0" y="439"/>
                      <a:pt x="0" y="439"/>
                      <a:pt x="0" y="457"/>
                    </a:cubicBezTo>
                    <a:cubicBezTo>
                      <a:pt x="85" y="457"/>
                      <a:pt x="171" y="457"/>
                      <a:pt x="256" y="457"/>
                    </a:cubicBezTo>
                    <a:cubicBezTo>
                      <a:pt x="263" y="417"/>
                      <a:pt x="269" y="378"/>
                      <a:pt x="276" y="338"/>
                    </a:cubicBezTo>
                    <a:cubicBezTo>
                      <a:pt x="270" y="338"/>
                      <a:pt x="264" y="338"/>
                      <a:pt x="258" y="338"/>
                    </a:cubicBezTo>
                    <a:cubicBezTo>
                      <a:pt x="254" y="357"/>
                      <a:pt x="250" y="389"/>
                      <a:pt x="242" y="398"/>
                    </a:cubicBezTo>
                    <a:cubicBezTo>
                      <a:pt x="238" y="404"/>
                      <a:pt x="193" y="404"/>
                      <a:pt x="177" y="404"/>
                    </a:cubicBezTo>
                    <a:cubicBezTo>
                      <a:pt x="136" y="404"/>
                      <a:pt x="95" y="404"/>
                      <a:pt x="53" y="4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7" name=""/>
              <p:cNvSpPr/>
              <p:nvPr/>
            </p:nvSpPr>
            <p:spPr>
              <a:xfrm>
                <a:off x="2824560" y="5137200"/>
                <a:ext cx="95760" cy="111960"/>
              </a:xfrm>
              <a:custGeom>
                <a:avLst/>
                <a:gdLst/>
                <a:ahLst/>
                <a:rect l="0" t="0" r="r" b="b"/>
                <a:pathLst>
                  <a:path w="266" h="311">
                    <a:moveTo>
                      <a:pt x="99" y="145"/>
                    </a:moveTo>
                    <a:cubicBezTo>
                      <a:pt x="118" y="145"/>
                      <a:pt x="169" y="143"/>
                      <a:pt x="203" y="129"/>
                    </a:cubicBezTo>
                    <a:cubicBezTo>
                      <a:pt x="252" y="107"/>
                      <a:pt x="256" y="66"/>
                      <a:pt x="256" y="57"/>
                    </a:cubicBezTo>
                    <a:cubicBezTo>
                      <a:pt x="256" y="27"/>
                      <a:pt x="229" y="0"/>
                      <a:pt x="181" y="0"/>
                    </a:cubicBezTo>
                    <a:cubicBezTo>
                      <a:pt x="104" y="0"/>
                      <a:pt x="0" y="66"/>
                      <a:pt x="0" y="186"/>
                    </a:cubicBezTo>
                    <a:cubicBezTo>
                      <a:pt x="0" y="256"/>
                      <a:pt x="41" y="311"/>
                      <a:pt x="108" y="311"/>
                    </a:cubicBezTo>
                    <a:cubicBezTo>
                      <a:pt x="207" y="311"/>
                      <a:pt x="266" y="238"/>
                      <a:pt x="266" y="229"/>
                    </a:cubicBezTo>
                    <a:cubicBezTo>
                      <a:pt x="266" y="225"/>
                      <a:pt x="262" y="221"/>
                      <a:pt x="258" y="221"/>
                    </a:cubicBezTo>
                    <a:cubicBezTo>
                      <a:pt x="254" y="221"/>
                      <a:pt x="252" y="221"/>
                      <a:pt x="248" y="227"/>
                    </a:cubicBezTo>
                    <a:cubicBezTo>
                      <a:pt x="193" y="295"/>
                      <a:pt x="118" y="295"/>
                      <a:pt x="110" y="295"/>
                    </a:cubicBezTo>
                    <a:cubicBezTo>
                      <a:pt x="55" y="295"/>
                      <a:pt x="49" y="238"/>
                      <a:pt x="49" y="215"/>
                    </a:cubicBezTo>
                    <a:cubicBezTo>
                      <a:pt x="49" y="207"/>
                      <a:pt x="51" y="186"/>
                      <a:pt x="61" y="145"/>
                    </a:cubicBezTo>
                    <a:cubicBezTo>
                      <a:pt x="74" y="145"/>
                      <a:pt x="86" y="145"/>
                      <a:pt x="99" y="145"/>
                    </a:cubicBezTo>
                    <a:moveTo>
                      <a:pt x="65" y="129"/>
                    </a:moveTo>
                    <a:cubicBezTo>
                      <a:pt x="93" y="25"/>
                      <a:pt x="164" y="14"/>
                      <a:pt x="181" y="14"/>
                    </a:cubicBezTo>
                    <a:cubicBezTo>
                      <a:pt x="215" y="14"/>
                      <a:pt x="232" y="35"/>
                      <a:pt x="232" y="57"/>
                    </a:cubicBezTo>
                    <a:cubicBezTo>
                      <a:pt x="232" y="129"/>
                      <a:pt x="122" y="129"/>
                      <a:pt x="93" y="129"/>
                    </a:cubicBezTo>
                    <a:cubicBezTo>
                      <a:pt x="83" y="129"/>
                      <a:pt x="74" y="129"/>
                      <a:pt x="65" y="1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8" name=""/>
              <p:cNvSpPr/>
              <p:nvPr/>
            </p:nvSpPr>
            <p:spPr>
              <a:xfrm>
                <a:off x="2939400" y="5077440"/>
                <a:ext cx="178200" cy="168840"/>
              </a:xfrm>
              <a:custGeom>
                <a:avLst/>
                <a:gdLst/>
                <a:ahLst/>
                <a:rect l="0" t="0" r="r" b="b"/>
                <a:pathLst>
                  <a:path w="495" h="469">
                    <a:moveTo>
                      <a:pt x="83" y="414"/>
                    </a:moveTo>
                    <a:cubicBezTo>
                      <a:pt x="75" y="441"/>
                      <a:pt x="73" y="447"/>
                      <a:pt x="20" y="447"/>
                    </a:cubicBezTo>
                    <a:cubicBezTo>
                      <a:pt x="8" y="447"/>
                      <a:pt x="0" y="447"/>
                      <a:pt x="0" y="461"/>
                    </a:cubicBezTo>
                    <a:cubicBezTo>
                      <a:pt x="0" y="469"/>
                      <a:pt x="6" y="469"/>
                      <a:pt x="20" y="469"/>
                    </a:cubicBezTo>
                    <a:cubicBezTo>
                      <a:pt x="102" y="469"/>
                      <a:pt x="184" y="469"/>
                      <a:pt x="266" y="469"/>
                    </a:cubicBezTo>
                    <a:cubicBezTo>
                      <a:pt x="376" y="469"/>
                      <a:pt x="457" y="387"/>
                      <a:pt x="457" y="320"/>
                    </a:cubicBezTo>
                    <a:cubicBezTo>
                      <a:pt x="457" y="272"/>
                      <a:pt x="418" y="230"/>
                      <a:pt x="351" y="223"/>
                    </a:cubicBezTo>
                    <a:cubicBezTo>
                      <a:pt x="422" y="211"/>
                      <a:pt x="495" y="160"/>
                      <a:pt x="495" y="94"/>
                    </a:cubicBezTo>
                    <a:cubicBezTo>
                      <a:pt x="495" y="43"/>
                      <a:pt x="449" y="0"/>
                      <a:pt x="366" y="0"/>
                    </a:cubicBezTo>
                    <a:cubicBezTo>
                      <a:pt x="289" y="0"/>
                      <a:pt x="211" y="0"/>
                      <a:pt x="134" y="0"/>
                    </a:cubicBezTo>
                    <a:cubicBezTo>
                      <a:pt x="120" y="0"/>
                      <a:pt x="112" y="0"/>
                      <a:pt x="112" y="14"/>
                    </a:cubicBezTo>
                    <a:cubicBezTo>
                      <a:pt x="112" y="21"/>
                      <a:pt x="120" y="21"/>
                      <a:pt x="132" y="21"/>
                    </a:cubicBezTo>
                    <a:cubicBezTo>
                      <a:pt x="134" y="21"/>
                      <a:pt x="148" y="21"/>
                      <a:pt x="160" y="23"/>
                    </a:cubicBezTo>
                    <a:cubicBezTo>
                      <a:pt x="171" y="23"/>
                      <a:pt x="177" y="25"/>
                      <a:pt x="177" y="33"/>
                    </a:cubicBezTo>
                    <a:cubicBezTo>
                      <a:pt x="177" y="37"/>
                      <a:pt x="177" y="39"/>
                      <a:pt x="175" y="47"/>
                    </a:cubicBezTo>
                    <a:cubicBezTo>
                      <a:pt x="144" y="169"/>
                      <a:pt x="114" y="292"/>
                      <a:pt x="83" y="414"/>
                    </a:cubicBezTo>
                    <a:moveTo>
                      <a:pt x="187" y="217"/>
                    </a:moveTo>
                    <a:cubicBezTo>
                      <a:pt x="202" y="160"/>
                      <a:pt x="216" y="104"/>
                      <a:pt x="231" y="47"/>
                    </a:cubicBezTo>
                    <a:cubicBezTo>
                      <a:pt x="236" y="23"/>
                      <a:pt x="236" y="21"/>
                      <a:pt x="266" y="21"/>
                    </a:cubicBezTo>
                    <a:cubicBezTo>
                      <a:pt x="296" y="21"/>
                      <a:pt x="326" y="21"/>
                      <a:pt x="357" y="21"/>
                    </a:cubicBezTo>
                    <a:cubicBezTo>
                      <a:pt x="418" y="21"/>
                      <a:pt x="432" y="63"/>
                      <a:pt x="432" y="92"/>
                    </a:cubicBezTo>
                    <a:cubicBezTo>
                      <a:pt x="432" y="152"/>
                      <a:pt x="372" y="217"/>
                      <a:pt x="288" y="217"/>
                    </a:cubicBezTo>
                    <a:cubicBezTo>
                      <a:pt x="254" y="217"/>
                      <a:pt x="221" y="217"/>
                      <a:pt x="187" y="217"/>
                    </a:cubicBezTo>
                    <a:moveTo>
                      <a:pt x="156" y="447"/>
                    </a:moveTo>
                    <a:cubicBezTo>
                      <a:pt x="146" y="447"/>
                      <a:pt x="144" y="447"/>
                      <a:pt x="140" y="447"/>
                    </a:cubicBezTo>
                    <a:cubicBezTo>
                      <a:pt x="134" y="445"/>
                      <a:pt x="132" y="445"/>
                      <a:pt x="132" y="439"/>
                    </a:cubicBezTo>
                    <a:cubicBezTo>
                      <a:pt x="132" y="438"/>
                      <a:pt x="132" y="436"/>
                      <a:pt x="134" y="424"/>
                    </a:cubicBezTo>
                    <a:cubicBezTo>
                      <a:pt x="150" y="360"/>
                      <a:pt x="167" y="296"/>
                      <a:pt x="183" y="232"/>
                    </a:cubicBezTo>
                    <a:cubicBezTo>
                      <a:pt x="227" y="232"/>
                      <a:pt x="270" y="232"/>
                      <a:pt x="313" y="232"/>
                    </a:cubicBezTo>
                    <a:cubicBezTo>
                      <a:pt x="380" y="232"/>
                      <a:pt x="392" y="283"/>
                      <a:pt x="392" y="313"/>
                    </a:cubicBezTo>
                    <a:cubicBezTo>
                      <a:pt x="392" y="381"/>
                      <a:pt x="331" y="447"/>
                      <a:pt x="250" y="447"/>
                    </a:cubicBezTo>
                    <a:cubicBezTo>
                      <a:pt x="219" y="447"/>
                      <a:pt x="187" y="447"/>
                      <a:pt x="156" y="4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9" name=""/>
              <p:cNvSpPr/>
              <p:nvPr/>
            </p:nvSpPr>
            <p:spPr>
              <a:xfrm>
                <a:off x="3164400" y="4718880"/>
                <a:ext cx="78840" cy="592200"/>
              </a:xfrm>
              <a:custGeom>
                <a:avLst/>
                <a:gdLst/>
                <a:ahLst/>
                <a:rect l="0" t="0" r="r" b="b"/>
                <a:pathLst>
                  <a:path w="219" h="1645">
                    <a:moveTo>
                      <a:pt x="181" y="1608"/>
                    </a:moveTo>
                    <a:cubicBezTo>
                      <a:pt x="121" y="1608"/>
                      <a:pt x="60" y="1608"/>
                      <a:pt x="0" y="1608"/>
                    </a:cubicBezTo>
                    <a:cubicBezTo>
                      <a:pt x="0" y="1620"/>
                      <a:pt x="0" y="1632"/>
                      <a:pt x="0" y="1645"/>
                    </a:cubicBezTo>
                    <a:cubicBezTo>
                      <a:pt x="73" y="1645"/>
                      <a:pt x="146" y="1645"/>
                      <a:pt x="219" y="1645"/>
                    </a:cubicBezTo>
                    <a:cubicBezTo>
                      <a:pt x="219" y="1096"/>
                      <a:pt x="219" y="548"/>
                      <a:pt x="219" y="0"/>
                    </a:cubicBezTo>
                    <a:cubicBezTo>
                      <a:pt x="206" y="0"/>
                      <a:pt x="194" y="0"/>
                      <a:pt x="181" y="0"/>
                    </a:cubicBezTo>
                    <a:cubicBezTo>
                      <a:pt x="181" y="536"/>
                      <a:pt x="181" y="1072"/>
                      <a:pt x="181" y="16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0" name=""/>
              <p:cNvSpPr/>
              <p:nvPr/>
            </p:nvSpPr>
            <p:spPr>
              <a:xfrm>
                <a:off x="3342240" y="4713120"/>
                <a:ext cx="10800" cy="158760"/>
              </a:xfrm>
              <a:custGeom>
                <a:avLst/>
                <a:gdLst/>
                <a:ahLst/>
                <a:rect l="0" t="0" r="r" b="b"/>
                <a:pathLst>
                  <a:path w="30" h="441">
                    <a:moveTo>
                      <a:pt x="0" y="416"/>
                    </a:moveTo>
                    <a:cubicBezTo>
                      <a:pt x="0" y="426"/>
                      <a:pt x="0" y="441"/>
                      <a:pt x="14" y="441"/>
                    </a:cubicBezTo>
                    <a:cubicBezTo>
                      <a:pt x="30" y="441"/>
                      <a:pt x="30" y="428"/>
                      <a:pt x="30" y="416"/>
                    </a:cubicBezTo>
                    <a:cubicBezTo>
                      <a:pt x="30" y="286"/>
                      <a:pt x="30" y="156"/>
                      <a:pt x="30" y="25"/>
                    </a:cubicBezTo>
                    <a:cubicBezTo>
                      <a:pt x="30" y="16"/>
                      <a:pt x="30" y="0"/>
                      <a:pt x="14" y="0"/>
                    </a:cubicBezTo>
                    <a:cubicBezTo>
                      <a:pt x="0" y="0"/>
                      <a:pt x="0" y="14"/>
                      <a:pt x="0" y="25"/>
                    </a:cubicBezTo>
                    <a:cubicBezTo>
                      <a:pt x="0" y="156"/>
                      <a:pt x="0" y="286"/>
                      <a:pt x="0" y="4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1" name=""/>
              <p:cNvSpPr/>
              <p:nvPr/>
            </p:nvSpPr>
            <p:spPr>
              <a:xfrm>
                <a:off x="3342240" y="4861440"/>
                <a:ext cx="10800" cy="158760"/>
              </a:xfrm>
              <a:custGeom>
                <a:avLst/>
                <a:gdLst/>
                <a:ahLst/>
                <a:rect l="0" t="0" r="r" b="b"/>
                <a:pathLst>
                  <a:path w="30" h="441">
                    <a:moveTo>
                      <a:pt x="0" y="416"/>
                    </a:moveTo>
                    <a:cubicBezTo>
                      <a:pt x="0" y="426"/>
                      <a:pt x="0" y="441"/>
                      <a:pt x="14" y="441"/>
                    </a:cubicBezTo>
                    <a:cubicBezTo>
                      <a:pt x="30" y="441"/>
                      <a:pt x="30" y="426"/>
                      <a:pt x="30" y="416"/>
                    </a:cubicBezTo>
                    <a:cubicBezTo>
                      <a:pt x="30" y="286"/>
                      <a:pt x="30" y="156"/>
                      <a:pt x="30" y="25"/>
                    </a:cubicBezTo>
                    <a:cubicBezTo>
                      <a:pt x="30" y="14"/>
                      <a:pt x="30" y="0"/>
                      <a:pt x="14" y="0"/>
                    </a:cubicBezTo>
                    <a:cubicBezTo>
                      <a:pt x="0" y="0"/>
                      <a:pt x="0" y="14"/>
                      <a:pt x="0" y="25"/>
                    </a:cubicBezTo>
                    <a:cubicBezTo>
                      <a:pt x="0" y="156"/>
                      <a:pt x="0" y="286"/>
                      <a:pt x="0" y="4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2" name=""/>
              <p:cNvSpPr/>
              <p:nvPr/>
            </p:nvSpPr>
            <p:spPr>
              <a:xfrm>
                <a:off x="3342240" y="5009760"/>
                <a:ext cx="10800" cy="158040"/>
              </a:xfrm>
              <a:custGeom>
                <a:avLst/>
                <a:gdLst/>
                <a:ahLst/>
                <a:rect l="0" t="0" r="r" b="b"/>
                <a:pathLst>
                  <a:path w="30" h="439">
                    <a:moveTo>
                      <a:pt x="0" y="414"/>
                    </a:moveTo>
                    <a:cubicBezTo>
                      <a:pt x="0" y="426"/>
                      <a:pt x="0" y="439"/>
                      <a:pt x="14" y="439"/>
                    </a:cubicBezTo>
                    <a:cubicBezTo>
                      <a:pt x="30" y="439"/>
                      <a:pt x="30" y="426"/>
                      <a:pt x="30" y="414"/>
                    </a:cubicBezTo>
                    <a:cubicBezTo>
                      <a:pt x="30" y="285"/>
                      <a:pt x="30" y="155"/>
                      <a:pt x="30" y="25"/>
                    </a:cubicBezTo>
                    <a:cubicBezTo>
                      <a:pt x="30" y="14"/>
                      <a:pt x="30" y="0"/>
                      <a:pt x="14" y="0"/>
                    </a:cubicBezTo>
                    <a:cubicBezTo>
                      <a:pt x="0" y="0"/>
                      <a:pt x="0" y="14"/>
                      <a:pt x="0" y="25"/>
                    </a:cubicBezTo>
                    <a:cubicBezTo>
                      <a:pt x="0" y="155"/>
                      <a:pt x="0" y="285"/>
                      <a:pt x="0" y="4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3" name=""/>
              <p:cNvSpPr/>
              <p:nvPr/>
            </p:nvSpPr>
            <p:spPr>
              <a:xfrm>
                <a:off x="3342240" y="5158440"/>
                <a:ext cx="10800" cy="158040"/>
              </a:xfrm>
              <a:custGeom>
                <a:avLst/>
                <a:gdLst/>
                <a:ahLst/>
                <a:rect l="0" t="0" r="r" b="b"/>
                <a:pathLst>
                  <a:path w="30" h="439">
                    <a:moveTo>
                      <a:pt x="0" y="414"/>
                    </a:moveTo>
                    <a:cubicBezTo>
                      <a:pt x="0" y="426"/>
                      <a:pt x="0" y="439"/>
                      <a:pt x="14" y="439"/>
                    </a:cubicBezTo>
                    <a:cubicBezTo>
                      <a:pt x="30" y="439"/>
                      <a:pt x="30" y="426"/>
                      <a:pt x="30" y="414"/>
                    </a:cubicBezTo>
                    <a:cubicBezTo>
                      <a:pt x="30" y="285"/>
                      <a:pt x="30" y="155"/>
                      <a:pt x="30" y="25"/>
                    </a:cubicBezTo>
                    <a:cubicBezTo>
                      <a:pt x="30" y="14"/>
                      <a:pt x="30" y="0"/>
                      <a:pt x="14" y="0"/>
                    </a:cubicBezTo>
                    <a:cubicBezTo>
                      <a:pt x="0" y="0"/>
                      <a:pt x="0" y="14"/>
                      <a:pt x="0" y="25"/>
                    </a:cubicBezTo>
                    <a:cubicBezTo>
                      <a:pt x="0" y="155"/>
                      <a:pt x="0" y="285"/>
                      <a:pt x="0" y="4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4" name=""/>
              <p:cNvSpPr/>
              <p:nvPr/>
            </p:nvSpPr>
            <p:spPr>
              <a:xfrm>
                <a:off x="3407760" y="4722480"/>
                <a:ext cx="118440" cy="8280"/>
              </a:xfrm>
              <a:custGeom>
                <a:avLst/>
                <a:gdLst/>
                <a:ahLst/>
                <a:rect l="0" t="0" r="r" b="b"/>
                <a:pathLst>
                  <a:path w="329" h="23">
                    <a:moveTo>
                      <a:pt x="309" y="23"/>
                    </a:moveTo>
                    <a:cubicBezTo>
                      <a:pt x="317" y="23"/>
                      <a:pt x="329" y="23"/>
                      <a:pt x="329" y="12"/>
                    </a:cubicBezTo>
                    <a:cubicBezTo>
                      <a:pt x="329" y="0"/>
                      <a:pt x="317" y="0"/>
                      <a:pt x="309" y="0"/>
                    </a:cubicBezTo>
                    <a:cubicBezTo>
                      <a:pt x="213" y="0"/>
                      <a:pt x="116" y="0"/>
                      <a:pt x="20" y="0"/>
                    </a:cubicBezTo>
                    <a:cubicBezTo>
                      <a:pt x="12" y="0"/>
                      <a:pt x="0" y="0"/>
                      <a:pt x="0" y="12"/>
                    </a:cubicBezTo>
                    <a:cubicBezTo>
                      <a:pt x="0" y="23"/>
                      <a:pt x="12" y="23"/>
                      <a:pt x="20" y="23"/>
                    </a:cubicBezTo>
                    <a:cubicBezTo>
                      <a:pt x="116" y="23"/>
                      <a:pt x="213" y="23"/>
                      <a:pt x="309" y="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6720" bIns="-367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5" name=""/>
              <p:cNvSpPr/>
              <p:nvPr/>
            </p:nvSpPr>
            <p:spPr>
              <a:xfrm>
                <a:off x="3563640" y="4654800"/>
                <a:ext cx="63720" cy="114480"/>
              </a:xfrm>
              <a:custGeom>
                <a:avLst/>
                <a:gdLst/>
                <a:ahLst/>
                <a:rect l="0" t="0" r="r" b="b"/>
                <a:pathLst>
                  <a:path w="177" h="318">
                    <a:moveTo>
                      <a:pt x="110" y="14"/>
                    </a:moveTo>
                    <a:cubicBezTo>
                      <a:pt x="110" y="0"/>
                      <a:pt x="108" y="0"/>
                      <a:pt x="97" y="0"/>
                    </a:cubicBezTo>
                    <a:cubicBezTo>
                      <a:pt x="65" y="29"/>
                      <a:pt x="20" y="31"/>
                      <a:pt x="0" y="31"/>
                    </a:cubicBezTo>
                    <a:cubicBezTo>
                      <a:pt x="0" y="37"/>
                      <a:pt x="0" y="43"/>
                      <a:pt x="0" y="49"/>
                    </a:cubicBezTo>
                    <a:cubicBezTo>
                      <a:pt x="12" y="49"/>
                      <a:pt x="45" y="49"/>
                      <a:pt x="71" y="35"/>
                    </a:cubicBezTo>
                    <a:cubicBezTo>
                      <a:pt x="71" y="117"/>
                      <a:pt x="71" y="198"/>
                      <a:pt x="71" y="279"/>
                    </a:cubicBezTo>
                    <a:cubicBezTo>
                      <a:pt x="71" y="295"/>
                      <a:pt x="71" y="301"/>
                      <a:pt x="22" y="301"/>
                    </a:cubicBezTo>
                    <a:cubicBezTo>
                      <a:pt x="16" y="301"/>
                      <a:pt x="10" y="301"/>
                      <a:pt x="4" y="301"/>
                    </a:cubicBezTo>
                    <a:cubicBezTo>
                      <a:pt x="4" y="307"/>
                      <a:pt x="4" y="313"/>
                      <a:pt x="4" y="318"/>
                    </a:cubicBezTo>
                    <a:cubicBezTo>
                      <a:pt x="14" y="318"/>
                      <a:pt x="73" y="316"/>
                      <a:pt x="91" y="316"/>
                    </a:cubicBezTo>
                    <a:cubicBezTo>
                      <a:pt x="104" y="316"/>
                      <a:pt x="166" y="318"/>
                      <a:pt x="177" y="318"/>
                    </a:cubicBezTo>
                    <a:cubicBezTo>
                      <a:pt x="177" y="313"/>
                      <a:pt x="177" y="307"/>
                      <a:pt x="177" y="301"/>
                    </a:cubicBezTo>
                    <a:cubicBezTo>
                      <a:pt x="171" y="301"/>
                      <a:pt x="166" y="301"/>
                      <a:pt x="160" y="301"/>
                    </a:cubicBezTo>
                    <a:cubicBezTo>
                      <a:pt x="110" y="301"/>
                      <a:pt x="110" y="295"/>
                      <a:pt x="110" y="279"/>
                    </a:cubicBezTo>
                    <a:cubicBezTo>
                      <a:pt x="110" y="191"/>
                      <a:pt x="110" y="102"/>
                      <a:pt x="110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6" name=""/>
              <p:cNvSpPr/>
              <p:nvPr/>
            </p:nvSpPr>
            <p:spPr>
              <a:xfrm>
                <a:off x="3739680" y="4986000"/>
                <a:ext cx="165960" cy="57600"/>
              </a:xfrm>
              <a:custGeom>
                <a:avLst/>
                <a:gdLst/>
                <a:ahLst/>
                <a:rect l="0" t="0" r="r" b="b"/>
                <a:pathLst>
                  <a:path w="461" h="160">
                    <a:moveTo>
                      <a:pt x="437" y="27"/>
                    </a:moveTo>
                    <a:cubicBezTo>
                      <a:pt x="449" y="27"/>
                      <a:pt x="461" y="27"/>
                      <a:pt x="461" y="14"/>
                    </a:cubicBezTo>
                    <a:cubicBezTo>
                      <a:pt x="461" y="0"/>
                      <a:pt x="449" y="0"/>
                      <a:pt x="439" y="0"/>
                    </a:cubicBezTo>
                    <a:cubicBezTo>
                      <a:pt x="301" y="0"/>
                      <a:pt x="162" y="0"/>
                      <a:pt x="24" y="0"/>
                    </a:cubicBezTo>
                    <a:cubicBezTo>
                      <a:pt x="14" y="0"/>
                      <a:pt x="0" y="0"/>
                      <a:pt x="0" y="14"/>
                    </a:cubicBezTo>
                    <a:cubicBezTo>
                      <a:pt x="0" y="27"/>
                      <a:pt x="14" y="27"/>
                      <a:pt x="24" y="27"/>
                    </a:cubicBezTo>
                    <a:cubicBezTo>
                      <a:pt x="162" y="27"/>
                      <a:pt x="299" y="27"/>
                      <a:pt x="437" y="27"/>
                    </a:cubicBezTo>
                    <a:moveTo>
                      <a:pt x="439" y="160"/>
                    </a:moveTo>
                    <a:cubicBezTo>
                      <a:pt x="449" y="160"/>
                      <a:pt x="461" y="160"/>
                      <a:pt x="461" y="146"/>
                    </a:cubicBezTo>
                    <a:cubicBezTo>
                      <a:pt x="461" y="133"/>
                      <a:pt x="449" y="133"/>
                      <a:pt x="437" y="133"/>
                    </a:cubicBezTo>
                    <a:cubicBezTo>
                      <a:pt x="299" y="133"/>
                      <a:pt x="162" y="133"/>
                      <a:pt x="24" y="133"/>
                    </a:cubicBezTo>
                    <a:cubicBezTo>
                      <a:pt x="14" y="133"/>
                      <a:pt x="0" y="133"/>
                      <a:pt x="0" y="146"/>
                    </a:cubicBezTo>
                    <a:cubicBezTo>
                      <a:pt x="0" y="160"/>
                      <a:pt x="14" y="160"/>
                      <a:pt x="24" y="160"/>
                    </a:cubicBezTo>
                    <a:cubicBezTo>
                      <a:pt x="162" y="160"/>
                      <a:pt x="301" y="160"/>
                      <a:pt x="439" y="1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2600" bIns="126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7" name=""/>
              <p:cNvSpPr/>
              <p:nvPr/>
            </p:nvSpPr>
            <p:spPr>
              <a:xfrm>
                <a:off x="4149000" y="4735800"/>
                <a:ext cx="96480" cy="177120"/>
              </a:xfrm>
              <a:custGeom>
                <a:avLst/>
                <a:gdLst/>
                <a:ahLst/>
                <a:rect l="0" t="0" r="r" b="b"/>
                <a:pathLst>
                  <a:path w="268" h="492">
                    <a:moveTo>
                      <a:pt x="4" y="416"/>
                    </a:moveTo>
                    <a:cubicBezTo>
                      <a:pt x="2" y="418"/>
                      <a:pt x="0" y="420"/>
                      <a:pt x="0" y="422"/>
                    </a:cubicBezTo>
                    <a:cubicBezTo>
                      <a:pt x="0" y="426"/>
                      <a:pt x="4" y="432"/>
                      <a:pt x="8" y="432"/>
                    </a:cubicBezTo>
                    <a:cubicBezTo>
                      <a:pt x="12" y="432"/>
                      <a:pt x="14" y="430"/>
                      <a:pt x="33" y="410"/>
                    </a:cubicBezTo>
                    <a:cubicBezTo>
                      <a:pt x="39" y="404"/>
                      <a:pt x="53" y="393"/>
                      <a:pt x="59" y="387"/>
                    </a:cubicBezTo>
                    <a:cubicBezTo>
                      <a:pt x="65" y="441"/>
                      <a:pt x="85" y="492"/>
                      <a:pt x="136" y="492"/>
                    </a:cubicBezTo>
                    <a:cubicBezTo>
                      <a:pt x="164" y="492"/>
                      <a:pt x="187" y="475"/>
                      <a:pt x="203" y="465"/>
                    </a:cubicBezTo>
                    <a:cubicBezTo>
                      <a:pt x="213" y="459"/>
                      <a:pt x="244" y="432"/>
                      <a:pt x="244" y="424"/>
                    </a:cubicBezTo>
                    <a:cubicBezTo>
                      <a:pt x="244" y="422"/>
                      <a:pt x="242" y="416"/>
                      <a:pt x="236" y="416"/>
                    </a:cubicBezTo>
                    <a:cubicBezTo>
                      <a:pt x="234" y="416"/>
                      <a:pt x="234" y="418"/>
                      <a:pt x="227" y="422"/>
                    </a:cubicBezTo>
                    <a:cubicBezTo>
                      <a:pt x="183" y="467"/>
                      <a:pt x="158" y="477"/>
                      <a:pt x="138" y="477"/>
                    </a:cubicBezTo>
                    <a:cubicBezTo>
                      <a:pt x="106" y="477"/>
                      <a:pt x="95" y="441"/>
                      <a:pt x="95" y="387"/>
                    </a:cubicBezTo>
                    <a:cubicBezTo>
                      <a:pt x="95" y="383"/>
                      <a:pt x="97" y="352"/>
                      <a:pt x="99" y="348"/>
                    </a:cubicBezTo>
                    <a:cubicBezTo>
                      <a:pt x="100" y="346"/>
                      <a:pt x="100" y="344"/>
                      <a:pt x="114" y="330"/>
                    </a:cubicBezTo>
                    <a:cubicBezTo>
                      <a:pt x="169" y="275"/>
                      <a:pt x="268" y="160"/>
                      <a:pt x="268" y="53"/>
                    </a:cubicBezTo>
                    <a:cubicBezTo>
                      <a:pt x="268" y="41"/>
                      <a:pt x="268" y="0"/>
                      <a:pt x="227" y="0"/>
                    </a:cubicBezTo>
                    <a:cubicBezTo>
                      <a:pt x="169" y="0"/>
                      <a:pt x="118" y="113"/>
                      <a:pt x="112" y="129"/>
                    </a:cubicBezTo>
                    <a:cubicBezTo>
                      <a:pt x="79" y="203"/>
                      <a:pt x="57" y="283"/>
                      <a:pt x="57" y="365"/>
                    </a:cubicBezTo>
                    <a:cubicBezTo>
                      <a:pt x="39" y="382"/>
                      <a:pt x="22" y="399"/>
                      <a:pt x="4" y="416"/>
                    </a:cubicBezTo>
                    <a:moveTo>
                      <a:pt x="102" y="318"/>
                    </a:moveTo>
                    <a:cubicBezTo>
                      <a:pt x="104" y="313"/>
                      <a:pt x="134" y="160"/>
                      <a:pt x="173" y="78"/>
                    </a:cubicBezTo>
                    <a:cubicBezTo>
                      <a:pt x="191" y="41"/>
                      <a:pt x="207" y="14"/>
                      <a:pt x="229" y="14"/>
                    </a:cubicBezTo>
                    <a:cubicBezTo>
                      <a:pt x="252" y="14"/>
                      <a:pt x="252" y="39"/>
                      <a:pt x="252" y="51"/>
                    </a:cubicBezTo>
                    <a:cubicBezTo>
                      <a:pt x="252" y="164"/>
                      <a:pt x="136" y="285"/>
                      <a:pt x="102" y="3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8" name=""/>
              <p:cNvSpPr/>
              <p:nvPr/>
            </p:nvSpPr>
            <p:spPr>
              <a:xfrm>
                <a:off x="4262400" y="4828320"/>
                <a:ext cx="133920" cy="118080"/>
              </a:xfrm>
              <a:custGeom>
                <a:avLst/>
                <a:gdLst/>
                <a:ahLst/>
                <a:rect l="0" t="0" r="r" b="b"/>
                <a:pathLst>
                  <a:path w="372" h="328">
                    <a:moveTo>
                      <a:pt x="57" y="291"/>
                    </a:moveTo>
                    <a:cubicBezTo>
                      <a:pt x="53" y="307"/>
                      <a:pt x="53" y="311"/>
                      <a:pt x="16" y="311"/>
                    </a:cubicBezTo>
                    <a:cubicBezTo>
                      <a:pt x="8" y="311"/>
                      <a:pt x="0" y="311"/>
                      <a:pt x="0" y="320"/>
                    </a:cubicBezTo>
                    <a:cubicBezTo>
                      <a:pt x="0" y="328"/>
                      <a:pt x="6" y="328"/>
                      <a:pt x="16" y="328"/>
                    </a:cubicBezTo>
                    <a:cubicBezTo>
                      <a:pt x="78" y="328"/>
                      <a:pt x="141" y="328"/>
                      <a:pt x="203" y="328"/>
                    </a:cubicBezTo>
                    <a:cubicBezTo>
                      <a:pt x="284" y="328"/>
                      <a:pt x="347" y="273"/>
                      <a:pt x="347" y="225"/>
                    </a:cubicBezTo>
                    <a:cubicBezTo>
                      <a:pt x="347" y="191"/>
                      <a:pt x="315" y="162"/>
                      <a:pt x="264" y="156"/>
                    </a:cubicBezTo>
                    <a:cubicBezTo>
                      <a:pt x="323" y="146"/>
                      <a:pt x="372" y="109"/>
                      <a:pt x="372" y="68"/>
                    </a:cubicBezTo>
                    <a:cubicBezTo>
                      <a:pt x="372" y="31"/>
                      <a:pt x="335" y="0"/>
                      <a:pt x="272" y="0"/>
                    </a:cubicBezTo>
                    <a:cubicBezTo>
                      <a:pt x="213" y="0"/>
                      <a:pt x="154" y="0"/>
                      <a:pt x="95" y="0"/>
                    </a:cubicBezTo>
                    <a:cubicBezTo>
                      <a:pt x="85" y="0"/>
                      <a:pt x="79" y="0"/>
                      <a:pt x="79" y="10"/>
                    </a:cubicBezTo>
                    <a:cubicBezTo>
                      <a:pt x="79" y="18"/>
                      <a:pt x="85" y="18"/>
                      <a:pt x="95" y="18"/>
                    </a:cubicBezTo>
                    <a:cubicBezTo>
                      <a:pt x="101" y="18"/>
                      <a:pt x="104" y="18"/>
                      <a:pt x="114" y="18"/>
                    </a:cubicBezTo>
                    <a:cubicBezTo>
                      <a:pt x="124" y="20"/>
                      <a:pt x="124" y="20"/>
                      <a:pt x="124" y="25"/>
                    </a:cubicBezTo>
                    <a:cubicBezTo>
                      <a:pt x="123" y="29"/>
                      <a:pt x="124" y="29"/>
                      <a:pt x="122" y="35"/>
                    </a:cubicBezTo>
                    <a:cubicBezTo>
                      <a:pt x="100" y="120"/>
                      <a:pt x="79" y="206"/>
                      <a:pt x="57" y="291"/>
                    </a:cubicBezTo>
                    <a:moveTo>
                      <a:pt x="136" y="150"/>
                    </a:moveTo>
                    <a:cubicBezTo>
                      <a:pt x="146" y="111"/>
                      <a:pt x="156" y="72"/>
                      <a:pt x="166" y="33"/>
                    </a:cubicBezTo>
                    <a:cubicBezTo>
                      <a:pt x="169" y="20"/>
                      <a:pt x="169" y="18"/>
                      <a:pt x="189" y="18"/>
                    </a:cubicBezTo>
                    <a:cubicBezTo>
                      <a:pt x="214" y="18"/>
                      <a:pt x="239" y="18"/>
                      <a:pt x="264" y="18"/>
                    </a:cubicBezTo>
                    <a:cubicBezTo>
                      <a:pt x="313" y="18"/>
                      <a:pt x="325" y="49"/>
                      <a:pt x="325" y="68"/>
                    </a:cubicBezTo>
                    <a:cubicBezTo>
                      <a:pt x="325" y="107"/>
                      <a:pt x="280" y="150"/>
                      <a:pt x="215" y="150"/>
                    </a:cubicBezTo>
                    <a:cubicBezTo>
                      <a:pt x="188" y="150"/>
                      <a:pt x="162" y="150"/>
                      <a:pt x="136" y="150"/>
                    </a:cubicBezTo>
                    <a:moveTo>
                      <a:pt x="112" y="311"/>
                    </a:moveTo>
                    <a:cubicBezTo>
                      <a:pt x="97" y="311"/>
                      <a:pt x="97" y="311"/>
                      <a:pt x="97" y="307"/>
                    </a:cubicBezTo>
                    <a:cubicBezTo>
                      <a:pt x="97" y="305"/>
                      <a:pt x="97" y="303"/>
                      <a:pt x="99" y="297"/>
                    </a:cubicBezTo>
                    <a:cubicBezTo>
                      <a:pt x="110" y="253"/>
                      <a:pt x="121" y="208"/>
                      <a:pt x="132" y="164"/>
                    </a:cubicBezTo>
                    <a:cubicBezTo>
                      <a:pt x="166" y="164"/>
                      <a:pt x="200" y="164"/>
                      <a:pt x="234" y="164"/>
                    </a:cubicBezTo>
                    <a:cubicBezTo>
                      <a:pt x="280" y="164"/>
                      <a:pt x="298" y="193"/>
                      <a:pt x="298" y="223"/>
                    </a:cubicBezTo>
                    <a:cubicBezTo>
                      <a:pt x="298" y="270"/>
                      <a:pt x="248" y="311"/>
                      <a:pt x="191" y="311"/>
                    </a:cubicBezTo>
                    <a:cubicBezTo>
                      <a:pt x="165" y="311"/>
                      <a:pt x="139" y="311"/>
                      <a:pt x="112" y="3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9" name=""/>
              <p:cNvSpPr/>
              <p:nvPr/>
            </p:nvSpPr>
            <p:spPr>
              <a:xfrm>
                <a:off x="4019040" y="5009760"/>
                <a:ext cx="529920" cy="9720"/>
              </a:xfrm>
              <a:custGeom>
                <a:avLst/>
                <a:gdLst/>
                <a:ahLst/>
                <a:rect l="0" t="0" r="r" b="b"/>
                <a:pathLst>
                  <a:path w="1472" h="27">
                    <a:moveTo>
                      <a:pt x="0" y="0"/>
                    </a:moveTo>
                    <a:cubicBezTo>
                      <a:pt x="491" y="0"/>
                      <a:pt x="981" y="0"/>
                      <a:pt x="1472" y="0"/>
                    </a:cubicBezTo>
                    <a:cubicBezTo>
                      <a:pt x="1472" y="9"/>
                      <a:pt x="1472" y="18"/>
                      <a:pt x="1472" y="27"/>
                    </a:cubicBezTo>
                    <a:cubicBezTo>
                      <a:pt x="981" y="27"/>
                      <a:pt x="491" y="27"/>
                      <a:pt x="0" y="27"/>
                    </a:cubicBezTo>
                    <a:cubicBezTo>
                      <a:pt x="0" y="18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5280" bIns="-35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30" name=""/>
              <p:cNvSpPr/>
              <p:nvPr/>
            </p:nvSpPr>
            <p:spPr>
              <a:xfrm>
                <a:off x="4026240" y="5137200"/>
                <a:ext cx="135360" cy="111960"/>
              </a:xfrm>
              <a:custGeom>
                <a:avLst/>
                <a:gdLst/>
                <a:ahLst/>
                <a:rect l="0" t="0" r="r" b="b"/>
                <a:pathLst>
                  <a:path w="376" h="311">
                    <a:moveTo>
                      <a:pt x="41" y="262"/>
                    </a:moveTo>
                    <a:cubicBezTo>
                      <a:pt x="39" y="272"/>
                      <a:pt x="35" y="289"/>
                      <a:pt x="35" y="291"/>
                    </a:cubicBezTo>
                    <a:cubicBezTo>
                      <a:pt x="35" y="305"/>
                      <a:pt x="45" y="311"/>
                      <a:pt x="55" y="311"/>
                    </a:cubicBezTo>
                    <a:cubicBezTo>
                      <a:pt x="63" y="311"/>
                      <a:pt x="75" y="305"/>
                      <a:pt x="81" y="291"/>
                    </a:cubicBezTo>
                    <a:cubicBezTo>
                      <a:pt x="81" y="289"/>
                      <a:pt x="89" y="258"/>
                      <a:pt x="95" y="240"/>
                    </a:cubicBezTo>
                    <a:cubicBezTo>
                      <a:pt x="99" y="219"/>
                      <a:pt x="104" y="199"/>
                      <a:pt x="108" y="178"/>
                    </a:cubicBezTo>
                    <a:cubicBezTo>
                      <a:pt x="112" y="164"/>
                      <a:pt x="116" y="148"/>
                      <a:pt x="120" y="133"/>
                    </a:cubicBezTo>
                    <a:cubicBezTo>
                      <a:pt x="124" y="121"/>
                      <a:pt x="128" y="102"/>
                      <a:pt x="130" y="98"/>
                    </a:cubicBezTo>
                    <a:cubicBezTo>
                      <a:pt x="140" y="76"/>
                      <a:pt x="177" y="14"/>
                      <a:pt x="242" y="14"/>
                    </a:cubicBezTo>
                    <a:cubicBezTo>
                      <a:pt x="274" y="14"/>
                      <a:pt x="280" y="39"/>
                      <a:pt x="280" y="63"/>
                    </a:cubicBezTo>
                    <a:cubicBezTo>
                      <a:pt x="280" y="105"/>
                      <a:pt x="246" y="193"/>
                      <a:pt x="234" y="223"/>
                    </a:cubicBezTo>
                    <a:cubicBezTo>
                      <a:pt x="229" y="238"/>
                      <a:pt x="229" y="246"/>
                      <a:pt x="229" y="254"/>
                    </a:cubicBezTo>
                    <a:cubicBezTo>
                      <a:pt x="229" y="285"/>
                      <a:pt x="252" y="311"/>
                      <a:pt x="286" y="311"/>
                    </a:cubicBezTo>
                    <a:cubicBezTo>
                      <a:pt x="351" y="311"/>
                      <a:pt x="376" y="209"/>
                      <a:pt x="376" y="205"/>
                    </a:cubicBezTo>
                    <a:cubicBezTo>
                      <a:pt x="376" y="197"/>
                      <a:pt x="368" y="197"/>
                      <a:pt x="366" y="197"/>
                    </a:cubicBezTo>
                    <a:cubicBezTo>
                      <a:pt x="361" y="197"/>
                      <a:pt x="361" y="199"/>
                      <a:pt x="357" y="209"/>
                    </a:cubicBezTo>
                    <a:cubicBezTo>
                      <a:pt x="343" y="256"/>
                      <a:pt x="319" y="295"/>
                      <a:pt x="286" y="295"/>
                    </a:cubicBezTo>
                    <a:cubicBezTo>
                      <a:pt x="274" y="295"/>
                      <a:pt x="270" y="289"/>
                      <a:pt x="270" y="272"/>
                    </a:cubicBezTo>
                    <a:cubicBezTo>
                      <a:pt x="270" y="256"/>
                      <a:pt x="276" y="238"/>
                      <a:pt x="282" y="223"/>
                    </a:cubicBezTo>
                    <a:cubicBezTo>
                      <a:pt x="296" y="188"/>
                      <a:pt x="325" y="111"/>
                      <a:pt x="325" y="72"/>
                    </a:cubicBezTo>
                    <a:cubicBezTo>
                      <a:pt x="325" y="27"/>
                      <a:pt x="294" y="0"/>
                      <a:pt x="244" y="0"/>
                    </a:cubicBezTo>
                    <a:cubicBezTo>
                      <a:pt x="183" y="0"/>
                      <a:pt x="148" y="43"/>
                      <a:pt x="136" y="59"/>
                    </a:cubicBezTo>
                    <a:cubicBezTo>
                      <a:pt x="134" y="21"/>
                      <a:pt x="104" y="0"/>
                      <a:pt x="73" y="0"/>
                    </a:cubicBezTo>
                    <a:cubicBezTo>
                      <a:pt x="41" y="0"/>
                      <a:pt x="28" y="25"/>
                      <a:pt x="22" y="39"/>
                    </a:cubicBezTo>
                    <a:cubicBezTo>
                      <a:pt x="10" y="63"/>
                      <a:pt x="0" y="102"/>
                      <a:pt x="0" y="105"/>
                    </a:cubicBezTo>
                    <a:cubicBezTo>
                      <a:pt x="0" y="111"/>
                      <a:pt x="5" y="109"/>
                      <a:pt x="8" y="111"/>
                    </a:cubicBezTo>
                    <a:cubicBezTo>
                      <a:pt x="16" y="111"/>
                      <a:pt x="16" y="111"/>
                      <a:pt x="20" y="96"/>
                    </a:cubicBezTo>
                    <a:cubicBezTo>
                      <a:pt x="32" y="47"/>
                      <a:pt x="45" y="14"/>
                      <a:pt x="71" y="14"/>
                    </a:cubicBezTo>
                    <a:cubicBezTo>
                      <a:pt x="85" y="14"/>
                      <a:pt x="93" y="23"/>
                      <a:pt x="93" y="47"/>
                    </a:cubicBezTo>
                    <a:cubicBezTo>
                      <a:pt x="93" y="61"/>
                      <a:pt x="91" y="68"/>
                      <a:pt x="81" y="104"/>
                    </a:cubicBezTo>
                    <a:cubicBezTo>
                      <a:pt x="68" y="156"/>
                      <a:pt x="55" y="209"/>
                      <a:pt x="41" y="2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31" name=""/>
              <p:cNvSpPr/>
              <p:nvPr/>
            </p:nvSpPr>
            <p:spPr>
              <a:xfrm>
                <a:off x="4178160" y="5206680"/>
                <a:ext cx="147600" cy="76680"/>
              </a:xfrm>
              <a:custGeom>
                <a:avLst/>
                <a:gdLst/>
                <a:ahLst/>
                <a:rect l="0" t="0" r="r" b="b"/>
                <a:pathLst>
                  <a:path w="410" h="213">
                    <a:moveTo>
                      <a:pt x="372" y="66"/>
                    </a:moveTo>
                    <a:cubicBezTo>
                      <a:pt x="372" y="25"/>
                      <a:pt x="351" y="0"/>
                      <a:pt x="299" y="0"/>
                    </a:cubicBezTo>
                    <a:cubicBezTo>
                      <a:pt x="262" y="0"/>
                      <a:pt x="234" y="21"/>
                      <a:pt x="223" y="45"/>
                    </a:cubicBezTo>
                    <a:cubicBezTo>
                      <a:pt x="213" y="12"/>
                      <a:pt x="187" y="0"/>
                      <a:pt x="152" y="0"/>
                    </a:cubicBezTo>
                    <a:cubicBezTo>
                      <a:pt x="110" y="0"/>
                      <a:pt x="85" y="21"/>
                      <a:pt x="73" y="47"/>
                    </a:cubicBezTo>
                    <a:cubicBezTo>
                      <a:pt x="72" y="47"/>
                      <a:pt x="72" y="47"/>
                      <a:pt x="71" y="47"/>
                    </a:cubicBezTo>
                    <a:cubicBezTo>
                      <a:pt x="71" y="31"/>
                      <a:pt x="71" y="16"/>
                      <a:pt x="71" y="0"/>
                    </a:cubicBezTo>
                    <a:cubicBezTo>
                      <a:pt x="47" y="2"/>
                      <a:pt x="24" y="4"/>
                      <a:pt x="0" y="6"/>
                    </a:cubicBezTo>
                    <a:cubicBezTo>
                      <a:pt x="0" y="12"/>
                      <a:pt x="0" y="18"/>
                      <a:pt x="0" y="23"/>
                    </a:cubicBezTo>
                    <a:cubicBezTo>
                      <a:pt x="33" y="23"/>
                      <a:pt x="37" y="25"/>
                      <a:pt x="37" y="49"/>
                    </a:cubicBezTo>
                    <a:cubicBezTo>
                      <a:pt x="37" y="91"/>
                      <a:pt x="37" y="132"/>
                      <a:pt x="37" y="174"/>
                    </a:cubicBezTo>
                    <a:cubicBezTo>
                      <a:pt x="37" y="195"/>
                      <a:pt x="32" y="195"/>
                      <a:pt x="0" y="195"/>
                    </a:cubicBezTo>
                    <a:cubicBezTo>
                      <a:pt x="0" y="201"/>
                      <a:pt x="0" y="207"/>
                      <a:pt x="0" y="213"/>
                    </a:cubicBezTo>
                    <a:cubicBezTo>
                      <a:pt x="2" y="213"/>
                      <a:pt x="35" y="211"/>
                      <a:pt x="55" y="211"/>
                    </a:cubicBezTo>
                    <a:cubicBezTo>
                      <a:pt x="73" y="211"/>
                      <a:pt x="106" y="211"/>
                      <a:pt x="110" y="213"/>
                    </a:cubicBezTo>
                    <a:cubicBezTo>
                      <a:pt x="110" y="207"/>
                      <a:pt x="110" y="201"/>
                      <a:pt x="110" y="195"/>
                    </a:cubicBezTo>
                    <a:cubicBezTo>
                      <a:pt x="79" y="195"/>
                      <a:pt x="75" y="195"/>
                      <a:pt x="75" y="174"/>
                    </a:cubicBezTo>
                    <a:cubicBezTo>
                      <a:pt x="75" y="145"/>
                      <a:pt x="75" y="117"/>
                      <a:pt x="75" y="88"/>
                    </a:cubicBezTo>
                    <a:cubicBezTo>
                      <a:pt x="75" y="37"/>
                      <a:pt x="114" y="14"/>
                      <a:pt x="148" y="14"/>
                    </a:cubicBezTo>
                    <a:cubicBezTo>
                      <a:pt x="181" y="14"/>
                      <a:pt x="185" y="41"/>
                      <a:pt x="185" y="64"/>
                    </a:cubicBezTo>
                    <a:cubicBezTo>
                      <a:pt x="185" y="101"/>
                      <a:pt x="185" y="137"/>
                      <a:pt x="185" y="174"/>
                    </a:cubicBezTo>
                    <a:cubicBezTo>
                      <a:pt x="185" y="195"/>
                      <a:pt x="181" y="195"/>
                      <a:pt x="150" y="195"/>
                    </a:cubicBezTo>
                    <a:cubicBezTo>
                      <a:pt x="150" y="201"/>
                      <a:pt x="150" y="207"/>
                      <a:pt x="150" y="213"/>
                    </a:cubicBezTo>
                    <a:cubicBezTo>
                      <a:pt x="168" y="212"/>
                      <a:pt x="183" y="211"/>
                      <a:pt x="205" y="211"/>
                    </a:cubicBezTo>
                    <a:cubicBezTo>
                      <a:pt x="223" y="211"/>
                      <a:pt x="256" y="211"/>
                      <a:pt x="260" y="213"/>
                    </a:cubicBezTo>
                    <a:cubicBezTo>
                      <a:pt x="260" y="207"/>
                      <a:pt x="260" y="201"/>
                      <a:pt x="260" y="195"/>
                    </a:cubicBezTo>
                    <a:cubicBezTo>
                      <a:pt x="229" y="195"/>
                      <a:pt x="225" y="195"/>
                      <a:pt x="225" y="174"/>
                    </a:cubicBezTo>
                    <a:cubicBezTo>
                      <a:pt x="225" y="145"/>
                      <a:pt x="225" y="117"/>
                      <a:pt x="225" y="88"/>
                    </a:cubicBezTo>
                    <a:cubicBezTo>
                      <a:pt x="225" y="37"/>
                      <a:pt x="264" y="14"/>
                      <a:pt x="296" y="14"/>
                    </a:cubicBezTo>
                    <a:cubicBezTo>
                      <a:pt x="329" y="14"/>
                      <a:pt x="335" y="41"/>
                      <a:pt x="335" y="64"/>
                    </a:cubicBezTo>
                    <a:cubicBezTo>
                      <a:pt x="335" y="101"/>
                      <a:pt x="335" y="137"/>
                      <a:pt x="335" y="174"/>
                    </a:cubicBezTo>
                    <a:cubicBezTo>
                      <a:pt x="335" y="195"/>
                      <a:pt x="329" y="195"/>
                      <a:pt x="298" y="195"/>
                    </a:cubicBezTo>
                    <a:cubicBezTo>
                      <a:pt x="298" y="201"/>
                      <a:pt x="298" y="207"/>
                      <a:pt x="298" y="213"/>
                    </a:cubicBezTo>
                    <a:cubicBezTo>
                      <a:pt x="299" y="213"/>
                      <a:pt x="333" y="211"/>
                      <a:pt x="353" y="211"/>
                    </a:cubicBezTo>
                    <a:cubicBezTo>
                      <a:pt x="370" y="211"/>
                      <a:pt x="404" y="211"/>
                      <a:pt x="410" y="213"/>
                    </a:cubicBezTo>
                    <a:cubicBezTo>
                      <a:pt x="410" y="207"/>
                      <a:pt x="410" y="201"/>
                      <a:pt x="410" y="195"/>
                    </a:cubicBezTo>
                    <a:cubicBezTo>
                      <a:pt x="378" y="195"/>
                      <a:pt x="372" y="195"/>
                      <a:pt x="372" y="174"/>
                    </a:cubicBezTo>
                    <a:cubicBezTo>
                      <a:pt x="372" y="138"/>
                      <a:pt x="372" y="102"/>
                      <a:pt x="372" y="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680" bIns="31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32" name=""/>
              <p:cNvSpPr/>
              <p:nvPr/>
            </p:nvSpPr>
            <p:spPr>
              <a:xfrm>
                <a:off x="4341960" y="5205960"/>
                <a:ext cx="87120" cy="78840"/>
              </a:xfrm>
              <a:custGeom>
                <a:avLst/>
                <a:gdLst/>
                <a:ahLst/>
                <a:rect l="0" t="0" r="r" b="b"/>
                <a:pathLst>
                  <a:path w="242" h="219">
                    <a:moveTo>
                      <a:pt x="189" y="86"/>
                    </a:moveTo>
                    <a:cubicBezTo>
                      <a:pt x="189" y="61"/>
                      <a:pt x="189" y="41"/>
                      <a:pt x="167" y="23"/>
                    </a:cubicBezTo>
                    <a:cubicBezTo>
                      <a:pt x="148" y="8"/>
                      <a:pt x="124" y="0"/>
                      <a:pt x="97" y="0"/>
                    </a:cubicBezTo>
                    <a:cubicBezTo>
                      <a:pt x="49" y="0"/>
                      <a:pt x="18" y="18"/>
                      <a:pt x="18" y="47"/>
                    </a:cubicBezTo>
                    <a:cubicBezTo>
                      <a:pt x="18" y="63"/>
                      <a:pt x="28" y="70"/>
                      <a:pt x="41" y="70"/>
                    </a:cubicBezTo>
                    <a:cubicBezTo>
                      <a:pt x="53" y="70"/>
                      <a:pt x="63" y="61"/>
                      <a:pt x="63" y="47"/>
                    </a:cubicBezTo>
                    <a:cubicBezTo>
                      <a:pt x="63" y="39"/>
                      <a:pt x="59" y="29"/>
                      <a:pt x="47" y="25"/>
                    </a:cubicBezTo>
                    <a:cubicBezTo>
                      <a:pt x="63" y="14"/>
                      <a:pt x="93" y="14"/>
                      <a:pt x="95" y="14"/>
                    </a:cubicBezTo>
                    <a:cubicBezTo>
                      <a:pt x="122" y="14"/>
                      <a:pt x="152" y="31"/>
                      <a:pt x="152" y="72"/>
                    </a:cubicBezTo>
                    <a:cubicBezTo>
                      <a:pt x="152" y="77"/>
                      <a:pt x="152" y="81"/>
                      <a:pt x="152" y="86"/>
                    </a:cubicBezTo>
                    <a:cubicBezTo>
                      <a:pt x="124" y="88"/>
                      <a:pt x="93" y="88"/>
                      <a:pt x="57" y="102"/>
                    </a:cubicBezTo>
                    <a:cubicBezTo>
                      <a:pt x="14" y="117"/>
                      <a:pt x="0" y="145"/>
                      <a:pt x="0" y="166"/>
                    </a:cubicBezTo>
                    <a:cubicBezTo>
                      <a:pt x="0" y="207"/>
                      <a:pt x="51" y="219"/>
                      <a:pt x="85" y="219"/>
                    </a:cubicBezTo>
                    <a:cubicBezTo>
                      <a:pt x="124" y="219"/>
                      <a:pt x="148" y="197"/>
                      <a:pt x="158" y="178"/>
                    </a:cubicBezTo>
                    <a:cubicBezTo>
                      <a:pt x="160" y="197"/>
                      <a:pt x="171" y="217"/>
                      <a:pt x="195" y="217"/>
                    </a:cubicBezTo>
                    <a:cubicBezTo>
                      <a:pt x="211" y="201"/>
                      <a:pt x="242" y="217"/>
                      <a:pt x="242" y="170"/>
                    </a:cubicBezTo>
                    <a:cubicBezTo>
                      <a:pt x="242" y="161"/>
                      <a:pt x="242" y="153"/>
                      <a:pt x="242" y="145"/>
                    </a:cubicBezTo>
                    <a:cubicBezTo>
                      <a:pt x="237" y="145"/>
                      <a:pt x="232" y="145"/>
                      <a:pt x="227" y="145"/>
                    </a:cubicBezTo>
                    <a:cubicBezTo>
                      <a:pt x="227" y="153"/>
                      <a:pt x="227" y="161"/>
                      <a:pt x="227" y="170"/>
                    </a:cubicBezTo>
                    <a:cubicBezTo>
                      <a:pt x="227" y="176"/>
                      <a:pt x="228" y="197"/>
                      <a:pt x="209" y="197"/>
                    </a:cubicBezTo>
                    <a:cubicBezTo>
                      <a:pt x="190" y="197"/>
                      <a:pt x="189" y="176"/>
                      <a:pt x="189" y="170"/>
                    </a:cubicBezTo>
                    <a:cubicBezTo>
                      <a:pt x="189" y="142"/>
                      <a:pt x="189" y="114"/>
                      <a:pt x="189" y="86"/>
                    </a:cubicBezTo>
                    <a:moveTo>
                      <a:pt x="152" y="146"/>
                    </a:moveTo>
                    <a:cubicBezTo>
                      <a:pt x="152" y="191"/>
                      <a:pt x="110" y="205"/>
                      <a:pt x="89" y="205"/>
                    </a:cubicBezTo>
                    <a:cubicBezTo>
                      <a:pt x="65" y="205"/>
                      <a:pt x="41" y="189"/>
                      <a:pt x="41" y="166"/>
                    </a:cubicBezTo>
                    <a:cubicBezTo>
                      <a:pt x="41" y="139"/>
                      <a:pt x="65" y="102"/>
                      <a:pt x="152" y="100"/>
                    </a:cubicBezTo>
                    <a:cubicBezTo>
                      <a:pt x="152" y="115"/>
                      <a:pt x="152" y="131"/>
                      <a:pt x="152" y="1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3840" bIns="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33" name=""/>
              <p:cNvSpPr/>
              <p:nvPr/>
            </p:nvSpPr>
            <p:spPr>
              <a:xfrm>
                <a:off x="4436280" y="5208840"/>
                <a:ext cx="95760" cy="74520"/>
              </a:xfrm>
              <a:custGeom>
                <a:avLst/>
                <a:gdLst/>
                <a:ahLst/>
                <a:rect l="0" t="0" r="r" b="b"/>
                <a:pathLst>
                  <a:path w="266" h="207">
                    <a:moveTo>
                      <a:pt x="152" y="98"/>
                    </a:moveTo>
                    <a:cubicBezTo>
                      <a:pt x="150" y="96"/>
                      <a:pt x="149" y="95"/>
                      <a:pt x="148" y="94"/>
                    </a:cubicBezTo>
                    <a:cubicBezTo>
                      <a:pt x="148" y="92"/>
                      <a:pt x="179" y="59"/>
                      <a:pt x="185" y="55"/>
                    </a:cubicBezTo>
                    <a:cubicBezTo>
                      <a:pt x="201" y="35"/>
                      <a:pt x="219" y="18"/>
                      <a:pt x="256" y="16"/>
                    </a:cubicBezTo>
                    <a:cubicBezTo>
                      <a:pt x="256" y="10"/>
                      <a:pt x="256" y="5"/>
                      <a:pt x="256" y="0"/>
                    </a:cubicBezTo>
                    <a:cubicBezTo>
                      <a:pt x="242" y="0"/>
                      <a:pt x="229" y="2"/>
                      <a:pt x="217" y="2"/>
                    </a:cubicBezTo>
                    <a:cubicBezTo>
                      <a:pt x="201" y="2"/>
                      <a:pt x="183" y="0"/>
                      <a:pt x="167" y="0"/>
                    </a:cubicBezTo>
                    <a:cubicBezTo>
                      <a:pt x="167" y="5"/>
                      <a:pt x="167" y="10"/>
                      <a:pt x="167" y="16"/>
                    </a:cubicBezTo>
                    <a:cubicBezTo>
                      <a:pt x="175" y="18"/>
                      <a:pt x="177" y="23"/>
                      <a:pt x="177" y="27"/>
                    </a:cubicBezTo>
                    <a:cubicBezTo>
                      <a:pt x="177" y="29"/>
                      <a:pt x="177" y="35"/>
                      <a:pt x="171" y="43"/>
                    </a:cubicBezTo>
                    <a:cubicBezTo>
                      <a:pt x="160" y="56"/>
                      <a:pt x="148" y="69"/>
                      <a:pt x="136" y="82"/>
                    </a:cubicBezTo>
                    <a:cubicBezTo>
                      <a:pt x="123" y="67"/>
                      <a:pt x="110" y="52"/>
                      <a:pt x="97" y="37"/>
                    </a:cubicBezTo>
                    <a:cubicBezTo>
                      <a:pt x="91" y="31"/>
                      <a:pt x="91" y="29"/>
                      <a:pt x="91" y="27"/>
                    </a:cubicBezTo>
                    <a:cubicBezTo>
                      <a:pt x="91" y="20"/>
                      <a:pt x="99" y="16"/>
                      <a:pt x="104" y="16"/>
                    </a:cubicBezTo>
                    <a:cubicBezTo>
                      <a:pt x="104" y="10"/>
                      <a:pt x="104" y="5"/>
                      <a:pt x="104" y="0"/>
                    </a:cubicBezTo>
                    <a:cubicBezTo>
                      <a:pt x="87" y="0"/>
                      <a:pt x="67" y="2"/>
                      <a:pt x="49" y="2"/>
                    </a:cubicBezTo>
                    <a:cubicBezTo>
                      <a:pt x="35" y="2"/>
                      <a:pt x="18" y="0"/>
                      <a:pt x="2" y="0"/>
                    </a:cubicBezTo>
                    <a:cubicBezTo>
                      <a:pt x="2" y="5"/>
                      <a:pt x="2" y="10"/>
                      <a:pt x="2" y="16"/>
                    </a:cubicBezTo>
                    <a:cubicBezTo>
                      <a:pt x="26" y="16"/>
                      <a:pt x="37" y="16"/>
                      <a:pt x="51" y="31"/>
                    </a:cubicBezTo>
                    <a:cubicBezTo>
                      <a:pt x="71" y="54"/>
                      <a:pt x="91" y="77"/>
                      <a:pt x="110" y="100"/>
                    </a:cubicBezTo>
                    <a:cubicBezTo>
                      <a:pt x="112" y="100"/>
                      <a:pt x="114" y="104"/>
                      <a:pt x="114" y="105"/>
                    </a:cubicBezTo>
                    <a:cubicBezTo>
                      <a:pt x="100" y="120"/>
                      <a:pt x="79" y="146"/>
                      <a:pt x="73" y="150"/>
                    </a:cubicBezTo>
                    <a:cubicBezTo>
                      <a:pt x="55" y="170"/>
                      <a:pt x="39" y="188"/>
                      <a:pt x="0" y="189"/>
                    </a:cubicBezTo>
                    <a:cubicBezTo>
                      <a:pt x="0" y="195"/>
                      <a:pt x="0" y="201"/>
                      <a:pt x="0" y="207"/>
                    </a:cubicBezTo>
                    <a:cubicBezTo>
                      <a:pt x="16" y="205"/>
                      <a:pt x="26" y="205"/>
                      <a:pt x="41" y="205"/>
                    </a:cubicBezTo>
                    <a:cubicBezTo>
                      <a:pt x="55" y="205"/>
                      <a:pt x="75" y="205"/>
                      <a:pt x="89" y="207"/>
                    </a:cubicBezTo>
                    <a:cubicBezTo>
                      <a:pt x="89" y="201"/>
                      <a:pt x="89" y="195"/>
                      <a:pt x="89" y="189"/>
                    </a:cubicBezTo>
                    <a:cubicBezTo>
                      <a:pt x="83" y="188"/>
                      <a:pt x="79" y="184"/>
                      <a:pt x="79" y="178"/>
                    </a:cubicBezTo>
                    <a:cubicBezTo>
                      <a:pt x="79" y="168"/>
                      <a:pt x="85" y="162"/>
                      <a:pt x="93" y="154"/>
                    </a:cubicBezTo>
                    <a:cubicBezTo>
                      <a:pt x="104" y="142"/>
                      <a:pt x="115" y="130"/>
                      <a:pt x="126" y="117"/>
                    </a:cubicBezTo>
                    <a:cubicBezTo>
                      <a:pt x="141" y="133"/>
                      <a:pt x="155" y="148"/>
                      <a:pt x="169" y="164"/>
                    </a:cubicBezTo>
                    <a:cubicBezTo>
                      <a:pt x="177" y="176"/>
                      <a:pt x="177" y="176"/>
                      <a:pt x="177" y="180"/>
                    </a:cubicBezTo>
                    <a:cubicBezTo>
                      <a:pt x="177" y="188"/>
                      <a:pt x="167" y="189"/>
                      <a:pt x="166" y="189"/>
                    </a:cubicBezTo>
                    <a:cubicBezTo>
                      <a:pt x="166" y="195"/>
                      <a:pt x="166" y="201"/>
                      <a:pt x="166" y="207"/>
                    </a:cubicBezTo>
                    <a:cubicBezTo>
                      <a:pt x="169" y="205"/>
                      <a:pt x="203" y="205"/>
                      <a:pt x="219" y="205"/>
                    </a:cubicBezTo>
                    <a:cubicBezTo>
                      <a:pt x="234" y="205"/>
                      <a:pt x="250" y="205"/>
                      <a:pt x="266" y="207"/>
                    </a:cubicBezTo>
                    <a:cubicBezTo>
                      <a:pt x="266" y="201"/>
                      <a:pt x="266" y="195"/>
                      <a:pt x="266" y="189"/>
                    </a:cubicBezTo>
                    <a:cubicBezTo>
                      <a:pt x="234" y="189"/>
                      <a:pt x="231" y="186"/>
                      <a:pt x="219" y="174"/>
                    </a:cubicBezTo>
                    <a:cubicBezTo>
                      <a:pt x="196" y="148"/>
                      <a:pt x="174" y="123"/>
                      <a:pt x="152" y="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520" bIns="29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1134" name=""/>
          <p:cNvSpPr txBox="1"/>
          <p:nvPr/>
        </p:nvSpPr>
        <p:spPr>
          <a:xfrm>
            <a:off x="4510800" y="4737240"/>
            <a:ext cx="4608000" cy="459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→ 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Need ~ few m resolution!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35" name=""/>
          <p:cNvGrpSpPr/>
          <p:nvPr/>
        </p:nvGrpSpPr>
        <p:grpSpPr>
          <a:xfrm>
            <a:off x="1521000" y="2478600"/>
            <a:ext cx="6812280" cy="731520"/>
            <a:chOff x="1521000" y="2478600"/>
            <a:chExt cx="6812280" cy="731520"/>
          </a:xfrm>
        </p:grpSpPr>
        <p:grpSp>
          <p:nvGrpSpPr>
            <p:cNvPr id="1136" name=""/>
            <p:cNvGrpSpPr/>
            <p:nvPr/>
          </p:nvGrpSpPr>
          <p:grpSpPr>
            <a:xfrm>
              <a:off x="1521000" y="2478600"/>
              <a:ext cx="6812280" cy="731520"/>
              <a:chOff x="1521000" y="2478600"/>
              <a:chExt cx="6812280" cy="731520"/>
            </a:xfrm>
          </p:grpSpPr>
          <p:sp>
            <p:nvSpPr>
              <p:cNvPr id="1137" name=""/>
              <p:cNvSpPr/>
              <p:nvPr/>
            </p:nvSpPr>
            <p:spPr>
              <a:xfrm>
                <a:off x="1537920" y="2495520"/>
                <a:ext cx="6778800" cy="698040"/>
              </a:xfrm>
              <a:custGeom>
                <a:avLst/>
                <a:gdLst/>
                <a:ahLst/>
                <a:rect l="0" t="0" r="r" b="b"/>
                <a:pathLst>
                  <a:path w="18830" h="1939">
                    <a:moveTo>
                      <a:pt x="0" y="0"/>
                    </a:moveTo>
                    <a:cubicBezTo>
                      <a:pt x="6277" y="0"/>
                      <a:pt x="12553" y="0"/>
                      <a:pt x="18830" y="0"/>
                    </a:cubicBezTo>
                    <a:cubicBezTo>
                      <a:pt x="18830" y="646"/>
                      <a:pt x="18830" y="1293"/>
                      <a:pt x="18830" y="1939"/>
                    </a:cubicBezTo>
                    <a:cubicBezTo>
                      <a:pt x="12553" y="1939"/>
                      <a:pt x="6277" y="1939"/>
                      <a:pt x="0" y="1939"/>
                    </a:cubicBezTo>
                    <a:cubicBezTo>
                      <a:pt x="0" y="1293"/>
                      <a:pt x="0" y="64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8" name=""/>
              <p:cNvSpPr/>
              <p:nvPr/>
            </p:nvSpPr>
            <p:spPr>
              <a:xfrm>
                <a:off x="1533960" y="2478600"/>
                <a:ext cx="172440" cy="241200"/>
              </a:xfrm>
              <a:custGeom>
                <a:avLst/>
                <a:gdLst/>
                <a:ahLst/>
                <a:rect l="0" t="0" r="r" b="b"/>
                <a:pathLst>
                  <a:path w="479" h="670">
                    <a:moveTo>
                      <a:pt x="386" y="342"/>
                    </a:moveTo>
                    <a:cubicBezTo>
                      <a:pt x="375" y="287"/>
                      <a:pt x="339" y="236"/>
                      <a:pt x="267" y="236"/>
                    </a:cubicBezTo>
                    <a:cubicBezTo>
                      <a:pt x="212" y="236"/>
                      <a:pt x="153" y="251"/>
                      <a:pt x="83" y="321"/>
                    </a:cubicBezTo>
                    <a:cubicBezTo>
                      <a:pt x="8" y="396"/>
                      <a:pt x="0" y="481"/>
                      <a:pt x="0" y="510"/>
                    </a:cubicBezTo>
                    <a:cubicBezTo>
                      <a:pt x="0" y="564"/>
                      <a:pt x="41" y="670"/>
                      <a:pt x="168" y="670"/>
                    </a:cubicBezTo>
                    <a:cubicBezTo>
                      <a:pt x="383" y="670"/>
                      <a:pt x="479" y="365"/>
                      <a:pt x="479" y="236"/>
                    </a:cubicBezTo>
                    <a:cubicBezTo>
                      <a:pt x="479" y="91"/>
                      <a:pt x="393" y="0"/>
                      <a:pt x="282" y="0"/>
                    </a:cubicBezTo>
                    <a:cubicBezTo>
                      <a:pt x="150" y="0"/>
                      <a:pt x="109" y="119"/>
                      <a:pt x="109" y="142"/>
                    </a:cubicBezTo>
                    <a:cubicBezTo>
                      <a:pt x="109" y="155"/>
                      <a:pt x="116" y="176"/>
                      <a:pt x="142" y="176"/>
                    </a:cubicBezTo>
                    <a:cubicBezTo>
                      <a:pt x="173" y="176"/>
                      <a:pt x="192" y="148"/>
                      <a:pt x="192" y="127"/>
                    </a:cubicBezTo>
                    <a:cubicBezTo>
                      <a:pt x="192" y="96"/>
                      <a:pt x="163" y="96"/>
                      <a:pt x="150" y="96"/>
                    </a:cubicBezTo>
                    <a:cubicBezTo>
                      <a:pt x="189" y="28"/>
                      <a:pt x="254" y="23"/>
                      <a:pt x="280" y="23"/>
                    </a:cubicBezTo>
                    <a:cubicBezTo>
                      <a:pt x="347" y="23"/>
                      <a:pt x="412" y="70"/>
                      <a:pt x="412" y="186"/>
                    </a:cubicBezTo>
                    <a:cubicBezTo>
                      <a:pt x="412" y="223"/>
                      <a:pt x="404" y="269"/>
                      <a:pt x="386" y="342"/>
                    </a:cubicBezTo>
                    <a:moveTo>
                      <a:pt x="171" y="645"/>
                    </a:moveTo>
                    <a:cubicBezTo>
                      <a:pt x="70" y="645"/>
                      <a:pt x="70" y="551"/>
                      <a:pt x="70" y="544"/>
                    </a:cubicBezTo>
                    <a:cubicBezTo>
                      <a:pt x="70" y="518"/>
                      <a:pt x="93" y="391"/>
                      <a:pt x="129" y="337"/>
                    </a:cubicBezTo>
                    <a:cubicBezTo>
                      <a:pt x="166" y="285"/>
                      <a:pt x="212" y="256"/>
                      <a:pt x="267" y="256"/>
                    </a:cubicBezTo>
                    <a:cubicBezTo>
                      <a:pt x="368" y="256"/>
                      <a:pt x="368" y="357"/>
                      <a:pt x="368" y="375"/>
                    </a:cubicBezTo>
                    <a:cubicBezTo>
                      <a:pt x="368" y="440"/>
                      <a:pt x="311" y="645"/>
                      <a:pt x="171" y="6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39" name=""/>
              <p:cNvSpPr/>
              <p:nvPr/>
            </p:nvSpPr>
            <p:spPr>
              <a:xfrm>
                <a:off x="1726920" y="2484360"/>
                <a:ext cx="257040" cy="228240"/>
              </a:xfrm>
              <a:custGeom>
                <a:avLst/>
                <a:gdLst/>
                <a:ahLst/>
                <a:rect l="0" t="0" r="r" b="b"/>
                <a:pathLst>
                  <a:path w="714" h="634">
                    <a:moveTo>
                      <a:pt x="393" y="23"/>
                    </a:moveTo>
                    <a:cubicBezTo>
                      <a:pt x="383" y="0"/>
                      <a:pt x="373" y="0"/>
                      <a:pt x="357" y="0"/>
                    </a:cubicBezTo>
                    <a:cubicBezTo>
                      <a:pt x="331" y="0"/>
                      <a:pt x="326" y="8"/>
                      <a:pt x="321" y="23"/>
                    </a:cubicBezTo>
                    <a:cubicBezTo>
                      <a:pt x="246" y="206"/>
                      <a:pt x="171" y="389"/>
                      <a:pt x="96" y="572"/>
                    </a:cubicBezTo>
                    <a:cubicBezTo>
                      <a:pt x="91" y="585"/>
                      <a:pt x="88" y="593"/>
                      <a:pt x="18" y="593"/>
                    </a:cubicBezTo>
                    <a:cubicBezTo>
                      <a:pt x="12" y="593"/>
                      <a:pt x="6" y="593"/>
                      <a:pt x="0" y="593"/>
                    </a:cubicBezTo>
                    <a:cubicBezTo>
                      <a:pt x="0" y="607"/>
                      <a:pt x="0" y="620"/>
                      <a:pt x="0" y="634"/>
                    </a:cubicBezTo>
                    <a:cubicBezTo>
                      <a:pt x="34" y="634"/>
                      <a:pt x="78" y="632"/>
                      <a:pt x="106" y="632"/>
                    </a:cubicBezTo>
                    <a:cubicBezTo>
                      <a:pt x="140" y="632"/>
                      <a:pt x="192" y="632"/>
                      <a:pt x="225" y="634"/>
                    </a:cubicBezTo>
                    <a:cubicBezTo>
                      <a:pt x="225" y="620"/>
                      <a:pt x="225" y="607"/>
                      <a:pt x="225" y="593"/>
                    </a:cubicBezTo>
                    <a:cubicBezTo>
                      <a:pt x="223" y="593"/>
                      <a:pt x="145" y="593"/>
                      <a:pt x="145" y="580"/>
                    </a:cubicBezTo>
                    <a:cubicBezTo>
                      <a:pt x="146" y="576"/>
                      <a:pt x="147" y="573"/>
                      <a:pt x="148" y="569"/>
                    </a:cubicBezTo>
                    <a:cubicBezTo>
                      <a:pt x="163" y="533"/>
                      <a:pt x="179" y="497"/>
                      <a:pt x="194" y="461"/>
                    </a:cubicBezTo>
                    <a:cubicBezTo>
                      <a:pt x="275" y="461"/>
                      <a:pt x="356" y="461"/>
                      <a:pt x="437" y="461"/>
                    </a:cubicBezTo>
                    <a:cubicBezTo>
                      <a:pt x="456" y="505"/>
                      <a:pt x="474" y="549"/>
                      <a:pt x="492" y="593"/>
                    </a:cubicBezTo>
                    <a:cubicBezTo>
                      <a:pt x="463" y="593"/>
                      <a:pt x="435" y="593"/>
                      <a:pt x="406" y="593"/>
                    </a:cubicBezTo>
                    <a:cubicBezTo>
                      <a:pt x="406" y="607"/>
                      <a:pt x="406" y="620"/>
                      <a:pt x="406" y="634"/>
                    </a:cubicBezTo>
                    <a:cubicBezTo>
                      <a:pt x="440" y="632"/>
                      <a:pt x="525" y="632"/>
                      <a:pt x="564" y="632"/>
                    </a:cubicBezTo>
                    <a:cubicBezTo>
                      <a:pt x="603" y="632"/>
                      <a:pt x="681" y="632"/>
                      <a:pt x="714" y="634"/>
                    </a:cubicBezTo>
                    <a:cubicBezTo>
                      <a:pt x="714" y="620"/>
                      <a:pt x="714" y="607"/>
                      <a:pt x="714" y="593"/>
                    </a:cubicBezTo>
                    <a:cubicBezTo>
                      <a:pt x="685" y="593"/>
                      <a:pt x="656" y="593"/>
                      <a:pt x="626" y="593"/>
                    </a:cubicBezTo>
                    <a:cubicBezTo>
                      <a:pt x="549" y="403"/>
                      <a:pt x="471" y="213"/>
                      <a:pt x="393" y="23"/>
                    </a:cubicBezTo>
                    <a:moveTo>
                      <a:pt x="316" y="166"/>
                    </a:moveTo>
                    <a:cubicBezTo>
                      <a:pt x="350" y="249"/>
                      <a:pt x="385" y="333"/>
                      <a:pt x="419" y="417"/>
                    </a:cubicBezTo>
                    <a:cubicBezTo>
                      <a:pt x="350" y="417"/>
                      <a:pt x="281" y="417"/>
                      <a:pt x="212" y="417"/>
                    </a:cubicBezTo>
                    <a:cubicBezTo>
                      <a:pt x="247" y="333"/>
                      <a:pt x="281" y="249"/>
                      <a:pt x="316" y="1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0" name=""/>
              <p:cNvSpPr/>
              <p:nvPr/>
            </p:nvSpPr>
            <p:spPr>
              <a:xfrm>
                <a:off x="1521000" y="2845800"/>
                <a:ext cx="477000" cy="12960"/>
              </a:xfrm>
              <a:custGeom>
                <a:avLst/>
                <a:gdLst/>
                <a:ahLst/>
                <a:rect l="0" t="0" r="r" b="b"/>
                <a:pathLst>
                  <a:path w="1325" h="36">
                    <a:moveTo>
                      <a:pt x="0" y="0"/>
                    </a:moveTo>
                    <a:cubicBezTo>
                      <a:pt x="442" y="0"/>
                      <a:pt x="883" y="0"/>
                      <a:pt x="1325" y="0"/>
                    </a:cubicBezTo>
                    <a:cubicBezTo>
                      <a:pt x="1325" y="12"/>
                      <a:pt x="1325" y="24"/>
                      <a:pt x="1325" y="36"/>
                    </a:cubicBezTo>
                    <a:cubicBezTo>
                      <a:pt x="883" y="36"/>
                      <a:pt x="442" y="36"/>
                      <a:pt x="0" y="36"/>
                    </a:cubicBezTo>
                    <a:cubicBezTo>
                      <a:pt x="0" y="24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2040" bIns="-320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1" name=""/>
              <p:cNvSpPr/>
              <p:nvPr/>
            </p:nvSpPr>
            <p:spPr>
              <a:xfrm>
                <a:off x="1617120" y="2923920"/>
                <a:ext cx="172440" cy="242280"/>
              </a:xfrm>
              <a:custGeom>
                <a:avLst/>
                <a:gdLst/>
                <a:ahLst/>
                <a:rect l="0" t="0" r="r" b="b"/>
                <a:pathLst>
                  <a:path w="479" h="673">
                    <a:moveTo>
                      <a:pt x="386" y="344"/>
                    </a:moveTo>
                    <a:cubicBezTo>
                      <a:pt x="378" y="287"/>
                      <a:pt x="339" y="236"/>
                      <a:pt x="269" y="236"/>
                    </a:cubicBezTo>
                    <a:cubicBezTo>
                      <a:pt x="212" y="236"/>
                      <a:pt x="153" y="251"/>
                      <a:pt x="83" y="321"/>
                    </a:cubicBezTo>
                    <a:cubicBezTo>
                      <a:pt x="8" y="399"/>
                      <a:pt x="0" y="481"/>
                      <a:pt x="0" y="510"/>
                    </a:cubicBezTo>
                    <a:cubicBezTo>
                      <a:pt x="0" y="567"/>
                      <a:pt x="41" y="673"/>
                      <a:pt x="168" y="673"/>
                    </a:cubicBezTo>
                    <a:cubicBezTo>
                      <a:pt x="386" y="673"/>
                      <a:pt x="479" y="368"/>
                      <a:pt x="479" y="236"/>
                    </a:cubicBezTo>
                    <a:cubicBezTo>
                      <a:pt x="479" y="93"/>
                      <a:pt x="396" y="0"/>
                      <a:pt x="282" y="0"/>
                    </a:cubicBezTo>
                    <a:cubicBezTo>
                      <a:pt x="150" y="0"/>
                      <a:pt x="109" y="119"/>
                      <a:pt x="109" y="145"/>
                    </a:cubicBezTo>
                    <a:cubicBezTo>
                      <a:pt x="109" y="158"/>
                      <a:pt x="116" y="176"/>
                      <a:pt x="145" y="176"/>
                    </a:cubicBezTo>
                    <a:cubicBezTo>
                      <a:pt x="173" y="176"/>
                      <a:pt x="194" y="150"/>
                      <a:pt x="194" y="129"/>
                    </a:cubicBezTo>
                    <a:cubicBezTo>
                      <a:pt x="194" y="96"/>
                      <a:pt x="166" y="96"/>
                      <a:pt x="150" y="96"/>
                    </a:cubicBezTo>
                    <a:cubicBezTo>
                      <a:pt x="189" y="28"/>
                      <a:pt x="254" y="23"/>
                      <a:pt x="282" y="23"/>
                    </a:cubicBezTo>
                    <a:cubicBezTo>
                      <a:pt x="347" y="23"/>
                      <a:pt x="412" y="70"/>
                      <a:pt x="412" y="189"/>
                    </a:cubicBezTo>
                    <a:cubicBezTo>
                      <a:pt x="412" y="223"/>
                      <a:pt x="406" y="269"/>
                      <a:pt x="386" y="344"/>
                    </a:cubicBezTo>
                    <a:moveTo>
                      <a:pt x="171" y="647"/>
                    </a:moveTo>
                    <a:cubicBezTo>
                      <a:pt x="70" y="647"/>
                      <a:pt x="70" y="554"/>
                      <a:pt x="70" y="544"/>
                    </a:cubicBezTo>
                    <a:cubicBezTo>
                      <a:pt x="70" y="520"/>
                      <a:pt x="93" y="391"/>
                      <a:pt x="132" y="337"/>
                    </a:cubicBezTo>
                    <a:cubicBezTo>
                      <a:pt x="168" y="285"/>
                      <a:pt x="212" y="256"/>
                      <a:pt x="269" y="256"/>
                    </a:cubicBezTo>
                    <a:cubicBezTo>
                      <a:pt x="368" y="256"/>
                      <a:pt x="370" y="357"/>
                      <a:pt x="370" y="375"/>
                    </a:cubicBezTo>
                    <a:cubicBezTo>
                      <a:pt x="370" y="443"/>
                      <a:pt x="311" y="647"/>
                      <a:pt x="171" y="6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2" name=""/>
              <p:cNvSpPr/>
              <p:nvPr/>
            </p:nvSpPr>
            <p:spPr>
              <a:xfrm>
                <a:off x="1804320" y="2953800"/>
                <a:ext cx="99720" cy="208800"/>
              </a:xfrm>
              <a:custGeom>
                <a:avLst/>
                <a:gdLst/>
                <a:ahLst/>
                <a:rect l="0" t="0" r="r" b="b"/>
                <a:pathLst>
                  <a:path w="277" h="580">
                    <a:moveTo>
                      <a:pt x="166" y="204"/>
                    </a:moveTo>
                    <a:cubicBezTo>
                      <a:pt x="194" y="204"/>
                      <a:pt x="223" y="204"/>
                      <a:pt x="251" y="204"/>
                    </a:cubicBezTo>
                    <a:cubicBezTo>
                      <a:pt x="269" y="204"/>
                      <a:pt x="277" y="204"/>
                      <a:pt x="277" y="186"/>
                    </a:cubicBezTo>
                    <a:cubicBezTo>
                      <a:pt x="277" y="179"/>
                      <a:pt x="269" y="179"/>
                      <a:pt x="254" y="179"/>
                    </a:cubicBezTo>
                    <a:cubicBezTo>
                      <a:pt x="227" y="179"/>
                      <a:pt x="200" y="179"/>
                      <a:pt x="173" y="179"/>
                    </a:cubicBezTo>
                    <a:cubicBezTo>
                      <a:pt x="204" y="49"/>
                      <a:pt x="210" y="31"/>
                      <a:pt x="210" y="26"/>
                    </a:cubicBezTo>
                    <a:cubicBezTo>
                      <a:pt x="210" y="10"/>
                      <a:pt x="199" y="0"/>
                      <a:pt x="184" y="0"/>
                    </a:cubicBezTo>
                    <a:cubicBezTo>
                      <a:pt x="181" y="0"/>
                      <a:pt x="155" y="0"/>
                      <a:pt x="148" y="34"/>
                    </a:cubicBezTo>
                    <a:cubicBezTo>
                      <a:pt x="135" y="82"/>
                      <a:pt x="123" y="130"/>
                      <a:pt x="111" y="179"/>
                    </a:cubicBezTo>
                    <a:cubicBezTo>
                      <a:pt x="83" y="179"/>
                      <a:pt x="54" y="179"/>
                      <a:pt x="26" y="179"/>
                    </a:cubicBezTo>
                    <a:cubicBezTo>
                      <a:pt x="8" y="179"/>
                      <a:pt x="0" y="179"/>
                      <a:pt x="0" y="194"/>
                    </a:cubicBezTo>
                    <a:cubicBezTo>
                      <a:pt x="0" y="204"/>
                      <a:pt x="5" y="204"/>
                      <a:pt x="23" y="204"/>
                    </a:cubicBezTo>
                    <a:cubicBezTo>
                      <a:pt x="50" y="204"/>
                      <a:pt x="77" y="204"/>
                      <a:pt x="104" y="204"/>
                    </a:cubicBezTo>
                    <a:cubicBezTo>
                      <a:pt x="39" y="463"/>
                      <a:pt x="36" y="479"/>
                      <a:pt x="36" y="494"/>
                    </a:cubicBezTo>
                    <a:cubicBezTo>
                      <a:pt x="36" y="544"/>
                      <a:pt x="70" y="580"/>
                      <a:pt x="119" y="580"/>
                    </a:cubicBezTo>
                    <a:cubicBezTo>
                      <a:pt x="212" y="580"/>
                      <a:pt x="264" y="445"/>
                      <a:pt x="264" y="440"/>
                    </a:cubicBezTo>
                    <a:cubicBezTo>
                      <a:pt x="264" y="430"/>
                      <a:pt x="256" y="430"/>
                      <a:pt x="254" y="430"/>
                    </a:cubicBezTo>
                    <a:cubicBezTo>
                      <a:pt x="243" y="430"/>
                      <a:pt x="243" y="432"/>
                      <a:pt x="238" y="443"/>
                    </a:cubicBezTo>
                    <a:cubicBezTo>
                      <a:pt x="199" y="538"/>
                      <a:pt x="153" y="559"/>
                      <a:pt x="122" y="559"/>
                    </a:cubicBezTo>
                    <a:cubicBezTo>
                      <a:pt x="101" y="559"/>
                      <a:pt x="93" y="546"/>
                      <a:pt x="93" y="518"/>
                    </a:cubicBezTo>
                    <a:cubicBezTo>
                      <a:pt x="93" y="494"/>
                      <a:pt x="93" y="489"/>
                      <a:pt x="98" y="474"/>
                    </a:cubicBezTo>
                    <a:cubicBezTo>
                      <a:pt x="121" y="384"/>
                      <a:pt x="143" y="294"/>
                      <a:pt x="166" y="2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3" name=""/>
              <p:cNvSpPr/>
              <p:nvPr/>
            </p:nvSpPr>
            <p:spPr>
              <a:xfrm>
                <a:off x="2146320" y="2814120"/>
                <a:ext cx="218160" cy="76320"/>
              </a:xfrm>
              <a:custGeom>
                <a:avLst/>
                <a:gdLst/>
                <a:ahLst/>
                <a:rect l="0" t="0" r="r" b="b"/>
                <a:pathLst>
                  <a:path w="606" h="212">
                    <a:moveTo>
                      <a:pt x="575" y="36"/>
                    </a:moveTo>
                    <a:cubicBezTo>
                      <a:pt x="588" y="36"/>
                      <a:pt x="606" y="36"/>
                      <a:pt x="606" y="18"/>
                    </a:cubicBezTo>
                    <a:cubicBezTo>
                      <a:pt x="606" y="0"/>
                      <a:pt x="588" y="0"/>
                      <a:pt x="575" y="0"/>
                    </a:cubicBezTo>
                    <a:cubicBezTo>
                      <a:pt x="393" y="0"/>
                      <a:pt x="212" y="0"/>
                      <a:pt x="31" y="0"/>
                    </a:cubicBezTo>
                    <a:cubicBezTo>
                      <a:pt x="18" y="0"/>
                      <a:pt x="0" y="0"/>
                      <a:pt x="0" y="18"/>
                    </a:cubicBezTo>
                    <a:cubicBezTo>
                      <a:pt x="0" y="36"/>
                      <a:pt x="18" y="36"/>
                      <a:pt x="31" y="36"/>
                    </a:cubicBezTo>
                    <a:cubicBezTo>
                      <a:pt x="212" y="36"/>
                      <a:pt x="393" y="36"/>
                      <a:pt x="575" y="36"/>
                    </a:cubicBezTo>
                    <a:moveTo>
                      <a:pt x="575" y="212"/>
                    </a:moveTo>
                    <a:cubicBezTo>
                      <a:pt x="588" y="212"/>
                      <a:pt x="606" y="212"/>
                      <a:pt x="606" y="194"/>
                    </a:cubicBezTo>
                    <a:cubicBezTo>
                      <a:pt x="606" y="176"/>
                      <a:pt x="588" y="176"/>
                      <a:pt x="575" y="176"/>
                    </a:cubicBezTo>
                    <a:cubicBezTo>
                      <a:pt x="393" y="176"/>
                      <a:pt x="212" y="176"/>
                      <a:pt x="31" y="176"/>
                    </a:cubicBezTo>
                    <a:cubicBezTo>
                      <a:pt x="18" y="176"/>
                      <a:pt x="0" y="176"/>
                      <a:pt x="0" y="194"/>
                    </a:cubicBezTo>
                    <a:cubicBezTo>
                      <a:pt x="0" y="212"/>
                      <a:pt x="18" y="212"/>
                      <a:pt x="31" y="212"/>
                    </a:cubicBezTo>
                    <a:cubicBezTo>
                      <a:pt x="212" y="212"/>
                      <a:pt x="393" y="212"/>
                      <a:pt x="575" y="2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4" name=""/>
              <p:cNvSpPr/>
              <p:nvPr/>
            </p:nvSpPr>
            <p:spPr>
              <a:xfrm>
                <a:off x="2501280" y="2845800"/>
                <a:ext cx="199440" cy="12960"/>
              </a:xfrm>
              <a:custGeom>
                <a:avLst/>
                <a:gdLst/>
                <a:ahLst/>
                <a:rect l="0" t="0" r="r" b="b"/>
                <a:pathLst>
                  <a:path w="554" h="36">
                    <a:moveTo>
                      <a:pt x="523" y="36"/>
                    </a:moveTo>
                    <a:cubicBezTo>
                      <a:pt x="538" y="36"/>
                      <a:pt x="554" y="36"/>
                      <a:pt x="554" y="18"/>
                    </a:cubicBezTo>
                    <a:cubicBezTo>
                      <a:pt x="554" y="0"/>
                      <a:pt x="538" y="0"/>
                      <a:pt x="523" y="0"/>
                    </a:cubicBezTo>
                    <a:cubicBezTo>
                      <a:pt x="359" y="0"/>
                      <a:pt x="195" y="0"/>
                      <a:pt x="31" y="0"/>
                    </a:cubicBezTo>
                    <a:cubicBezTo>
                      <a:pt x="16" y="0"/>
                      <a:pt x="0" y="0"/>
                      <a:pt x="0" y="18"/>
                    </a:cubicBezTo>
                    <a:cubicBezTo>
                      <a:pt x="0" y="36"/>
                      <a:pt x="16" y="36"/>
                      <a:pt x="31" y="36"/>
                    </a:cubicBezTo>
                    <a:cubicBezTo>
                      <a:pt x="195" y="36"/>
                      <a:pt x="359" y="36"/>
                      <a:pt x="523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2040" bIns="-320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5" name=""/>
              <p:cNvSpPr/>
              <p:nvPr/>
            </p:nvSpPr>
            <p:spPr>
              <a:xfrm>
                <a:off x="2741760" y="2790000"/>
                <a:ext cx="127800" cy="148320"/>
              </a:xfrm>
              <a:custGeom>
                <a:avLst/>
                <a:gdLst/>
                <a:ahLst/>
                <a:rect l="0" t="0" r="r" b="b"/>
                <a:pathLst>
                  <a:path w="355" h="412">
                    <a:moveTo>
                      <a:pt x="324" y="57"/>
                    </a:moveTo>
                    <a:cubicBezTo>
                      <a:pt x="308" y="57"/>
                      <a:pt x="295" y="57"/>
                      <a:pt x="282" y="67"/>
                    </a:cubicBezTo>
                    <a:cubicBezTo>
                      <a:pt x="269" y="83"/>
                      <a:pt x="267" y="98"/>
                      <a:pt x="267" y="104"/>
                    </a:cubicBezTo>
                    <a:cubicBezTo>
                      <a:pt x="267" y="127"/>
                      <a:pt x="282" y="135"/>
                      <a:pt x="300" y="135"/>
                    </a:cubicBezTo>
                    <a:cubicBezTo>
                      <a:pt x="326" y="135"/>
                      <a:pt x="352" y="114"/>
                      <a:pt x="352" y="78"/>
                    </a:cubicBezTo>
                    <a:cubicBezTo>
                      <a:pt x="352" y="34"/>
                      <a:pt x="308" y="0"/>
                      <a:pt x="243" y="0"/>
                    </a:cubicBezTo>
                    <a:cubicBezTo>
                      <a:pt x="122" y="0"/>
                      <a:pt x="0" y="129"/>
                      <a:pt x="0" y="259"/>
                    </a:cubicBezTo>
                    <a:cubicBezTo>
                      <a:pt x="0" y="339"/>
                      <a:pt x="54" y="412"/>
                      <a:pt x="148" y="412"/>
                    </a:cubicBezTo>
                    <a:cubicBezTo>
                      <a:pt x="277" y="412"/>
                      <a:pt x="355" y="316"/>
                      <a:pt x="355" y="303"/>
                    </a:cubicBezTo>
                    <a:cubicBezTo>
                      <a:pt x="355" y="298"/>
                      <a:pt x="349" y="293"/>
                      <a:pt x="344" y="293"/>
                    </a:cubicBezTo>
                    <a:cubicBezTo>
                      <a:pt x="339" y="293"/>
                      <a:pt x="336" y="295"/>
                      <a:pt x="331" y="300"/>
                    </a:cubicBezTo>
                    <a:cubicBezTo>
                      <a:pt x="259" y="391"/>
                      <a:pt x="160" y="391"/>
                      <a:pt x="150" y="391"/>
                    </a:cubicBezTo>
                    <a:cubicBezTo>
                      <a:pt x="93" y="391"/>
                      <a:pt x="67" y="347"/>
                      <a:pt x="67" y="293"/>
                    </a:cubicBezTo>
                    <a:cubicBezTo>
                      <a:pt x="67" y="254"/>
                      <a:pt x="85" y="166"/>
                      <a:pt x="116" y="111"/>
                    </a:cubicBezTo>
                    <a:cubicBezTo>
                      <a:pt x="145" y="60"/>
                      <a:pt x="194" y="21"/>
                      <a:pt x="246" y="21"/>
                    </a:cubicBezTo>
                    <a:cubicBezTo>
                      <a:pt x="277" y="21"/>
                      <a:pt x="311" y="31"/>
                      <a:pt x="324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6" name=""/>
              <p:cNvSpPr/>
              <p:nvPr/>
            </p:nvSpPr>
            <p:spPr>
              <a:xfrm>
                <a:off x="2885040" y="2710800"/>
                <a:ext cx="242280" cy="234720"/>
              </a:xfrm>
              <a:custGeom>
                <a:avLst/>
                <a:gdLst/>
                <a:ahLst/>
                <a:rect l="0" t="0" r="r" b="b"/>
                <a:pathLst>
                  <a:path w="673" h="652">
                    <a:moveTo>
                      <a:pt x="668" y="21"/>
                    </a:moveTo>
                    <a:cubicBezTo>
                      <a:pt x="670" y="18"/>
                      <a:pt x="673" y="10"/>
                      <a:pt x="673" y="8"/>
                    </a:cubicBezTo>
                    <a:cubicBezTo>
                      <a:pt x="673" y="3"/>
                      <a:pt x="670" y="0"/>
                      <a:pt x="650" y="0"/>
                    </a:cubicBezTo>
                    <a:cubicBezTo>
                      <a:pt x="441" y="0"/>
                      <a:pt x="232" y="0"/>
                      <a:pt x="23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3" y="18"/>
                      <a:pt x="5" y="21"/>
                    </a:cubicBezTo>
                    <a:cubicBezTo>
                      <a:pt x="108" y="225"/>
                      <a:pt x="211" y="430"/>
                      <a:pt x="313" y="634"/>
                    </a:cubicBezTo>
                    <a:cubicBezTo>
                      <a:pt x="318" y="645"/>
                      <a:pt x="321" y="652"/>
                      <a:pt x="336" y="652"/>
                    </a:cubicBezTo>
                    <a:cubicBezTo>
                      <a:pt x="352" y="652"/>
                      <a:pt x="355" y="645"/>
                      <a:pt x="360" y="634"/>
                    </a:cubicBezTo>
                    <a:cubicBezTo>
                      <a:pt x="462" y="430"/>
                      <a:pt x="565" y="225"/>
                      <a:pt x="668" y="21"/>
                    </a:cubicBezTo>
                    <a:moveTo>
                      <a:pt x="114" y="65"/>
                    </a:moveTo>
                    <a:cubicBezTo>
                      <a:pt x="280" y="65"/>
                      <a:pt x="447" y="65"/>
                      <a:pt x="613" y="65"/>
                    </a:cubicBezTo>
                    <a:cubicBezTo>
                      <a:pt x="531" y="232"/>
                      <a:pt x="448" y="399"/>
                      <a:pt x="365" y="567"/>
                    </a:cubicBezTo>
                    <a:cubicBezTo>
                      <a:pt x="281" y="399"/>
                      <a:pt x="198" y="232"/>
                      <a:pt x="114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7" name=""/>
              <p:cNvSpPr/>
              <p:nvPr/>
            </p:nvSpPr>
            <p:spPr>
              <a:xfrm>
                <a:off x="3160800" y="2710800"/>
                <a:ext cx="199440" cy="223560"/>
              </a:xfrm>
              <a:custGeom>
                <a:avLst/>
                <a:gdLst/>
                <a:ahLst/>
                <a:rect l="0" t="0" r="r" b="b"/>
                <a:pathLst>
                  <a:path w="554" h="621">
                    <a:moveTo>
                      <a:pt x="313" y="500"/>
                    </a:moveTo>
                    <a:cubicBezTo>
                      <a:pt x="453" y="487"/>
                      <a:pt x="554" y="404"/>
                      <a:pt x="554" y="311"/>
                    </a:cubicBezTo>
                    <a:cubicBezTo>
                      <a:pt x="554" y="217"/>
                      <a:pt x="450" y="135"/>
                      <a:pt x="313" y="124"/>
                    </a:cubicBezTo>
                    <a:cubicBezTo>
                      <a:pt x="313" y="107"/>
                      <a:pt x="313" y="90"/>
                      <a:pt x="313" y="72"/>
                    </a:cubicBezTo>
                    <a:cubicBezTo>
                      <a:pt x="313" y="41"/>
                      <a:pt x="313" y="28"/>
                      <a:pt x="399" y="28"/>
                    </a:cubicBezTo>
                    <a:cubicBezTo>
                      <a:pt x="409" y="28"/>
                      <a:pt x="419" y="28"/>
                      <a:pt x="430" y="28"/>
                    </a:cubicBezTo>
                    <a:cubicBezTo>
                      <a:pt x="430" y="19"/>
                      <a:pt x="430" y="9"/>
                      <a:pt x="430" y="0"/>
                    </a:cubicBezTo>
                    <a:cubicBezTo>
                      <a:pt x="396" y="3"/>
                      <a:pt x="312" y="3"/>
                      <a:pt x="274" y="3"/>
                    </a:cubicBezTo>
                    <a:cubicBezTo>
                      <a:pt x="237" y="3"/>
                      <a:pt x="153" y="3"/>
                      <a:pt x="122" y="0"/>
                    </a:cubicBezTo>
                    <a:cubicBezTo>
                      <a:pt x="122" y="9"/>
                      <a:pt x="122" y="19"/>
                      <a:pt x="122" y="28"/>
                    </a:cubicBezTo>
                    <a:cubicBezTo>
                      <a:pt x="131" y="28"/>
                      <a:pt x="141" y="28"/>
                      <a:pt x="150" y="28"/>
                    </a:cubicBezTo>
                    <a:cubicBezTo>
                      <a:pt x="238" y="28"/>
                      <a:pt x="238" y="41"/>
                      <a:pt x="238" y="72"/>
                    </a:cubicBezTo>
                    <a:cubicBezTo>
                      <a:pt x="238" y="90"/>
                      <a:pt x="238" y="107"/>
                      <a:pt x="238" y="124"/>
                    </a:cubicBezTo>
                    <a:cubicBezTo>
                      <a:pt x="98" y="137"/>
                      <a:pt x="0" y="220"/>
                      <a:pt x="0" y="311"/>
                    </a:cubicBezTo>
                    <a:cubicBezTo>
                      <a:pt x="0" y="404"/>
                      <a:pt x="101" y="484"/>
                      <a:pt x="238" y="500"/>
                    </a:cubicBezTo>
                    <a:cubicBezTo>
                      <a:pt x="238" y="516"/>
                      <a:pt x="238" y="532"/>
                      <a:pt x="238" y="549"/>
                    </a:cubicBezTo>
                    <a:cubicBezTo>
                      <a:pt x="238" y="580"/>
                      <a:pt x="238" y="593"/>
                      <a:pt x="150" y="593"/>
                    </a:cubicBezTo>
                    <a:cubicBezTo>
                      <a:pt x="141" y="593"/>
                      <a:pt x="131" y="593"/>
                      <a:pt x="122" y="593"/>
                    </a:cubicBezTo>
                    <a:cubicBezTo>
                      <a:pt x="122" y="602"/>
                      <a:pt x="122" y="612"/>
                      <a:pt x="122" y="621"/>
                    </a:cubicBezTo>
                    <a:cubicBezTo>
                      <a:pt x="153" y="619"/>
                      <a:pt x="237" y="619"/>
                      <a:pt x="274" y="619"/>
                    </a:cubicBezTo>
                    <a:cubicBezTo>
                      <a:pt x="312" y="619"/>
                      <a:pt x="396" y="619"/>
                      <a:pt x="430" y="621"/>
                    </a:cubicBezTo>
                    <a:cubicBezTo>
                      <a:pt x="430" y="612"/>
                      <a:pt x="430" y="602"/>
                      <a:pt x="430" y="593"/>
                    </a:cubicBezTo>
                    <a:cubicBezTo>
                      <a:pt x="419" y="593"/>
                      <a:pt x="409" y="593"/>
                      <a:pt x="399" y="593"/>
                    </a:cubicBezTo>
                    <a:cubicBezTo>
                      <a:pt x="313" y="593"/>
                      <a:pt x="313" y="582"/>
                      <a:pt x="313" y="549"/>
                    </a:cubicBezTo>
                    <a:cubicBezTo>
                      <a:pt x="313" y="532"/>
                      <a:pt x="313" y="516"/>
                      <a:pt x="313" y="500"/>
                    </a:cubicBezTo>
                    <a:moveTo>
                      <a:pt x="238" y="479"/>
                    </a:moveTo>
                    <a:cubicBezTo>
                      <a:pt x="109" y="461"/>
                      <a:pt x="91" y="368"/>
                      <a:pt x="91" y="311"/>
                    </a:cubicBezTo>
                    <a:cubicBezTo>
                      <a:pt x="91" y="264"/>
                      <a:pt x="101" y="163"/>
                      <a:pt x="238" y="145"/>
                    </a:cubicBezTo>
                    <a:cubicBezTo>
                      <a:pt x="238" y="256"/>
                      <a:pt x="238" y="368"/>
                      <a:pt x="238" y="479"/>
                    </a:cubicBezTo>
                    <a:moveTo>
                      <a:pt x="313" y="142"/>
                    </a:moveTo>
                    <a:cubicBezTo>
                      <a:pt x="437" y="158"/>
                      <a:pt x="463" y="241"/>
                      <a:pt x="463" y="311"/>
                    </a:cubicBezTo>
                    <a:cubicBezTo>
                      <a:pt x="463" y="365"/>
                      <a:pt x="450" y="463"/>
                      <a:pt x="313" y="479"/>
                    </a:cubicBezTo>
                    <a:cubicBezTo>
                      <a:pt x="313" y="367"/>
                      <a:pt x="313" y="255"/>
                      <a:pt x="313" y="1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8" name=""/>
              <p:cNvSpPr/>
              <p:nvPr/>
            </p:nvSpPr>
            <p:spPr>
              <a:xfrm>
                <a:off x="3479760" y="2845800"/>
                <a:ext cx="199440" cy="12960"/>
              </a:xfrm>
              <a:custGeom>
                <a:avLst/>
                <a:gdLst/>
                <a:ahLst/>
                <a:rect l="0" t="0" r="r" b="b"/>
                <a:pathLst>
                  <a:path w="554" h="36">
                    <a:moveTo>
                      <a:pt x="523" y="36"/>
                    </a:moveTo>
                    <a:cubicBezTo>
                      <a:pt x="538" y="36"/>
                      <a:pt x="554" y="36"/>
                      <a:pt x="554" y="18"/>
                    </a:cubicBezTo>
                    <a:cubicBezTo>
                      <a:pt x="554" y="0"/>
                      <a:pt x="538" y="0"/>
                      <a:pt x="523" y="0"/>
                    </a:cubicBezTo>
                    <a:cubicBezTo>
                      <a:pt x="359" y="0"/>
                      <a:pt x="195" y="0"/>
                      <a:pt x="31" y="0"/>
                    </a:cubicBezTo>
                    <a:cubicBezTo>
                      <a:pt x="16" y="0"/>
                      <a:pt x="0" y="0"/>
                      <a:pt x="0" y="18"/>
                    </a:cubicBezTo>
                    <a:cubicBezTo>
                      <a:pt x="0" y="36"/>
                      <a:pt x="16" y="36"/>
                      <a:pt x="31" y="36"/>
                    </a:cubicBezTo>
                    <a:cubicBezTo>
                      <a:pt x="195" y="36"/>
                      <a:pt x="359" y="36"/>
                      <a:pt x="523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2040" bIns="-320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9" name=""/>
              <p:cNvSpPr/>
              <p:nvPr/>
            </p:nvSpPr>
            <p:spPr>
              <a:xfrm>
                <a:off x="4010760" y="2495520"/>
                <a:ext cx="108000" cy="217080"/>
              </a:xfrm>
              <a:custGeom>
                <a:avLst/>
                <a:gdLst/>
                <a:ahLst/>
                <a:rect l="0" t="0" r="r" b="b"/>
                <a:pathLst>
                  <a:path w="300" h="603">
                    <a:moveTo>
                      <a:pt x="186" y="23"/>
                    </a:moveTo>
                    <a:cubicBezTo>
                      <a:pt x="186" y="0"/>
                      <a:pt x="186" y="0"/>
                      <a:pt x="166" y="0"/>
                    </a:cubicBezTo>
                    <a:cubicBezTo>
                      <a:pt x="109" y="57"/>
                      <a:pt x="31" y="57"/>
                      <a:pt x="0" y="57"/>
                    </a:cubicBezTo>
                    <a:cubicBezTo>
                      <a:pt x="0" y="66"/>
                      <a:pt x="0" y="76"/>
                      <a:pt x="0" y="85"/>
                    </a:cubicBezTo>
                    <a:cubicBezTo>
                      <a:pt x="18" y="85"/>
                      <a:pt x="72" y="85"/>
                      <a:pt x="119" y="62"/>
                    </a:cubicBezTo>
                    <a:cubicBezTo>
                      <a:pt x="119" y="219"/>
                      <a:pt x="119" y="376"/>
                      <a:pt x="119" y="533"/>
                    </a:cubicBezTo>
                    <a:cubicBezTo>
                      <a:pt x="119" y="564"/>
                      <a:pt x="116" y="577"/>
                      <a:pt x="36" y="577"/>
                    </a:cubicBezTo>
                    <a:cubicBezTo>
                      <a:pt x="26" y="577"/>
                      <a:pt x="16" y="577"/>
                      <a:pt x="5" y="577"/>
                    </a:cubicBezTo>
                    <a:cubicBezTo>
                      <a:pt x="5" y="586"/>
                      <a:pt x="5" y="595"/>
                      <a:pt x="5" y="603"/>
                    </a:cubicBezTo>
                    <a:cubicBezTo>
                      <a:pt x="39" y="601"/>
                      <a:pt x="116" y="601"/>
                      <a:pt x="153" y="601"/>
                    </a:cubicBezTo>
                    <a:cubicBezTo>
                      <a:pt x="189" y="601"/>
                      <a:pt x="269" y="601"/>
                      <a:pt x="300" y="603"/>
                    </a:cubicBezTo>
                    <a:cubicBezTo>
                      <a:pt x="300" y="595"/>
                      <a:pt x="300" y="586"/>
                      <a:pt x="300" y="577"/>
                    </a:cubicBezTo>
                    <a:cubicBezTo>
                      <a:pt x="291" y="577"/>
                      <a:pt x="281" y="577"/>
                      <a:pt x="272" y="577"/>
                    </a:cubicBezTo>
                    <a:cubicBezTo>
                      <a:pt x="189" y="577"/>
                      <a:pt x="186" y="567"/>
                      <a:pt x="186" y="533"/>
                    </a:cubicBezTo>
                    <a:cubicBezTo>
                      <a:pt x="186" y="363"/>
                      <a:pt x="186" y="193"/>
                      <a:pt x="186" y="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0" name=""/>
              <p:cNvSpPr/>
              <p:nvPr/>
            </p:nvSpPr>
            <p:spPr>
              <a:xfrm>
                <a:off x="3818880" y="2845800"/>
                <a:ext cx="489960" cy="12960"/>
              </a:xfrm>
              <a:custGeom>
                <a:avLst/>
                <a:gdLst/>
                <a:ahLst/>
                <a:rect l="0" t="0" r="r" b="b"/>
                <a:pathLst>
                  <a:path w="1361" h="36">
                    <a:moveTo>
                      <a:pt x="0" y="0"/>
                    </a:moveTo>
                    <a:cubicBezTo>
                      <a:pt x="454" y="0"/>
                      <a:pt x="908" y="0"/>
                      <a:pt x="1361" y="0"/>
                    </a:cubicBezTo>
                    <a:cubicBezTo>
                      <a:pt x="1361" y="12"/>
                      <a:pt x="1361" y="24"/>
                      <a:pt x="1361" y="36"/>
                    </a:cubicBezTo>
                    <a:cubicBezTo>
                      <a:pt x="908" y="36"/>
                      <a:pt x="454" y="36"/>
                      <a:pt x="0" y="36"/>
                    </a:cubicBezTo>
                    <a:cubicBezTo>
                      <a:pt x="0" y="24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2040" bIns="-320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1" name=""/>
              <p:cNvSpPr/>
              <p:nvPr/>
            </p:nvSpPr>
            <p:spPr>
              <a:xfrm>
                <a:off x="3833640" y="3014280"/>
                <a:ext cx="125640" cy="148320"/>
              </a:xfrm>
              <a:custGeom>
                <a:avLst/>
                <a:gdLst/>
                <a:ahLst/>
                <a:rect l="0" t="0" r="r" b="b"/>
                <a:pathLst>
                  <a:path w="349" h="412">
                    <a:moveTo>
                      <a:pt x="129" y="192"/>
                    </a:moveTo>
                    <a:cubicBezTo>
                      <a:pt x="155" y="192"/>
                      <a:pt x="223" y="189"/>
                      <a:pt x="269" y="171"/>
                    </a:cubicBezTo>
                    <a:cubicBezTo>
                      <a:pt x="331" y="142"/>
                      <a:pt x="336" y="88"/>
                      <a:pt x="336" y="78"/>
                    </a:cubicBezTo>
                    <a:cubicBezTo>
                      <a:pt x="336" y="36"/>
                      <a:pt x="303" y="0"/>
                      <a:pt x="238" y="0"/>
                    </a:cubicBezTo>
                    <a:cubicBezTo>
                      <a:pt x="137" y="0"/>
                      <a:pt x="0" y="88"/>
                      <a:pt x="0" y="246"/>
                    </a:cubicBezTo>
                    <a:cubicBezTo>
                      <a:pt x="0" y="339"/>
                      <a:pt x="54" y="412"/>
                      <a:pt x="142" y="412"/>
                    </a:cubicBezTo>
                    <a:cubicBezTo>
                      <a:pt x="274" y="412"/>
                      <a:pt x="349" y="316"/>
                      <a:pt x="349" y="303"/>
                    </a:cubicBezTo>
                    <a:cubicBezTo>
                      <a:pt x="349" y="298"/>
                      <a:pt x="344" y="293"/>
                      <a:pt x="339" y="293"/>
                    </a:cubicBezTo>
                    <a:cubicBezTo>
                      <a:pt x="334" y="293"/>
                      <a:pt x="334" y="293"/>
                      <a:pt x="326" y="300"/>
                    </a:cubicBezTo>
                    <a:cubicBezTo>
                      <a:pt x="256" y="391"/>
                      <a:pt x="155" y="391"/>
                      <a:pt x="145" y="391"/>
                    </a:cubicBezTo>
                    <a:cubicBezTo>
                      <a:pt x="75" y="391"/>
                      <a:pt x="67" y="316"/>
                      <a:pt x="67" y="285"/>
                    </a:cubicBezTo>
                    <a:cubicBezTo>
                      <a:pt x="67" y="274"/>
                      <a:pt x="67" y="246"/>
                      <a:pt x="80" y="192"/>
                    </a:cubicBezTo>
                    <a:cubicBezTo>
                      <a:pt x="97" y="192"/>
                      <a:pt x="113" y="192"/>
                      <a:pt x="129" y="192"/>
                    </a:cubicBezTo>
                    <a:moveTo>
                      <a:pt x="85" y="171"/>
                    </a:moveTo>
                    <a:cubicBezTo>
                      <a:pt x="122" y="34"/>
                      <a:pt x="215" y="18"/>
                      <a:pt x="238" y="18"/>
                    </a:cubicBezTo>
                    <a:cubicBezTo>
                      <a:pt x="282" y="18"/>
                      <a:pt x="305" y="47"/>
                      <a:pt x="305" y="78"/>
                    </a:cubicBezTo>
                    <a:cubicBezTo>
                      <a:pt x="305" y="171"/>
                      <a:pt x="160" y="171"/>
                      <a:pt x="124" y="171"/>
                    </a:cubicBezTo>
                    <a:cubicBezTo>
                      <a:pt x="111" y="171"/>
                      <a:pt x="98" y="171"/>
                      <a:pt x="85" y="1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2" name=""/>
              <p:cNvSpPr/>
              <p:nvPr/>
            </p:nvSpPr>
            <p:spPr>
              <a:xfrm>
                <a:off x="3980880" y="3014280"/>
                <a:ext cx="177120" cy="148320"/>
              </a:xfrm>
              <a:custGeom>
                <a:avLst/>
                <a:gdLst/>
                <a:ahLst/>
                <a:rect l="0" t="0" r="r" b="b"/>
                <a:pathLst>
                  <a:path w="492" h="412">
                    <a:moveTo>
                      <a:pt x="54" y="347"/>
                    </a:moveTo>
                    <a:cubicBezTo>
                      <a:pt x="52" y="360"/>
                      <a:pt x="47" y="381"/>
                      <a:pt x="47" y="386"/>
                    </a:cubicBezTo>
                    <a:cubicBezTo>
                      <a:pt x="47" y="404"/>
                      <a:pt x="57" y="412"/>
                      <a:pt x="72" y="412"/>
                    </a:cubicBezTo>
                    <a:cubicBezTo>
                      <a:pt x="83" y="412"/>
                      <a:pt x="98" y="404"/>
                      <a:pt x="106" y="386"/>
                    </a:cubicBezTo>
                    <a:cubicBezTo>
                      <a:pt x="106" y="383"/>
                      <a:pt x="116" y="342"/>
                      <a:pt x="122" y="318"/>
                    </a:cubicBezTo>
                    <a:cubicBezTo>
                      <a:pt x="129" y="291"/>
                      <a:pt x="135" y="263"/>
                      <a:pt x="142" y="236"/>
                    </a:cubicBezTo>
                    <a:cubicBezTo>
                      <a:pt x="148" y="217"/>
                      <a:pt x="153" y="197"/>
                      <a:pt x="158" y="176"/>
                    </a:cubicBezTo>
                    <a:cubicBezTo>
                      <a:pt x="163" y="160"/>
                      <a:pt x="168" y="135"/>
                      <a:pt x="171" y="129"/>
                    </a:cubicBezTo>
                    <a:cubicBezTo>
                      <a:pt x="184" y="101"/>
                      <a:pt x="233" y="18"/>
                      <a:pt x="318" y="18"/>
                    </a:cubicBezTo>
                    <a:cubicBezTo>
                      <a:pt x="360" y="18"/>
                      <a:pt x="368" y="52"/>
                      <a:pt x="368" y="83"/>
                    </a:cubicBezTo>
                    <a:cubicBezTo>
                      <a:pt x="368" y="140"/>
                      <a:pt x="324" y="256"/>
                      <a:pt x="308" y="295"/>
                    </a:cubicBezTo>
                    <a:cubicBezTo>
                      <a:pt x="300" y="316"/>
                      <a:pt x="300" y="326"/>
                      <a:pt x="300" y="337"/>
                    </a:cubicBezTo>
                    <a:cubicBezTo>
                      <a:pt x="300" y="378"/>
                      <a:pt x="331" y="412"/>
                      <a:pt x="373" y="412"/>
                    </a:cubicBezTo>
                    <a:cubicBezTo>
                      <a:pt x="458" y="412"/>
                      <a:pt x="492" y="277"/>
                      <a:pt x="492" y="272"/>
                    </a:cubicBezTo>
                    <a:cubicBezTo>
                      <a:pt x="492" y="261"/>
                      <a:pt x="484" y="261"/>
                      <a:pt x="481" y="261"/>
                    </a:cubicBezTo>
                    <a:cubicBezTo>
                      <a:pt x="474" y="261"/>
                      <a:pt x="474" y="264"/>
                      <a:pt x="468" y="277"/>
                    </a:cubicBezTo>
                    <a:cubicBezTo>
                      <a:pt x="450" y="339"/>
                      <a:pt x="419" y="391"/>
                      <a:pt x="375" y="391"/>
                    </a:cubicBezTo>
                    <a:cubicBezTo>
                      <a:pt x="360" y="391"/>
                      <a:pt x="355" y="381"/>
                      <a:pt x="355" y="360"/>
                    </a:cubicBezTo>
                    <a:cubicBezTo>
                      <a:pt x="355" y="339"/>
                      <a:pt x="362" y="316"/>
                      <a:pt x="370" y="295"/>
                    </a:cubicBezTo>
                    <a:cubicBezTo>
                      <a:pt x="388" y="248"/>
                      <a:pt x="424" y="148"/>
                      <a:pt x="424" y="96"/>
                    </a:cubicBezTo>
                    <a:cubicBezTo>
                      <a:pt x="424" y="36"/>
                      <a:pt x="386" y="0"/>
                      <a:pt x="321" y="0"/>
                    </a:cubicBezTo>
                    <a:cubicBezTo>
                      <a:pt x="238" y="0"/>
                      <a:pt x="194" y="57"/>
                      <a:pt x="179" y="78"/>
                    </a:cubicBezTo>
                    <a:cubicBezTo>
                      <a:pt x="173" y="28"/>
                      <a:pt x="137" y="0"/>
                      <a:pt x="96" y="0"/>
                    </a:cubicBezTo>
                    <a:cubicBezTo>
                      <a:pt x="54" y="0"/>
                      <a:pt x="36" y="34"/>
                      <a:pt x="28" y="52"/>
                    </a:cubicBezTo>
                    <a:cubicBezTo>
                      <a:pt x="13" y="83"/>
                      <a:pt x="0" y="135"/>
                      <a:pt x="0" y="140"/>
                    </a:cubicBezTo>
                    <a:cubicBezTo>
                      <a:pt x="0" y="148"/>
                      <a:pt x="8" y="148"/>
                      <a:pt x="10" y="148"/>
                    </a:cubicBezTo>
                    <a:cubicBezTo>
                      <a:pt x="21" y="148"/>
                      <a:pt x="21" y="148"/>
                      <a:pt x="26" y="127"/>
                    </a:cubicBezTo>
                    <a:cubicBezTo>
                      <a:pt x="41" y="62"/>
                      <a:pt x="60" y="18"/>
                      <a:pt x="93" y="18"/>
                    </a:cubicBezTo>
                    <a:cubicBezTo>
                      <a:pt x="111" y="18"/>
                      <a:pt x="122" y="31"/>
                      <a:pt x="122" y="62"/>
                    </a:cubicBezTo>
                    <a:cubicBezTo>
                      <a:pt x="122" y="80"/>
                      <a:pt x="119" y="91"/>
                      <a:pt x="106" y="137"/>
                    </a:cubicBezTo>
                    <a:cubicBezTo>
                      <a:pt x="89" y="207"/>
                      <a:pt x="72" y="277"/>
                      <a:pt x="54" y="3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3" name=""/>
              <p:cNvSpPr/>
              <p:nvPr/>
            </p:nvSpPr>
            <p:spPr>
              <a:xfrm>
                <a:off x="4183200" y="3106800"/>
                <a:ext cx="97920" cy="103320"/>
              </a:xfrm>
              <a:custGeom>
                <a:avLst/>
                <a:gdLst/>
                <a:ahLst/>
                <a:rect l="0" t="0" r="r" b="b"/>
                <a:pathLst>
                  <a:path w="272" h="287">
                    <a:moveTo>
                      <a:pt x="101" y="135"/>
                    </a:moveTo>
                    <a:cubicBezTo>
                      <a:pt x="119" y="135"/>
                      <a:pt x="168" y="135"/>
                      <a:pt x="202" y="122"/>
                    </a:cubicBezTo>
                    <a:cubicBezTo>
                      <a:pt x="251" y="106"/>
                      <a:pt x="259" y="75"/>
                      <a:pt x="259" y="57"/>
                    </a:cubicBezTo>
                    <a:cubicBezTo>
                      <a:pt x="259" y="21"/>
                      <a:pt x="225" y="0"/>
                      <a:pt x="181" y="0"/>
                    </a:cubicBezTo>
                    <a:cubicBezTo>
                      <a:pt x="104" y="0"/>
                      <a:pt x="0" y="60"/>
                      <a:pt x="0" y="168"/>
                    </a:cubicBezTo>
                    <a:cubicBezTo>
                      <a:pt x="0" y="233"/>
                      <a:pt x="41" y="287"/>
                      <a:pt x="114" y="287"/>
                    </a:cubicBezTo>
                    <a:cubicBezTo>
                      <a:pt x="223" y="287"/>
                      <a:pt x="272" y="225"/>
                      <a:pt x="272" y="215"/>
                    </a:cubicBezTo>
                    <a:cubicBezTo>
                      <a:pt x="272" y="212"/>
                      <a:pt x="267" y="204"/>
                      <a:pt x="261" y="204"/>
                    </a:cubicBezTo>
                    <a:cubicBezTo>
                      <a:pt x="259" y="204"/>
                      <a:pt x="256" y="207"/>
                      <a:pt x="251" y="212"/>
                    </a:cubicBezTo>
                    <a:cubicBezTo>
                      <a:pt x="202" y="269"/>
                      <a:pt x="127" y="269"/>
                      <a:pt x="116" y="269"/>
                    </a:cubicBezTo>
                    <a:cubicBezTo>
                      <a:pt x="78" y="269"/>
                      <a:pt x="52" y="243"/>
                      <a:pt x="52" y="192"/>
                    </a:cubicBezTo>
                    <a:cubicBezTo>
                      <a:pt x="52" y="184"/>
                      <a:pt x="52" y="171"/>
                      <a:pt x="60" y="135"/>
                    </a:cubicBezTo>
                    <a:cubicBezTo>
                      <a:pt x="73" y="135"/>
                      <a:pt x="87" y="135"/>
                      <a:pt x="101" y="135"/>
                    </a:cubicBezTo>
                    <a:moveTo>
                      <a:pt x="65" y="119"/>
                    </a:moveTo>
                    <a:cubicBezTo>
                      <a:pt x="91" y="26"/>
                      <a:pt x="163" y="18"/>
                      <a:pt x="181" y="18"/>
                    </a:cubicBezTo>
                    <a:cubicBezTo>
                      <a:pt x="207" y="18"/>
                      <a:pt x="233" y="31"/>
                      <a:pt x="233" y="57"/>
                    </a:cubicBezTo>
                    <a:cubicBezTo>
                      <a:pt x="233" y="119"/>
                      <a:pt x="124" y="119"/>
                      <a:pt x="96" y="119"/>
                    </a:cubicBezTo>
                    <a:cubicBezTo>
                      <a:pt x="85" y="119"/>
                      <a:pt x="75" y="119"/>
                      <a:pt x="65" y="1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4" name=""/>
              <p:cNvSpPr/>
              <p:nvPr/>
            </p:nvSpPr>
            <p:spPr>
              <a:xfrm>
                <a:off x="4355640" y="2709720"/>
                <a:ext cx="164880" cy="228240"/>
              </a:xfrm>
              <a:custGeom>
                <a:avLst/>
                <a:gdLst/>
                <a:ahLst/>
                <a:rect l="0" t="0" r="r" b="b"/>
                <a:pathLst>
                  <a:path w="458" h="634">
                    <a:moveTo>
                      <a:pt x="386" y="44"/>
                    </a:moveTo>
                    <a:cubicBezTo>
                      <a:pt x="410" y="44"/>
                      <a:pt x="434" y="44"/>
                      <a:pt x="458" y="44"/>
                    </a:cubicBezTo>
                    <a:cubicBezTo>
                      <a:pt x="458" y="29"/>
                      <a:pt x="458" y="15"/>
                      <a:pt x="458" y="0"/>
                    </a:cubicBezTo>
                    <a:cubicBezTo>
                      <a:pt x="427" y="3"/>
                      <a:pt x="349" y="3"/>
                      <a:pt x="313" y="3"/>
                    </a:cubicBezTo>
                    <a:cubicBezTo>
                      <a:pt x="267" y="3"/>
                      <a:pt x="176" y="3"/>
                      <a:pt x="132" y="0"/>
                    </a:cubicBezTo>
                    <a:cubicBezTo>
                      <a:pt x="132" y="15"/>
                      <a:pt x="132" y="29"/>
                      <a:pt x="132" y="44"/>
                    </a:cubicBezTo>
                    <a:cubicBezTo>
                      <a:pt x="175" y="44"/>
                      <a:pt x="218" y="44"/>
                      <a:pt x="261" y="44"/>
                    </a:cubicBezTo>
                    <a:cubicBezTo>
                      <a:pt x="261" y="192"/>
                      <a:pt x="261" y="341"/>
                      <a:pt x="261" y="489"/>
                    </a:cubicBezTo>
                    <a:cubicBezTo>
                      <a:pt x="261" y="505"/>
                      <a:pt x="261" y="601"/>
                      <a:pt x="171" y="601"/>
                    </a:cubicBezTo>
                    <a:cubicBezTo>
                      <a:pt x="155" y="601"/>
                      <a:pt x="124" y="598"/>
                      <a:pt x="98" y="588"/>
                    </a:cubicBezTo>
                    <a:cubicBezTo>
                      <a:pt x="98" y="587"/>
                      <a:pt x="98" y="586"/>
                      <a:pt x="98" y="585"/>
                    </a:cubicBezTo>
                    <a:cubicBezTo>
                      <a:pt x="112" y="563"/>
                      <a:pt x="140" y="569"/>
                      <a:pt x="140" y="520"/>
                    </a:cubicBezTo>
                    <a:cubicBezTo>
                      <a:pt x="140" y="471"/>
                      <a:pt x="101" y="450"/>
                      <a:pt x="70" y="450"/>
                    </a:cubicBezTo>
                    <a:cubicBezTo>
                      <a:pt x="36" y="450"/>
                      <a:pt x="0" y="474"/>
                      <a:pt x="0" y="520"/>
                    </a:cubicBezTo>
                    <a:cubicBezTo>
                      <a:pt x="0" y="590"/>
                      <a:pt x="72" y="634"/>
                      <a:pt x="176" y="634"/>
                    </a:cubicBezTo>
                    <a:cubicBezTo>
                      <a:pt x="298" y="634"/>
                      <a:pt x="386" y="582"/>
                      <a:pt x="386" y="487"/>
                    </a:cubicBezTo>
                    <a:cubicBezTo>
                      <a:pt x="386" y="339"/>
                      <a:pt x="386" y="192"/>
                      <a:pt x="386" y="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5" name=""/>
              <p:cNvSpPr/>
              <p:nvPr/>
            </p:nvSpPr>
            <p:spPr>
              <a:xfrm>
                <a:off x="4663080" y="2774160"/>
                <a:ext cx="158400" cy="157320"/>
              </a:xfrm>
              <a:custGeom>
                <a:avLst/>
                <a:gdLst/>
                <a:ahLst/>
                <a:rect l="0" t="0" r="r" b="b"/>
                <a:pathLst>
                  <a:path w="440" h="437">
                    <a:moveTo>
                      <a:pt x="223" y="192"/>
                    </a:moveTo>
                    <a:cubicBezTo>
                      <a:pt x="161" y="131"/>
                      <a:pt x="100" y="71"/>
                      <a:pt x="39" y="10"/>
                    </a:cubicBezTo>
                    <a:cubicBezTo>
                      <a:pt x="28" y="0"/>
                      <a:pt x="26" y="0"/>
                      <a:pt x="18" y="0"/>
                    </a:cubicBezTo>
                    <a:cubicBezTo>
                      <a:pt x="10" y="0"/>
                      <a:pt x="0" y="8"/>
                      <a:pt x="0" y="18"/>
                    </a:cubicBezTo>
                    <a:cubicBezTo>
                      <a:pt x="0" y="23"/>
                      <a:pt x="3" y="26"/>
                      <a:pt x="13" y="36"/>
                    </a:cubicBezTo>
                    <a:cubicBezTo>
                      <a:pt x="73" y="97"/>
                      <a:pt x="134" y="157"/>
                      <a:pt x="194" y="217"/>
                    </a:cubicBezTo>
                    <a:cubicBezTo>
                      <a:pt x="134" y="279"/>
                      <a:pt x="73" y="340"/>
                      <a:pt x="13" y="401"/>
                    </a:cubicBezTo>
                    <a:cubicBezTo>
                      <a:pt x="3" y="412"/>
                      <a:pt x="0" y="412"/>
                      <a:pt x="0" y="419"/>
                    </a:cubicBezTo>
                    <a:cubicBezTo>
                      <a:pt x="0" y="430"/>
                      <a:pt x="10" y="437"/>
                      <a:pt x="18" y="437"/>
                    </a:cubicBezTo>
                    <a:cubicBezTo>
                      <a:pt x="26" y="437"/>
                      <a:pt x="28" y="435"/>
                      <a:pt x="39" y="425"/>
                    </a:cubicBezTo>
                    <a:cubicBezTo>
                      <a:pt x="99" y="364"/>
                      <a:pt x="160" y="304"/>
                      <a:pt x="220" y="243"/>
                    </a:cubicBezTo>
                    <a:cubicBezTo>
                      <a:pt x="283" y="306"/>
                      <a:pt x="346" y="369"/>
                      <a:pt x="409" y="432"/>
                    </a:cubicBezTo>
                    <a:cubicBezTo>
                      <a:pt x="412" y="432"/>
                      <a:pt x="417" y="437"/>
                      <a:pt x="422" y="437"/>
                    </a:cubicBezTo>
                    <a:cubicBezTo>
                      <a:pt x="432" y="437"/>
                      <a:pt x="440" y="430"/>
                      <a:pt x="440" y="419"/>
                    </a:cubicBezTo>
                    <a:cubicBezTo>
                      <a:pt x="440" y="417"/>
                      <a:pt x="440" y="414"/>
                      <a:pt x="437" y="409"/>
                    </a:cubicBezTo>
                    <a:cubicBezTo>
                      <a:pt x="437" y="406"/>
                      <a:pt x="292" y="264"/>
                      <a:pt x="246" y="217"/>
                    </a:cubicBezTo>
                    <a:cubicBezTo>
                      <a:pt x="302" y="162"/>
                      <a:pt x="358" y="107"/>
                      <a:pt x="414" y="52"/>
                    </a:cubicBezTo>
                    <a:cubicBezTo>
                      <a:pt x="417" y="47"/>
                      <a:pt x="432" y="34"/>
                      <a:pt x="435" y="28"/>
                    </a:cubicBezTo>
                    <a:cubicBezTo>
                      <a:pt x="437" y="26"/>
                      <a:pt x="440" y="23"/>
                      <a:pt x="440" y="18"/>
                    </a:cubicBezTo>
                    <a:cubicBezTo>
                      <a:pt x="440" y="8"/>
                      <a:pt x="432" y="0"/>
                      <a:pt x="422" y="0"/>
                    </a:cubicBezTo>
                    <a:cubicBezTo>
                      <a:pt x="414" y="0"/>
                      <a:pt x="412" y="3"/>
                      <a:pt x="401" y="13"/>
                    </a:cubicBezTo>
                    <a:cubicBezTo>
                      <a:pt x="342" y="72"/>
                      <a:pt x="282" y="132"/>
                      <a:pt x="223" y="1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6" name=""/>
              <p:cNvSpPr/>
              <p:nvPr/>
            </p:nvSpPr>
            <p:spPr>
              <a:xfrm>
                <a:off x="4955400" y="2709720"/>
                <a:ext cx="234000" cy="224640"/>
              </a:xfrm>
              <a:custGeom>
                <a:avLst/>
                <a:gdLst/>
                <a:ahLst/>
                <a:rect l="0" t="0" r="r" b="b"/>
                <a:pathLst>
                  <a:path w="650" h="624">
                    <a:moveTo>
                      <a:pt x="217" y="282"/>
                    </a:moveTo>
                    <a:cubicBezTo>
                      <a:pt x="217" y="203"/>
                      <a:pt x="217" y="123"/>
                      <a:pt x="217" y="44"/>
                    </a:cubicBezTo>
                    <a:cubicBezTo>
                      <a:pt x="273" y="44"/>
                      <a:pt x="328" y="44"/>
                      <a:pt x="383" y="44"/>
                    </a:cubicBezTo>
                    <a:cubicBezTo>
                      <a:pt x="474" y="44"/>
                      <a:pt x="492" y="114"/>
                      <a:pt x="492" y="155"/>
                    </a:cubicBezTo>
                    <a:cubicBezTo>
                      <a:pt x="492" y="228"/>
                      <a:pt x="448" y="282"/>
                      <a:pt x="360" y="282"/>
                    </a:cubicBezTo>
                    <a:cubicBezTo>
                      <a:pt x="312" y="282"/>
                      <a:pt x="265" y="282"/>
                      <a:pt x="217" y="282"/>
                    </a:cubicBezTo>
                    <a:moveTo>
                      <a:pt x="463" y="298"/>
                    </a:moveTo>
                    <a:cubicBezTo>
                      <a:pt x="562" y="282"/>
                      <a:pt x="621" y="228"/>
                      <a:pt x="621" y="155"/>
                    </a:cubicBezTo>
                    <a:cubicBezTo>
                      <a:pt x="621" y="72"/>
                      <a:pt x="541" y="0"/>
                      <a:pt x="393" y="0"/>
                    </a:cubicBezTo>
                    <a:cubicBezTo>
                      <a:pt x="262" y="0"/>
                      <a:pt x="131" y="0"/>
                      <a:pt x="0" y="0"/>
                    </a:cubicBezTo>
                    <a:cubicBezTo>
                      <a:pt x="0" y="15"/>
                      <a:pt x="0" y="29"/>
                      <a:pt x="0" y="44"/>
                    </a:cubicBezTo>
                    <a:cubicBezTo>
                      <a:pt x="33" y="44"/>
                      <a:pt x="66" y="44"/>
                      <a:pt x="98" y="44"/>
                    </a:cubicBezTo>
                    <a:cubicBezTo>
                      <a:pt x="98" y="223"/>
                      <a:pt x="98" y="401"/>
                      <a:pt x="98" y="580"/>
                    </a:cubicBezTo>
                    <a:cubicBezTo>
                      <a:pt x="66" y="580"/>
                      <a:pt x="33" y="580"/>
                      <a:pt x="0" y="580"/>
                    </a:cubicBezTo>
                    <a:cubicBezTo>
                      <a:pt x="0" y="595"/>
                      <a:pt x="0" y="609"/>
                      <a:pt x="0" y="624"/>
                    </a:cubicBezTo>
                    <a:cubicBezTo>
                      <a:pt x="141" y="624"/>
                      <a:pt x="281" y="624"/>
                      <a:pt x="422" y="624"/>
                    </a:cubicBezTo>
                    <a:cubicBezTo>
                      <a:pt x="572" y="624"/>
                      <a:pt x="650" y="544"/>
                      <a:pt x="650" y="456"/>
                    </a:cubicBezTo>
                    <a:cubicBezTo>
                      <a:pt x="650" y="368"/>
                      <a:pt x="572" y="305"/>
                      <a:pt x="463" y="298"/>
                    </a:cubicBezTo>
                    <a:moveTo>
                      <a:pt x="386" y="580"/>
                    </a:moveTo>
                    <a:cubicBezTo>
                      <a:pt x="330" y="580"/>
                      <a:pt x="273" y="580"/>
                      <a:pt x="217" y="580"/>
                    </a:cubicBezTo>
                    <a:cubicBezTo>
                      <a:pt x="217" y="492"/>
                      <a:pt x="217" y="404"/>
                      <a:pt x="217" y="316"/>
                    </a:cubicBezTo>
                    <a:cubicBezTo>
                      <a:pt x="276" y="316"/>
                      <a:pt x="335" y="316"/>
                      <a:pt x="393" y="316"/>
                    </a:cubicBezTo>
                    <a:cubicBezTo>
                      <a:pt x="412" y="316"/>
                      <a:pt x="456" y="316"/>
                      <a:pt x="487" y="355"/>
                    </a:cubicBezTo>
                    <a:cubicBezTo>
                      <a:pt x="515" y="393"/>
                      <a:pt x="515" y="443"/>
                      <a:pt x="515" y="453"/>
                    </a:cubicBezTo>
                    <a:cubicBezTo>
                      <a:pt x="515" y="466"/>
                      <a:pt x="515" y="580"/>
                      <a:pt x="386" y="5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7" name=""/>
              <p:cNvSpPr/>
              <p:nvPr/>
            </p:nvSpPr>
            <p:spPr>
              <a:xfrm>
                <a:off x="5310720" y="2845800"/>
                <a:ext cx="200160" cy="12960"/>
              </a:xfrm>
              <a:custGeom>
                <a:avLst/>
                <a:gdLst/>
                <a:ahLst/>
                <a:rect l="0" t="0" r="r" b="b"/>
                <a:pathLst>
                  <a:path w="556" h="36">
                    <a:moveTo>
                      <a:pt x="523" y="36"/>
                    </a:moveTo>
                    <a:cubicBezTo>
                      <a:pt x="538" y="36"/>
                      <a:pt x="556" y="36"/>
                      <a:pt x="556" y="18"/>
                    </a:cubicBezTo>
                    <a:cubicBezTo>
                      <a:pt x="556" y="0"/>
                      <a:pt x="538" y="0"/>
                      <a:pt x="523" y="0"/>
                    </a:cubicBezTo>
                    <a:cubicBezTo>
                      <a:pt x="359" y="0"/>
                      <a:pt x="195" y="0"/>
                      <a:pt x="31" y="0"/>
                    </a:cubicBezTo>
                    <a:cubicBezTo>
                      <a:pt x="16" y="0"/>
                      <a:pt x="0" y="0"/>
                      <a:pt x="0" y="18"/>
                    </a:cubicBezTo>
                    <a:cubicBezTo>
                      <a:pt x="0" y="36"/>
                      <a:pt x="16" y="36"/>
                      <a:pt x="31" y="36"/>
                    </a:cubicBezTo>
                    <a:cubicBezTo>
                      <a:pt x="195" y="36"/>
                      <a:pt x="359" y="36"/>
                      <a:pt x="523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2040" bIns="-320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8" name=""/>
              <p:cNvSpPr/>
              <p:nvPr/>
            </p:nvSpPr>
            <p:spPr>
              <a:xfrm>
                <a:off x="5624640" y="2790000"/>
                <a:ext cx="126720" cy="148320"/>
              </a:xfrm>
              <a:custGeom>
                <a:avLst/>
                <a:gdLst/>
                <a:ahLst/>
                <a:rect l="0" t="0" r="r" b="b"/>
                <a:pathLst>
                  <a:path w="352" h="412">
                    <a:moveTo>
                      <a:pt x="321" y="57"/>
                    </a:moveTo>
                    <a:cubicBezTo>
                      <a:pt x="308" y="57"/>
                      <a:pt x="295" y="57"/>
                      <a:pt x="282" y="67"/>
                    </a:cubicBezTo>
                    <a:cubicBezTo>
                      <a:pt x="267" y="83"/>
                      <a:pt x="267" y="98"/>
                      <a:pt x="267" y="104"/>
                    </a:cubicBezTo>
                    <a:cubicBezTo>
                      <a:pt x="267" y="127"/>
                      <a:pt x="282" y="135"/>
                      <a:pt x="300" y="135"/>
                    </a:cubicBezTo>
                    <a:cubicBezTo>
                      <a:pt x="326" y="135"/>
                      <a:pt x="349" y="114"/>
                      <a:pt x="349" y="78"/>
                    </a:cubicBezTo>
                    <a:cubicBezTo>
                      <a:pt x="349" y="34"/>
                      <a:pt x="308" y="0"/>
                      <a:pt x="243" y="0"/>
                    </a:cubicBezTo>
                    <a:cubicBezTo>
                      <a:pt x="119" y="0"/>
                      <a:pt x="0" y="129"/>
                      <a:pt x="0" y="259"/>
                    </a:cubicBezTo>
                    <a:cubicBezTo>
                      <a:pt x="0" y="339"/>
                      <a:pt x="52" y="412"/>
                      <a:pt x="148" y="412"/>
                    </a:cubicBezTo>
                    <a:cubicBezTo>
                      <a:pt x="277" y="412"/>
                      <a:pt x="352" y="316"/>
                      <a:pt x="352" y="303"/>
                    </a:cubicBezTo>
                    <a:cubicBezTo>
                      <a:pt x="352" y="298"/>
                      <a:pt x="347" y="293"/>
                      <a:pt x="342" y="293"/>
                    </a:cubicBezTo>
                    <a:cubicBezTo>
                      <a:pt x="336" y="293"/>
                      <a:pt x="336" y="295"/>
                      <a:pt x="331" y="300"/>
                    </a:cubicBezTo>
                    <a:cubicBezTo>
                      <a:pt x="259" y="391"/>
                      <a:pt x="158" y="391"/>
                      <a:pt x="148" y="391"/>
                    </a:cubicBezTo>
                    <a:cubicBezTo>
                      <a:pt x="91" y="391"/>
                      <a:pt x="67" y="347"/>
                      <a:pt x="67" y="293"/>
                    </a:cubicBezTo>
                    <a:cubicBezTo>
                      <a:pt x="67" y="254"/>
                      <a:pt x="85" y="166"/>
                      <a:pt x="116" y="111"/>
                    </a:cubicBezTo>
                    <a:cubicBezTo>
                      <a:pt x="145" y="60"/>
                      <a:pt x="194" y="21"/>
                      <a:pt x="243" y="21"/>
                    </a:cubicBezTo>
                    <a:cubicBezTo>
                      <a:pt x="274" y="21"/>
                      <a:pt x="308" y="31"/>
                      <a:pt x="321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9" name=""/>
              <p:cNvSpPr/>
              <p:nvPr/>
            </p:nvSpPr>
            <p:spPr>
              <a:xfrm>
                <a:off x="5801760" y="2488680"/>
                <a:ext cx="164880" cy="227520"/>
              </a:xfrm>
              <a:custGeom>
                <a:avLst/>
                <a:gdLst/>
                <a:ahLst/>
                <a:rect l="0" t="0" r="r" b="b"/>
                <a:pathLst>
                  <a:path w="458" h="632">
                    <a:moveTo>
                      <a:pt x="383" y="41"/>
                    </a:moveTo>
                    <a:cubicBezTo>
                      <a:pt x="408" y="41"/>
                      <a:pt x="433" y="41"/>
                      <a:pt x="458" y="41"/>
                    </a:cubicBezTo>
                    <a:cubicBezTo>
                      <a:pt x="458" y="28"/>
                      <a:pt x="458" y="14"/>
                      <a:pt x="458" y="0"/>
                    </a:cubicBezTo>
                    <a:cubicBezTo>
                      <a:pt x="427" y="3"/>
                      <a:pt x="349" y="3"/>
                      <a:pt x="313" y="3"/>
                    </a:cubicBezTo>
                    <a:cubicBezTo>
                      <a:pt x="264" y="3"/>
                      <a:pt x="176" y="3"/>
                      <a:pt x="132" y="0"/>
                    </a:cubicBezTo>
                    <a:cubicBezTo>
                      <a:pt x="132" y="14"/>
                      <a:pt x="132" y="28"/>
                      <a:pt x="132" y="41"/>
                    </a:cubicBezTo>
                    <a:cubicBezTo>
                      <a:pt x="175" y="41"/>
                      <a:pt x="218" y="41"/>
                      <a:pt x="261" y="41"/>
                    </a:cubicBezTo>
                    <a:cubicBezTo>
                      <a:pt x="261" y="190"/>
                      <a:pt x="261" y="338"/>
                      <a:pt x="261" y="487"/>
                    </a:cubicBezTo>
                    <a:cubicBezTo>
                      <a:pt x="261" y="505"/>
                      <a:pt x="261" y="601"/>
                      <a:pt x="171" y="601"/>
                    </a:cubicBezTo>
                    <a:cubicBezTo>
                      <a:pt x="155" y="601"/>
                      <a:pt x="124" y="598"/>
                      <a:pt x="98" y="585"/>
                    </a:cubicBezTo>
                    <a:cubicBezTo>
                      <a:pt x="112" y="563"/>
                      <a:pt x="140" y="567"/>
                      <a:pt x="140" y="518"/>
                    </a:cubicBezTo>
                    <a:cubicBezTo>
                      <a:pt x="140" y="469"/>
                      <a:pt x="98" y="448"/>
                      <a:pt x="70" y="448"/>
                    </a:cubicBezTo>
                    <a:cubicBezTo>
                      <a:pt x="36" y="448"/>
                      <a:pt x="0" y="471"/>
                      <a:pt x="0" y="518"/>
                    </a:cubicBezTo>
                    <a:cubicBezTo>
                      <a:pt x="0" y="588"/>
                      <a:pt x="72" y="632"/>
                      <a:pt x="176" y="632"/>
                    </a:cubicBezTo>
                    <a:cubicBezTo>
                      <a:pt x="298" y="632"/>
                      <a:pt x="383" y="580"/>
                      <a:pt x="383" y="487"/>
                    </a:cubicBezTo>
                    <a:cubicBezTo>
                      <a:pt x="383" y="338"/>
                      <a:pt x="383" y="190"/>
                      <a:pt x="383" y="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60" name=""/>
              <p:cNvSpPr/>
              <p:nvPr/>
            </p:nvSpPr>
            <p:spPr>
              <a:xfrm>
                <a:off x="5791320" y="2845800"/>
                <a:ext cx="199440" cy="12960"/>
              </a:xfrm>
              <a:custGeom>
                <a:avLst/>
                <a:gdLst/>
                <a:ahLst/>
                <a:rect l="0" t="0" r="r" b="b"/>
                <a:pathLst>
                  <a:path w="554" h="36">
                    <a:moveTo>
                      <a:pt x="0" y="0"/>
                    </a:moveTo>
                    <a:cubicBezTo>
                      <a:pt x="185" y="0"/>
                      <a:pt x="369" y="0"/>
                      <a:pt x="554" y="0"/>
                    </a:cubicBezTo>
                    <a:cubicBezTo>
                      <a:pt x="554" y="12"/>
                      <a:pt x="554" y="24"/>
                      <a:pt x="554" y="36"/>
                    </a:cubicBezTo>
                    <a:cubicBezTo>
                      <a:pt x="369" y="36"/>
                      <a:pt x="185" y="36"/>
                      <a:pt x="0" y="36"/>
                    </a:cubicBezTo>
                    <a:cubicBezTo>
                      <a:pt x="0" y="24"/>
                      <a:pt x="0" y="12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2040" bIns="-320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61" name=""/>
              <p:cNvSpPr/>
              <p:nvPr/>
            </p:nvSpPr>
            <p:spPr>
              <a:xfrm>
                <a:off x="5804280" y="3018240"/>
                <a:ext cx="173160" cy="144360"/>
              </a:xfrm>
              <a:custGeom>
                <a:avLst/>
                <a:gdLst/>
                <a:ahLst/>
                <a:rect l="0" t="0" r="r" b="b"/>
                <a:pathLst>
                  <a:path w="481" h="401">
                    <a:moveTo>
                      <a:pt x="437" y="52"/>
                    </a:moveTo>
                    <a:cubicBezTo>
                      <a:pt x="448" y="52"/>
                      <a:pt x="481" y="52"/>
                      <a:pt x="481" y="21"/>
                    </a:cubicBezTo>
                    <a:cubicBezTo>
                      <a:pt x="481" y="0"/>
                      <a:pt x="461" y="0"/>
                      <a:pt x="445" y="0"/>
                    </a:cubicBezTo>
                    <a:cubicBezTo>
                      <a:pt x="376" y="0"/>
                      <a:pt x="307" y="0"/>
                      <a:pt x="238" y="0"/>
                    </a:cubicBezTo>
                    <a:cubicBezTo>
                      <a:pt x="101" y="0"/>
                      <a:pt x="0" y="148"/>
                      <a:pt x="0" y="256"/>
                    </a:cubicBezTo>
                    <a:cubicBezTo>
                      <a:pt x="0" y="337"/>
                      <a:pt x="54" y="401"/>
                      <a:pt x="137" y="401"/>
                    </a:cubicBezTo>
                    <a:cubicBezTo>
                      <a:pt x="243" y="401"/>
                      <a:pt x="365" y="290"/>
                      <a:pt x="365" y="150"/>
                    </a:cubicBezTo>
                    <a:cubicBezTo>
                      <a:pt x="365" y="135"/>
                      <a:pt x="365" y="91"/>
                      <a:pt x="336" y="52"/>
                    </a:cubicBezTo>
                    <a:cubicBezTo>
                      <a:pt x="370" y="52"/>
                      <a:pt x="404" y="52"/>
                      <a:pt x="437" y="52"/>
                    </a:cubicBezTo>
                    <a:moveTo>
                      <a:pt x="137" y="381"/>
                    </a:moveTo>
                    <a:cubicBezTo>
                      <a:pt x="93" y="381"/>
                      <a:pt x="57" y="347"/>
                      <a:pt x="57" y="282"/>
                    </a:cubicBezTo>
                    <a:cubicBezTo>
                      <a:pt x="57" y="256"/>
                      <a:pt x="67" y="181"/>
                      <a:pt x="98" y="127"/>
                    </a:cubicBezTo>
                    <a:cubicBezTo>
                      <a:pt x="137" y="65"/>
                      <a:pt x="192" y="52"/>
                      <a:pt x="223" y="52"/>
                    </a:cubicBezTo>
                    <a:cubicBezTo>
                      <a:pt x="298" y="52"/>
                      <a:pt x="305" y="111"/>
                      <a:pt x="305" y="140"/>
                    </a:cubicBezTo>
                    <a:cubicBezTo>
                      <a:pt x="305" y="181"/>
                      <a:pt x="287" y="256"/>
                      <a:pt x="256" y="303"/>
                    </a:cubicBezTo>
                    <a:cubicBezTo>
                      <a:pt x="223" y="357"/>
                      <a:pt x="173" y="381"/>
                      <a:pt x="137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62" name=""/>
              <p:cNvSpPr/>
              <p:nvPr/>
            </p:nvSpPr>
            <p:spPr>
              <a:xfrm>
                <a:off x="6698160" y="2709720"/>
                <a:ext cx="234000" cy="224640"/>
              </a:xfrm>
              <a:custGeom>
                <a:avLst/>
                <a:gdLst/>
                <a:ahLst/>
                <a:rect l="0" t="0" r="r" b="b"/>
                <a:pathLst>
                  <a:path w="650" h="624">
                    <a:moveTo>
                      <a:pt x="217" y="282"/>
                    </a:moveTo>
                    <a:cubicBezTo>
                      <a:pt x="217" y="203"/>
                      <a:pt x="217" y="123"/>
                      <a:pt x="217" y="44"/>
                    </a:cubicBezTo>
                    <a:cubicBezTo>
                      <a:pt x="273" y="44"/>
                      <a:pt x="328" y="44"/>
                      <a:pt x="383" y="44"/>
                    </a:cubicBezTo>
                    <a:cubicBezTo>
                      <a:pt x="474" y="44"/>
                      <a:pt x="489" y="114"/>
                      <a:pt x="489" y="155"/>
                    </a:cubicBezTo>
                    <a:cubicBezTo>
                      <a:pt x="489" y="228"/>
                      <a:pt x="448" y="282"/>
                      <a:pt x="357" y="282"/>
                    </a:cubicBezTo>
                    <a:cubicBezTo>
                      <a:pt x="311" y="282"/>
                      <a:pt x="264" y="282"/>
                      <a:pt x="217" y="282"/>
                    </a:cubicBezTo>
                    <a:moveTo>
                      <a:pt x="463" y="298"/>
                    </a:moveTo>
                    <a:cubicBezTo>
                      <a:pt x="559" y="282"/>
                      <a:pt x="619" y="228"/>
                      <a:pt x="619" y="155"/>
                    </a:cubicBezTo>
                    <a:cubicBezTo>
                      <a:pt x="619" y="72"/>
                      <a:pt x="541" y="0"/>
                      <a:pt x="393" y="0"/>
                    </a:cubicBezTo>
                    <a:cubicBezTo>
                      <a:pt x="262" y="0"/>
                      <a:pt x="131" y="0"/>
                      <a:pt x="0" y="0"/>
                    </a:cubicBezTo>
                    <a:cubicBezTo>
                      <a:pt x="0" y="15"/>
                      <a:pt x="0" y="29"/>
                      <a:pt x="0" y="44"/>
                    </a:cubicBezTo>
                    <a:cubicBezTo>
                      <a:pt x="33" y="44"/>
                      <a:pt x="66" y="44"/>
                      <a:pt x="98" y="44"/>
                    </a:cubicBezTo>
                    <a:cubicBezTo>
                      <a:pt x="98" y="223"/>
                      <a:pt x="98" y="401"/>
                      <a:pt x="98" y="580"/>
                    </a:cubicBezTo>
                    <a:cubicBezTo>
                      <a:pt x="66" y="580"/>
                      <a:pt x="33" y="580"/>
                      <a:pt x="0" y="580"/>
                    </a:cubicBezTo>
                    <a:cubicBezTo>
                      <a:pt x="0" y="595"/>
                      <a:pt x="0" y="609"/>
                      <a:pt x="0" y="624"/>
                    </a:cubicBezTo>
                    <a:cubicBezTo>
                      <a:pt x="141" y="624"/>
                      <a:pt x="281" y="624"/>
                      <a:pt x="422" y="624"/>
                    </a:cubicBezTo>
                    <a:cubicBezTo>
                      <a:pt x="572" y="624"/>
                      <a:pt x="650" y="544"/>
                      <a:pt x="650" y="456"/>
                    </a:cubicBezTo>
                    <a:cubicBezTo>
                      <a:pt x="650" y="368"/>
                      <a:pt x="569" y="305"/>
                      <a:pt x="463" y="298"/>
                    </a:cubicBezTo>
                    <a:moveTo>
                      <a:pt x="383" y="580"/>
                    </a:moveTo>
                    <a:cubicBezTo>
                      <a:pt x="328" y="580"/>
                      <a:pt x="273" y="580"/>
                      <a:pt x="217" y="580"/>
                    </a:cubicBezTo>
                    <a:cubicBezTo>
                      <a:pt x="217" y="492"/>
                      <a:pt x="217" y="404"/>
                      <a:pt x="217" y="316"/>
                    </a:cubicBezTo>
                    <a:cubicBezTo>
                      <a:pt x="276" y="316"/>
                      <a:pt x="335" y="316"/>
                      <a:pt x="393" y="316"/>
                    </a:cubicBezTo>
                    <a:cubicBezTo>
                      <a:pt x="412" y="316"/>
                      <a:pt x="453" y="316"/>
                      <a:pt x="484" y="355"/>
                    </a:cubicBezTo>
                    <a:cubicBezTo>
                      <a:pt x="515" y="393"/>
                      <a:pt x="515" y="443"/>
                      <a:pt x="515" y="453"/>
                    </a:cubicBezTo>
                    <a:cubicBezTo>
                      <a:pt x="515" y="466"/>
                      <a:pt x="515" y="580"/>
                      <a:pt x="383" y="5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63" name=""/>
              <p:cNvSpPr/>
              <p:nvPr/>
            </p:nvSpPr>
            <p:spPr>
              <a:xfrm>
                <a:off x="7062480" y="2814120"/>
                <a:ext cx="217080" cy="76320"/>
              </a:xfrm>
              <a:custGeom>
                <a:avLst/>
                <a:gdLst/>
                <a:ahLst/>
                <a:rect l="0" t="0" r="r" b="b"/>
                <a:pathLst>
                  <a:path w="603" h="212">
                    <a:moveTo>
                      <a:pt x="572" y="36"/>
                    </a:moveTo>
                    <a:cubicBezTo>
                      <a:pt x="588" y="36"/>
                      <a:pt x="603" y="36"/>
                      <a:pt x="603" y="18"/>
                    </a:cubicBezTo>
                    <a:cubicBezTo>
                      <a:pt x="603" y="0"/>
                      <a:pt x="588" y="0"/>
                      <a:pt x="575" y="0"/>
                    </a:cubicBezTo>
                    <a:cubicBezTo>
                      <a:pt x="393" y="0"/>
                      <a:pt x="211" y="0"/>
                      <a:pt x="28" y="0"/>
                    </a:cubicBezTo>
                    <a:cubicBezTo>
                      <a:pt x="16" y="0"/>
                      <a:pt x="0" y="0"/>
                      <a:pt x="0" y="18"/>
                    </a:cubicBezTo>
                    <a:cubicBezTo>
                      <a:pt x="0" y="36"/>
                      <a:pt x="16" y="36"/>
                      <a:pt x="31" y="36"/>
                    </a:cubicBezTo>
                    <a:cubicBezTo>
                      <a:pt x="211" y="36"/>
                      <a:pt x="392" y="36"/>
                      <a:pt x="572" y="36"/>
                    </a:cubicBezTo>
                    <a:moveTo>
                      <a:pt x="575" y="212"/>
                    </a:moveTo>
                    <a:cubicBezTo>
                      <a:pt x="588" y="212"/>
                      <a:pt x="603" y="212"/>
                      <a:pt x="603" y="194"/>
                    </a:cubicBezTo>
                    <a:cubicBezTo>
                      <a:pt x="603" y="176"/>
                      <a:pt x="588" y="176"/>
                      <a:pt x="572" y="176"/>
                    </a:cubicBezTo>
                    <a:cubicBezTo>
                      <a:pt x="392" y="176"/>
                      <a:pt x="211" y="176"/>
                      <a:pt x="31" y="176"/>
                    </a:cubicBezTo>
                    <a:cubicBezTo>
                      <a:pt x="16" y="176"/>
                      <a:pt x="0" y="176"/>
                      <a:pt x="0" y="194"/>
                    </a:cubicBezTo>
                    <a:cubicBezTo>
                      <a:pt x="0" y="212"/>
                      <a:pt x="16" y="212"/>
                      <a:pt x="28" y="212"/>
                    </a:cubicBezTo>
                    <a:cubicBezTo>
                      <a:pt x="211" y="212"/>
                      <a:pt x="393" y="212"/>
                      <a:pt x="575" y="2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320" bIns="31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64" name=""/>
              <p:cNvSpPr/>
              <p:nvPr/>
            </p:nvSpPr>
            <p:spPr>
              <a:xfrm>
                <a:off x="7405200" y="2710800"/>
                <a:ext cx="241200" cy="234720"/>
              </a:xfrm>
              <a:custGeom>
                <a:avLst/>
                <a:gdLst/>
                <a:ahLst/>
                <a:rect l="0" t="0" r="r" b="b"/>
                <a:pathLst>
                  <a:path w="670" h="652">
                    <a:moveTo>
                      <a:pt x="665" y="21"/>
                    </a:moveTo>
                    <a:cubicBezTo>
                      <a:pt x="668" y="18"/>
                      <a:pt x="670" y="10"/>
                      <a:pt x="670" y="8"/>
                    </a:cubicBezTo>
                    <a:cubicBezTo>
                      <a:pt x="670" y="3"/>
                      <a:pt x="670" y="0"/>
                      <a:pt x="647" y="0"/>
                    </a:cubicBezTo>
                    <a:cubicBezTo>
                      <a:pt x="438" y="0"/>
                      <a:pt x="229" y="0"/>
                      <a:pt x="21" y="0"/>
                    </a:cubicBezTo>
                    <a:cubicBezTo>
                      <a:pt x="0" y="0"/>
                      <a:pt x="0" y="3"/>
                      <a:pt x="0" y="8"/>
                    </a:cubicBezTo>
                    <a:cubicBezTo>
                      <a:pt x="0" y="10"/>
                      <a:pt x="3" y="18"/>
                      <a:pt x="3" y="21"/>
                    </a:cubicBezTo>
                    <a:cubicBezTo>
                      <a:pt x="105" y="225"/>
                      <a:pt x="208" y="430"/>
                      <a:pt x="311" y="634"/>
                    </a:cubicBezTo>
                    <a:cubicBezTo>
                      <a:pt x="316" y="645"/>
                      <a:pt x="318" y="652"/>
                      <a:pt x="334" y="652"/>
                    </a:cubicBezTo>
                    <a:cubicBezTo>
                      <a:pt x="349" y="652"/>
                      <a:pt x="352" y="645"/>
                      <a:pt x="360" y="634"/>
                    </a:cubicBezTo>
                    <a:cubicBezTo>
                      <a:pt x="462" y="430"/>
                      <a:pt x="563" y="225"/>
                      <a:pt x="665" y="21"/>
                    </a:cubicBezTo>
                    <a:moveTo>
                      <a:pt x="111" y="65"/>
                    </a:moveTo>
                    <a:cubicBezTo>
                      <a:pt x="278" y="65"/>
                      <a:pt x="444" y="65"/>
                      <a:pt x="611" y="65"/>
                    </a:cubicBezTo>
                    <a:cubicBezTo>
                      <a:pt x="528" y="232"/>
                      <a:pt x="445" y="399"/>
                      <a:pt x="362" y="567"/>
                    </a:cubicBezTo>
                    <a:cubicBezTo>
                      <a:pt x="279" y="399"/>
                      <a:pt x="195" y="232"/>
                      <a:pt x="111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65" name=""/>
              <p:cNvSpPr/>
              <p:nvPr/>
            </p:nvSpPr>
            <p:spPr>
              <a:xfrm>
                <a:off x="7783560" y="2774160"/>
                <a:ext cx="157320" cy="157320"/>
              </a:xfrm>
              <a:custGeom>
                <a:avLst/>
                <a:gdLst/>
                <a:ahLst/>
                <a:rect l="0" t="0" r="r" b="b"/>
                <a:pathLst>
                  <a:path w="437" h="437">
                    <a:moveTo>
                      <a:pt x="220" y="192"/>
                    </a:moveTo>
                    <a:cubicBezTo>
                      <a:pt x="159" y="131"/>
                      <a:pt x="97" y="71"/>
                      <a:pt x="36" y="1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3"/>
                      <a:pt x="0" y="26"/>
                      <a:pt x="10" y="36"/>
                    </a:cubicBezTo>
                    <a:cubicBezTo>
                      <a:pt x="71" y="97"/>
                      <a:pt x="131" y="157"/>
                      <a:pt x="192" y="217"/>
                    </a:cubicBezTo>
                    <a:cubicBezTo>
                      <a:pt x="131" y="279"/>
                      <a:pt x="71" y="340"/>
                      <a:pt x="10" y="401"/>
                    </a:cubicBezTo>
                    <a:cubicBezTo>
                      <a:pt x="0" y="412"/>
                      <a:pt x="0" y="412"/>
                      <a:pt x="0" y="419"/>
                    </a:cubicBezTo>
                    <a:cubicBezTo>
                      <a:pt x="0" y="430"/>
                      <a:pt x="8" y="437"/>
                      <a:pt x="18" y="437"/>
                    </a:cubicBezTo>
                    <a:cubicBezTo>
                      <a:pt x="23" y="437"/>
                      <a:pt x="26" y="435"/>
                      <a:pt x="36" y="425"/>
                    </a:cubicBezTo>
                    <a:cubicBezTo>
                      <a:pt x="97" y="364"/>
                      <a:pt x="157" y="304"/>
                      <a:pt x="217" y="243"/>
                    </a:cubicBezTo>
                    <a:cubicBezTo>
                      <a:pt x="280" y="306"/>
                      <a:pt x="343" y="369"/>
                      <a:pt x="406" y="432"/>
                    </a:cubicBezTo>
                    <a:cubicBezTo>
                      <a:pt x="409" y="432"/>
                      <a:pt x="414" y="437"/>
                      <a:pt x="419" y="437"/>
                    </a:cubicBezTo>
                    <a:cubicBezTo>
                      <a:pt x="432" y="437"/>
                      <a:pt x="437" y="430"/>
                      <a:pt x="437" y="419"/>
                    </a:cubicBezTo>
                    <a:cubicBezTo>
                      <a:pt x="437" y="417"/>
                      <a:pt x="437" y="414"/>
                      <a:pt x="435" y="409"/>
                    </a:cubicBezTo>
                    <a:cubicBezTo>
                      <a:pt x="435" y="406"/>
                      <a:pt x="290" y="264"/>
                      <a:pt x="243" y="217"/>
                    </a:cubicBezTo>
                    <a:cubicBezTo>
                      <a:pt x="299" y="162"/>
                      <a:pt x="355" y="107"/>
                      <a:pt x="412" y="52"/>
                    </a:cubicBezTo>
                    <a:cubicBezTo>
                      <a:pt x="417" y="47"/>
                      <a:pt x="430" y="34"/>
                      <a:pt x="435" y="28"/>
                    </a:cubicBezTo>
                    <a:cubicBezTo>
                      <a:pt x="435" y="26"/>
                      <a:pt x="437" y="23"/>
                      <a:pt x="437" y="18"/>
                    </a:cubicBezTo>
                    <a:cubicBezTo>
                      <a:pt x="437" y="8"/>
                      <a:pt x="432" y="0"/>
                      <a:pt x="419" y="0"/>
                    </a:cubicBezTo>
                    <a:cubicBezTo>
                      <a:pt x="414" y="0"/>
                      <a:pt x="409" y="3"/>
                      <a:pt x="399" y="13"/>
                    </a:cubicBezTo>
                    <a:cubicBezTo>
                      <a:pt x="339" y="72"/>
                      <a:pt x="280" y="132"/>
                      <a:pt x="220" y="1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66" name=""/>
              <p:cNvSpPr/>
              <p:nvPr/>
            </p:nvSpPr>
            <p:spPr>
              <a:xfrm>
                <a:off x="8076240" y="2706120"/>
                <a:ext cx="257040" cy="228240"/>
              </a:xfrm>
              <a:custGeom>
                <a:avLst/>
                <a:gdLst/>
                <a:ahLst/>
                <a:rect l="0" t="0" r="r" b="b"/>
                <a:pathLst>
                  <a:path w="714" h="634">
                    <a:moveTo>
                      <a:pt x="393" y="23"/>
                    </a:moveTo>
                    <a:cubicBezTo>
                      <a:pt x="383" y="0"/>
                      <a:pt x="373" y="0"/>
                      <a:pt x="357" y="0"/>
                    </a:cubicBezTo>
                    <a:cubicBezTo>
                      <a:pt x="331" y="0"/>
                      <a:pt x="329" y="8"/>
                      <a:pt x="321" y="23"/>
                    </a:cubicBezTo>
                    <a:cubicBezTo>
                      <a:pt x="246" y="205"/>
                      <a:pt x="171" y="387"/>
                      <a:pt x="96" y="569"/>
                    </a:cubicBezTo>
                    <a:cubicBezTo>
                      <a:pt x="91" y="585"/>
                      <a:pt x="88" y="590"/>
                      <a:pt x="18" y="590"/>
                    </a:cubicBezTo>
                    <a:cubicBezTo>
                      <a:pt x="12" y="590"/>
                      <a:pt x="6" y="590"/>
                      <a:pt x="0" y="590"/>
                    </a:cubicBezTo>
                    <a:cubicBezTo>
                      <a:pt x="0" y="605"/>
                      <a:pt x="0" y="620"/>
                      <a:pt x="0" y="634"/>
                    </a:cubicBezTo>
                    <a:cubicBezTo>
                      <a:pt x="34" y="634"/>
                      <a:pt x="78" y="632"/>
                      <a:pt x="106" y="632"/>
                    </a:cubicBezTo>
                    <a:cubicBezTo>
                      <a:pt x="142" y="632"/>
                      <a:pt x="192" y="632"/>
                      <a:pt x="225" y="634"/>
                    </a:cubicBezTo>
                    <a:cubicBezTo>
                      <a:pt x="225" y="620"/>
                      <a:pt x="225" y="605"/>
                      <a:pt x="225" y="590"/>
                    </a:cubicBezTo>
                    <a:cubicBezTo>
                      <a:pt x="198" y="587"/>
                      <a:pt x="145" y="590"/>
                      <a:pt x="145" y="580"/>
                    </a:cubicBezTo>
                    <a:cubicBezTo>
                      <a:pt x="146" y="576"/>
                      <a:pt x="147" y="573"/>
                      <a:pt x="148" y="569"/>
                    </a:cubicBezTo>
                    <a:cubicBezTo>
                      <a:pt x="163" y="532"/>
                      <a:pt x="179" y="495"/>
                      <a:pt x="194" y="458"/>
                    </a:cubicBezTo>
                    <a:cubicBezTo>
                      <a:pt x="275" y="458"/>
                      <a:pt x="356" y="458"/>
                      <a:pt x="437" y="458"/>
                    </a:cubicBezTo>
                    <a:cubicBezTo>
                      <a:pt x="456" y="502"/>
                      <a:pt x="474" y="546"/>
                      <a:pt x="492" y="590"/>
                    </a:cubicBezTo>
                    <a:cubicBezTo>
                      <a:pt x="463" y="590"/>
                      <a:pt x="435" y="590"/>
                      <a:pt x="406" y="590"/>
                    </a:cubicBezTo>
                    <a:cubicBezTo>
                      <a:pt x="406" y="605"/>
                      <a:pt x="406" y="620"/>
                      <a:pt x="406" y="634"/>
                    </a:cubicBezTo>
                    <a:cubicBezTo>
                      <a:pt x="440" y="632"/>
                      <a:pt x="528" y="632"/>
                      <a:pt x="567" y="632"/>
                    </a:cubicBezTo>
                    <a:cubicBezTo>
                      <a:pt x="603" y="632"/>
                      <a:pt x="683" y="632"/>
                      <a:pt x="714" y="634"/>
                    </a:cubicBezTo>
                    <a:cubicBezTo>
                      <a:pt x="714" y="620"/>
                      <a:pt x="714" y="605"/>
                      <a:pt x="714" y="590"/>
                    </a:cubicBezTo>
                    <a:cubicBezTo>
                      <a:pt x="685" y="590"/>
                      <a:pt x="656" y="590"/>
                      <a:pt x="626" y="590"/>
                    </a:cubicBezTo>
                    <a:cubicBezTo>
                      <a:pt x="549" y="401"/>
                      <a:pt x="471" y="212"/>
                      <a:pt x="393" y="23"/>
                    </a:cubicBezTo>
                    <a:moveTo>
                      <a:pt x="316" y="163"/>
                    </a:moveTo>
                    <a:cubicBezTo>
                      <a:pt x="350" y="248"/>
                      <a:pt x="385" y="332"/>
                      <a:pt x="419" y="417"/>
                    </a:cubicBezTo>
                    <a:cubicBezTo>
                      <a:pt x="350" y="417"/>
                      <a:pt x="281" y="417"/>
                      <a:pt x="212" y="417"/>
                    </a:cubicBezTo>
                    <a:cubicBezTo>
                      <a:pt x="247" y="332"/>
                      <a:pt x="281" y="248"/>
                      <a:pt x="316" y="1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167" name=""/>
          <p:cNvGrpSpPr/>
          <p:nvPr/>
        </p:nvGrpSpPr>
        <p:grpSpPr>
          <a:xfrm>
            <a:off x="1197720" y="3353400"/>
            <a:ext cx="7525440" cy="612720"/>
            <a:chOff x="1197720" y="3353400"/>
            <a:chExt cx="7525440" cy="612720"/>
          </a:xfrm>
        </p:grpSpPr>
        <p:grpSp>
          <p:nvGrpSpPr>
            <p:cNvPr id="1168" name=""/>
            <p:cNvGrpSpPr/>
            <p:nvPr/>
          </p:nvGrpSpPr>
          <p:grpSpPr>
            <a:xfrm>
              <a:off x="1197720" y="3353400"/>
              <a:ext cx="7525440" cy="612720"/>
              <a:chOff x="1197720" y="3353400"/>
              <a:chExt cx="7525440" cy="612720"/>
            </a:xfrm>
          </p:grpSpPr>
          <p:sp>
            <p:nvSpPr>
              <p:cNvPr id="1169" name=""/>
              <p:cNvSpPr/>
              <p:nvPr/>
            </p:nvSpPr>
            <p:spPr>
              <a:xfrm>
                <a:off x="1210680" y="3366360"/>
                <a:ext cx="7499160" cy="586440"/>
              </a:xfrm>
              <a:custGeom>
                <a:avLst/>
                <a:gdLst/>
                <a:ahLst/>
                <a:rect l="0" t="0" r="r" b="b"/>
                <a:pathLst>
                  <a:path w="20831" h="1629">
                    <a:moveTo>
                      <a:pt x="0" y="0"/>
                    </a:moveTo>
                    <a:cubicBezTo>
                      <a:pt x="6944" y="0"/>
                      <a:pt x="13888" y="0"/>
                      <a:pt x="20831" y="0"/>
                    </a:cubicBezTo>
                    <a:cubicBezTo>
                      <a:pt x="20831" y="543"/>
                      <a:pt x="20831" y="1086"/>
                      <a:pt x="20831" y="1629"/>
                    </a:cubicBezTo>
                    <a:cubicBezTo>
                      <a:pt x="13888" y="1629"/>
                      <a:pt x="6944" y="1629"/>
                      <a:pt x="0" y="1629"/>
                    </a:cubicBezTo>
                    <a:cubicBezTo>
                      <a:pt x="0" y="1086"/>
                      <a:pt x="0" y="54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0" name=""/>
              <p:cNvSpPr/>
              <p:nvPr/>
            </p:nvSpPr>
            <p:spPr>
              <a:xfrm>
                <a:off x="1197720" y="3548880"/>
                <a:ext cx="128520" cy="177480"/>
              </a:xfrm>
              <a:custGeom>
                <a:avLst/>
                <a:gdLst/>
                <a:ahLst/>
                <a:rect l="0" t="0" r="r" b="b"/>
                <a:pathLst>
                  <a:path w="357" h="493">
                    <a:moveTo>
                      <a:pt x="301" y="32"/>
                    </a:moveTo>
                    <a:cubicBezTo>
                      <a:pt x="319" y="32"/>
                      <a:pt x="338" y="32"/>
                      <a:pt x="357" y="32"/>
                    </a:cubicBezTo>
                    <a:cubicBezTo>
                      <a:pt x="357" y="22"/>
                      <a:pt x="357" y="11"/>
                      <a:pt x="357" y="0"/>
                    </a:cubicBezTo>
                    <a:cubicBezTo>
                      <a:pt x="333" y="2"/>
                      <a:pt x="272" y="2"/>
                      <a:pt x="244" y="2"/>
                    </a:cubicBezTo>
                    <a:cubicBezTo>
                      <a:pt x="208" y="2"/>
                      <a:pt x="137" y="2"/>
                      <a:pt x="105" y="0"/>
                    </a:cubicBezTo>
                    <a:cubicBezTo>
                      <a:pt x="105" y="11"/>
                      <a:pt x="105" y="22"/>
                      <a:pt x="105" y="32"/>
                    </a:cubicBezTo>
                    <a:cubicBezTo>
                      <a:pt x="138" y="32"/>
                      <a:pt x="171" y="32"/>
                      <a:pt x="204" y="32"/>
                    </a:cubicBezTo>
                    <a:cubicBezTo>
                      <a:pt x="204" y="148"/>
                      <a:pt x="204" y="264"/>
                      <a:pt x="204" y="380"/>
                    </a:cubicBezTo>
                    <a:cubicBezTo>
                      <a:pt x="204" y="394"/>
                      <a:pt x="204" y="468"/>
                      <a:pt x="133" y="468"/>
                    </a:cubicBezTo>
                    <a:cubicBezTo>
                      <a:pt x="121" y="468"/>
                      <a:pt x="99" y="466"/>
                      <a:pt x="77" y="456"/>
                    </a:cubicBezTo>
                    <a:cubicBezTo>
                      <a:pt x="87" y="439"/>
                      <a:pt x="109" y="442"/>
                      <a:pt x="109" y="404"/>
                    </a:cubicBezTo>
                    <a:cubicBezTo>
                      <a:pt x="109" y="365"/>
                      <a:pt x="79" y="349"/>
                      <a:pt x="54" y="349"/>
                    </a:cubicBezTo>
                    <a:cubicBezTo>
                      <a:pt x="28" y="349"/>
                      <a:pt x="0" y="367"/>
                      <a:pt x="0" y="404"/>
                    </a:cubicBezTo>
                    <a:cubicBezTo>
                      <a:pt x="0" y="458"/>
                      <a:pt x="56" y="493"/>
                      <a:pt x="137" y="493"/>
                    </a:cubicBezTo>
                    <a:cubicBezTo>
                      <a:pt x="232" y="493"/>
                      <a:pt x="301" y="452"/>
                      <a:pt x="301" y="380"/>
                    </a:cubicBezTo>
                    <a:cubicBezTo>
                      <a:pt x="301" y="264"/>
                      <a:pt x="301" y="148"/>
                      <a:pt x="301" y="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1" name=""/>
              <p:cNvSpPr/>
              <p:nvPr/>
            </p:nvSpPr>
            <p:spPr>
              <a:xfrm>
                <a:off x="1428480" y="3630240"/>
                <a:ext cx="169920" cy="59760"/>
              </a:xfrm>
              <a:custGeom>
                <a:avLst/>
                <a:gdLst/>
                <a:ahLst/>
                <a:rect l="0" t="0" r="r" b="b"/>
                <a:pathLst>
                  <a:path w="472" h="166">
                    <a:moveTo>
                      <a:pt x="448" y="28"/>
                    </a:moveTo>
                    <a:cubicBezTo>
                      <a:pt x="458" y="28"/>
                      <a:pt x="472" y="28"/>
                      <a:pt x="472" y="14"/>
                    </a:cubicBezTo>
                    <a:cubicBezTo>
                      <a:pt x="472" y="0"/>
                      <a:pt x="458" y="0"/>
                      <a:pt x="448" y="0"/>
                    </a:cubicBezTo>
                    <a:cubicBezTo>
                      <a:pt x="307" y="0"/>
                      <a:pt x="165" y="0"/>
                      <a:pt x="24" y="0"/>
                    </a:cubicBezTo>
                    <a:cubicBezTo>
                      <a:pt x="14" y="0"/>
                      <a:pt x="0" y="0"/>
                      <a:pt x="0" y="14"/>
                    </a:cubicBezTo>
                    <a:cubicBezTo>
                      <a:pt x="0" y="28"/>
                      <a:pt x="14" y="28"/>
                      <a:pt x="24" y="28"/>
                    </a:cubicBezTo>
                    <a:cubicBezTo>
                      <a:pt x="165" y="28"/>
                      <a:pt x="307" y="28"/>
                      <a:pt x="448" y="28"/>
                    </a:cubicBezTo>
                    <a:moveTo>
                      <a:pt x="448" y="166"/>
                    </a:moveTo>
                    <a:cubicBezTo>
                      <a:pt x="458" y="166"/>
                      <a:pt x="472" y="166"/>
                      <a:pt x="472" y="151"/>
                    </a:cubicBezTo>
                    <a:cubicBezTo>
                      <a:pt x="472" y="137"/>
                      <a:pt x="458" y="137"/>
                      <a:pt x="448" y="137"/>
                    </a:cubicBezTo>
                    <a:cubicBezTo>
                      <a:pt x="307" y="137"/>
                      <a:pt x="165" y="137"/>
                      <a:pt x="24" y="137"/>
                    </a:cubicBezTo>
                    <a:cubicBezTo>
                      <a:pt x="14" y="137"/>
                      <a:pt x="0" y="137"/>
                      <a:pt x="0" y="151"/>
                    </a:cubicBezTo>
                    <a:cubicBezTo>
                      <a:pt x="0" y="166"/>
                      <a:pt x="14" y="166"/>
                      <a:pt x="24" y="166"/>
                    </a:cubicBezTo>
                    <a:cubicBezTo>
                      <a:pt x="165" y="166"/>
                      <a:pt x="307" y="166"/>
                      <a:pt x="448" y="1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4760" bIns="147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2" name=""/>
              <p:cNvSpPr/>
              <p:nvPr/>
            </p:nvSpPr>
            <p:spPr>
              <a:xfrm>
                <a:off x="1810440" y="3438360"/>
                <a:ext cx="99360" cy="115560"/>
              </a:xfrm>
              <a:custGeom>
                <a:avLst/>
                <a:gdLst/>
                <a:ahLst/>
                <a:rect l="0" t="0" r="r" b="b"/>
                <a:pathLst>
                  <a:path w="276" h="321">
                    <a:moveTo>
                      <a:pt x="252" y="42"/>
                    </a:moveTo>
                    <a:cubicBezTo>
                      <a:pt x="242" y="42"/>
                      <a:pt x="232" y="42"/>
                      <a:pt x="222" y="52"/>
                    </a:cubicBezTo>
                    <a:cubicBezTo>
                      <a:pt x="210" y="65"/>
                      <a:pt x="208" y="77"/>
                      <a:pt x="208" y="81"/>
                    </a:cubicBezTo>
                    <a:cubicBezTo>
                      <a:pt x="208" y="97"/>
                      <a:pt x="222" y="105"/>
                      <a:pt x="234" y="105"/>
                    </a:cubicBezTo>
                    <a:cubicBezTo>
                      <a:pt x="256" y="105"/>
                      <a:pt x="274" y="89"/>
                      <a:pt x="274" y="61"/>
                    </a:cubicBezTo>
                    <a:cubicBezTo>
                      <a:pt x="274" y="26"/>
                      <a:pt x="242" y="0"/>
                      <a:pt x="192" y="0"/>
                    </a:cubicBezTo>
                    <a:cubicBezTo>
                      <a:pt x="95" y="0"/>
                      <a:pt x="0" y="101"/>
                      <a:pt x="0" y="200"/>
                    </a:cubicBezTo>
                    <a:cubicBezTo>
                      <a:pt x="0" y="264"/>
                      <a:pt x="42" y="321"/>
                      <a:pt x="115" y="321"/>
                    </a:cubicBezTo>
                    <a:cubicBezTo>
                      <a:pt x="218" y="321"/>
                      <a:pt x="276" y="246"/>
                      <a:pt x="276" y="236"/>
                    </a:cubicBezTo>
                    <a:cubicBezTo>
                      <a:pt x="276" y="232"/>
                      <a:pt x="272" y="228"/>
                      <a:pt x="268" y="228"/>
                    </a:cubicBezTo>
                    <a:cubicBezTo>
                      <a:pt x="264" y="228"/>
                      <a:pt x="264" y="228"/>
                      <a:pt x="258" y="234"/>
                    </a:cubicBezTo>
                    <a:cubicBezTo>
                      <a:pt x="204" y="305"/>
                      <a:pt x="125" y="305"/>
                      <a:pt x="117" y="305"/>
                    </a:cubicBezTo>
                    <a:cubicBezTo>
                      <a:pt x="73" y="305"/>
                      <a:pt x="52" y="271"/>
                      <a:pt x="52" y="228"/>
                    </a:cubicBezTo>
                    <a:cubicBezTo>
                      <a:pt x="52" y="198"/>
                      <a:pt x="69" y="129"/>
                      <a:pt x="91" y="85"/>
                    </a:cubicBezTo>
                    <a:cubicBezTo>
                      <a:pt x="113" y="44"/>
                      <a:pt x="153" y="14"/>
                      <a:pt x="192" y="14"/>
                    </a:cubicBezTo>
                    <a:cubicBezTo>
                      <a:pt x="216" y="14"/>
                      <a:pt x="242" y="24"/>
                      <a:pt x="252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3" name=""/>
              <p:cNvSpPr/>
              <p:nvPr/>
            </p:nvSpPr>
            <p:spPr>
              <a:xfrm>
                <a:off x="1714680" y="3655080"/>
                <a:ext cx="281880" cy="10080"/>
              </a:xfrm>
              <a:custGeom>
                <a:avLst/>
                <a:gdLst/>
                <a:ahLst/>
                <a:rect l="0" t="0" r="r" b="b"/>
                <a:pathLst>
                  <a:path w="783" h="28">
                    <a:moveTo>
                      <a:pt x="0" y="0"/>
                    </a:moveTo>
                    <a:cubicBezTo>
                      <a:pt x="261" y="0"/>
                      <a:pt x="522" y="0"/>
                      <a:pt x="783" y="0"/>
                    </a:cubicBezTo>
                    <a:cubicBezTo>
                      <a:pt x="783" y="9"/>
                      <a:pt x="783" y="19"/>
                      <a:pt x="783" y="28"/>
                    </a:cubicBezTo>
                    <a:cubicBezTo>
                      <a:pt x="522" y="28"/>
                      <a:pt x="261" y="28"/>
                      <a:pt x="0" y="28"/>
                    </a:cubicBezTo>
                    <a:cubicBezTo>
                      <a:pt x="0" y="19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4" name=""/>
              <p:cNvSpPr/>
              <p:nvPr/>
            </p:nvSpPr>
            <p:spPr>
              <a:xfrm>
                <a:off x="1721880" y="3726360"/>
                <a:ext cx="112680" cy="172080"/>
              </a:xfrm>
              <a:custGeom>
                <a:avLst/>
                <a:gdLst/>
                <a:ahLst/>
                <a:rect l="0" t="0" r="r" b="b"/>
                <a:pathLst>
                  <a:path w="313" h="478">
                    <a:moveTo>
                      <a:pt x="188" y="361"/>
                    </a:moveTo>
                    <a:cubicBezTo>
                      <a:pt x="188" y="382"/>
                      <a:pt x="188" y="403"/>
                      <a:pt x="188" y="424"/>
                    </a:cubicBezTo>
                    <a:cubicBezTo>
                      <a:pt x="188" y="450"/>
                      <a:pt x="186" y="458"/>
                      <a:pt x="133" y="458"/>
                    </a:cubicBezTo>
                    <a:cubicBezTo>
                      <a:pt x="128" y="458"/>
                      <a:pt x="124" y="458"/>
                      <a:pt x="119" y="458"/>
                    </a:cubicBezTo>
                    <a:cubicBezTo>
                      <a:pt x="119" y="465"/>
                      <a:pt x="119" y="472"/>
                      <a:pt x="119" y="478"/>
                    </a:cubicBezTo>
                    <a:cubicBezTo>
                      <a:pt x="147" y="476"/>
                      <a:pt x="185" y="476"/>
                      <a:pt x="214" y="476"/>
                    </a:cubicBezTo>
                    <a:cubicBezTo>
                      <a:pt x="243" y="476"/>
                      <a:pt x="282" y="476"/>
                      <a:pt x="311" y="478"/>
                    </a:cubicBezTo>
                    <a:cubicBezTo>
                      <a:pt x="311" y="472"/>
                      <a:pt x="311" y="465"/>
                      <a:pt x="311" y="458"/>
                    </a:cubicBezTo>
                    <a:cubicBezTo>
                      <a:pt x="306" y="458"/>
                      <a:pt x="301" y="458"/>
                      <a:pt x="296" y="458"/>
                    </a:cubicBezTo>
                    <a:cubicBezTo>
                      <a:pt x="244" y="458"/>
                      <a:pt x="242" y="450"/>
                      <a:pt x="242" y="424"/>
                    </a:cubicBezTo>
                    <a:cubicBezTo>
                      <a:pt x="242" y="403"/>
                      <a:pt x="242" y="382"/>
                      <a:pt x="242" y="361"/>
                    </a:cubicBezTo>
                    <a:cubicBezTo>
                      <a:pt x="266" y="361"/>
                      <a:pt x="289" y="361"/>
                      <a:pt x="313" y="361"/>
                    </a:cubicBezTo>
                    <a:cubicBezTo>
                      <a:pt x="313" y="355"/>
                      <a:pt x="313" y="348"/>
                      <a:pt x="313" y="341"/>
                    </a:cubicBezTo>
                    <a:cubicBezTo>
                      <a:pt x="289" y="341"/>
                      <a:pt x="266" y="341"/>
                      <a:pt x="242" y="341"/>
                    </a:cubicBezTo>
                    <a:cubicBezTo>
                      <a:pt x="242" y="234"/>
                      <a:pt x="242" y="126"/>
                      <a:pt x="242" y="18"/>
                    </a:cubicBezTo>
                    <a:cubicBezTo>
                      <a:pt x="242" y="4"/>
                      <a:pt x="242" y="0"/>
                      <a:pt x="232" y="0"/>
                    </a:cubicBezTo>
                    <a:cubicBezTo>
                      <a:pt x="224" y="0"/>
                      <a:pt x="222" y="0"/>
                      <a:pt x="218" y="8"/>
                    </a:cubicBezTo>
                    <a:cubicBezTo>
                      <a:pt x="145" y="119"/>
                      <a:pt x="73" y="230"/>
                      <a:pt x="0" y="341"/>
                    </a:cubicBezTo>
                    <a:cubicBezTo>
                      <a:pt x="0" y="348"/>
                      <a:pt x="0" y="355"/>
                      <a:pt x="0" y="361"/>
                    </a:cubicBezTo>
                    <a:cubicBezTo>
                      <a:pt x="63" y="361"/>
                      <a:pt x="125" y="361"/>
                      <a:pt x="188" y="361"/>
                    </a:cubicBezTo>
                    <a:moveTo>
                      <a:pt x="192" y="341"/>
                    </a:moveTo>
                    <a:cubicBezTo>
                      <a:pt x="134" y="341"/>
                      <a:pt x="76" y="341"/>
                      <a:pt x="18" y="341"/>
                    </a:cubicBezTo>
                    <a:cubicBezTo>
                      <a:pt x="76" y="253"/>
                      <a:pt x="134" y="165"/>
                      <a:pt x="192" y="77"/>
                    </a:cubicBezTo>
                    <a:cubicBezTo>
                      <a:pt x="192" y="165"/>
                      <a:pt x="192" y="253"/>
                      <a:pt x="192" y="3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5" name=""/>
              <p:cNvSpPr/>
              <p:nvPr/>
            </p:nvSpPr>
            <p:spPr>
              <a:xfrm>
                <a:off x="1848960" y="3788640"/>
                <a:ext cx="137880" cy="112680"/>
              </a:xfrm>
              <a:custGeom>
                <a:avLst/>
                <a:gdLst/>
                <a:ahLst/>
                <a:rect l="0" t="0" r="r" b="b"/>
                <a:pathLst>
                  <a:path w="383" h="313">
                    <a:moveTo>
                      <a:pt x="169" y="40"/>
                    </a:moveTo>
                    <a:cubicBezTo>
                      <a:pt x="196" y="40"/>
                      <a:pt x="222" y="40"/>
                      <a:pt x="248" y="40"/>
                    </a:cubicBezTo>
                    <a:cubicBezTo>
                      <a:pt x="226" y="145"/>
                      <a:pt x="220" y="176"/>
                      <a:pt x="220" y="224"/>
                    </a:cubicBezTo>
                    <a:cubicBezTo>
                      <a:pt x="220" y="234"/>
                      <a:pt x="220" y="254"/>
                      <a:pt x="224" y="279"/>
                    </a:cubicBezTo>
                    <a:cubicBezTo>
                      <a:pt x="232" y="309"/>
                      <a:pt x="240" y="313"/>
                      <a:pt x="250" y="313"/>
                    </a:cubicBezTo>
                    <a:cubicBezTo>
                      <a:pt x="264" y="313"/>
                      <a:pt x="278" y="301"/>
                      <a:pt x="278" y="287"/>
                    </a:cubicBezTo>
                    <a:cubicBezTo>
                      <a:pt x="278" y="283"/>
                      <a:pt x="278" y="281"/>
                      <a:pt x="274" y="271"/>
                    </a:cubicBezTo>
                    <a:cubicBezTo>
                      <a:pt x="254" y="220"/>
                      <a:pt x="254" y="174"/>
                      <a:pt x="254" y="153"/>
                    </a:cubicBezTo>
                    <a:cubicBezTo>
                      <a:pt x="254" y="117"/>
                      <a:pt x="260" y="79"/>
                      <a:pt x="266" y="40"/>
                    </a:cubicBezTo>
                    <a:cubicBezTo>
                      <a:pt x="294" y="40"/>
                      <a:pt x="321" y="40"/>
                      <a:pt x="349" y="40"/>
                    </a:cubicBezTo>
                    <a:cubicBezTo>
                      <a:pt x="357" y="40"/>
                      <a:pt x="383" y="40"/>
                      <a:pt x="383" y="16"/>
                    </a:cubicBezTo>
                    <a:cubicBezTo>
                      <a:pt x="383" y="0"/>
                      <a:pt x="367" y="0"/>
                      <a:pt x="355" y="0"/>
                    </a:cubicBezTo>
                    <a:cubicBezTo>
                      <a:pt x="276" y="0"/>
                      <a:pt x="196" y="0"/>
                      <a:pt x="117" y="0"/>
                    </a:cubicBezTo>
                    <a:cubicBezTo>
                      <a:pt x="101" y="0"/>
                      <a:pt x="75" y="0"/>
                      <a:pt x="42" y="34"/>
                    </a:cubicBezTo>
                    <a:cubicBezTo>
                      <a:pt x="18" y="61"/>
                      <a:pt x="0" y="93"/>
                      <a:pt x="0" y="97"/>
                    </a:cubicBezTo>
                    <a:cubicBezTo>
                      <a:pt x="3" y="100"/>
                      <a:pt x="0" y="105"/>
                      <a:pt x="8" y="105"/>
                    </a:cubicBezTo>
                    <a:cubicBezTo>
                      <a:pt x="14" y="105"/>
                      <a:pt x="16" y="101"/>
                      <a:pt x="20" y="95"/>
                    </a:cubicBezTo>
                    <a:cubicBezTo>
                      <a:pt x="54" y="40"/>
                      <a:pt x="95" y="40"/>
                      <a:pt x="109" y="40"/>
                    </a:cubicBezTo>
                    <a:cubicBezTo>
                      <a:pt x="123" y="40"/>
                      <a:pt x="137" y="40"/>
                      <a:pt x="151" y="40"/>
                    </a:cubicBezTo>
                    <a:cubicBezTo>
                      <a:pt x="127" y="127"/>
                      <a:pt x="89" y="212"/>
                      <a:pt x="61" y="277"/>
                    </a:cubicBezTo>
                    <a:cubicBezTo>
                      <a:pt x="54" y="289"/>
                      <a:pt x="54" y="289"/>
                      <a:pt x="54" y="295"/>
                    </a:cubicBezTo>
                    <a:cubicBezTo>
                      <a:pt x="54" y="307"/>
                      <a:pt x="65" y="313"/>
                      <a:pt x="75" y="313"/>
                    </a:cubicBezTo>
                    <a:cubicBezTo>
                      <a:pt x="95" y="313"/>
                      <a:pt x="101" y="293"/>
                      <a:pt x="109" y="267"/>
                    </a:cubicBezTo>
                    <a:cubicBezTo>
                      <a:pt x="119" y="234"/>
                      <a:pt x="119" y="234"/>
                      <a:pt x="129" y="198"/>
                    </a:cubicBezTo>
                    <a:cubicBezTo>
                      <a:pt x="143" y="145"/>
                      <a:pt x="156" y="93"/>
                      <a:pt x="169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6" name=""/>
              <p:cNvSpPr/>
              <p:nvPr/>
            </p:nvSpPr>
            <p:spPr>
              <a:xfrm>
                <a:off x="2122560" y="3353400"/>
                <a:ext cx="125640" cy="612720"/>
              </a:xfrm>
              <a:custGeom>
                <a:avLst/>
                <a:gdLst/>
                <a:ahLst/>
                <a:rect l="0" t="0" r="r" b="b"/>
                <a:pathLst>
                  <a:path w="349" h="1702">
                    <a:moveTo>
                      <a:pt x="349" y="1694"/>
                    </a:moveTo>
                    <a:cubicBezTo>
                      <a:pt x="349" y="1692"/>
                      <a:pt x="347" y="1690"/>
                      <a:pt x="347" y="1688"/>
                    </a:cubicBezTo>
                    <a:cubicBezTo>
                      <a:pt x="321" y="1662"/>
                      <a:pt x="272" y="1615"/>
                      <a:pt x="226" y="1538"/>
                    </a:cubicBezTo>
                    <a:cubicBezTo>
                      <a:pt x="111" y="1355"/>
                      <a:pt x="58" y="1125"/>
                      <a:pt x="58" y="852"/>
                    </a:cubicBezTo>
                    <a:cubicBezTo>
                      <a:pt x="58" y="660"/>
                      <a:pt x="85" y="414"/>
                      <a:pt x="202" y="204"/>
                    </a:cubicBezTo>
                    <a:cubicBezTo>
                      <a:pt x="258" y="103"/>
                      <a:pt x="318" y="45"/>
                      <a:pt x="347" y="14"/>
                    </a:cubicBezTo>
                    <a:cubicBezTo>
                      <a:pt x="350" y="11"/>
                      <a:pt x="349" y="10"/>
                      <a:pt x="349" y="8"/>
                    </a:cubicBezTo>
                    <a:cubicBezTo>
                      <a:pt x="349" y="0"/>
                      <a:pt x="345" y="0"/>
                      <a:pt x="335" y="0"/>
                    </a:cubicBezTo>
                    <a:cubicBezTo>
                      <a:pt x="325" y="0"/>
                      <a:pt x="323" y="0"/>
                      <a:pt x="313" y="10"/>
                    </a:cubicBezTo>
                    <a:cubicBezTo>
                      <a:pt x="75" y="228"/>
                      <a:pt x="0" y="551"/>
                      <a:pt x="0" y="850"/>
                    </a:cubicBezTo>
                    <a:cubicBezTo>
                      <a:pt x="0" y="1129"/>
                      <a:pt x="65" y="1409"/>
                      <a:pt x="244" y="1621"/>
                    </a:cubicBezTo>
                    <a:cubicBezTo>
                      <a:pt x="258" y="1639"/>
                      <a:pt x="286" y="1668"/>
                      <a:pt x="315" y="1694"/>
                    </a:cubicBezTo>
                    <a:cubicBezTo>
                      <a:pt x="323" y="1702"/>
                      <a:pt x="325" y="1702"/>
                      <a:pt x="335" y="1702"/>
                    </a:cubicBezTo>
                    <a:cubicBezTo>
                      <a:pt x="345" y="1702"/>
                      <a:pt x="349" y="1702"/>
                      <a:pt x="349" y="16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7" name=""/>
              <p:cNvSpPr/>
              <p:nvPr/>
            </p:nvSpPr>
            <p:spPr>
              <a:xfrm>
                <a:off x="2280240" y="3553920"/>
                <a:ext cx="84240" cy="169200"/>
              </a:xfrm>
              <a:custGeom>
                <a:avLst/>
                <a:gdLst/>
                <a:ahLst/>
                <a:rect l="0" t="0" r="r" b="b"/>
                <a:pathLst>
                  <a:path w="234" h="470">
                    <a:moveTo>
                      <a:pt x="145" y="18"/>
                    </a:moveTo>
                    <a:cubicBezTo>
                      <a:pt x="145" y="0"/>
                      <a:pt x="145" y="0"/>
                      <a:pt x="129" y="0"/>
                    </a:cubicBezTo>
                    <a:cubicBezTo>
                      <a:pt x="85" y="44"/>
                      <a:pt x="22" y="44"/>
                      <a:pt x="0" y="44"/>
                    </a:cubicBezTo>
                    <a:cubicBezTo>
                      <a:pt x="0" y="52"/>
                      <a:pt x="0" y="59"/>
                      <a:pt x="0" y="67"/>
                    </a:cubicBezTo>
                    <a:cubicBezTo>
                      <a:pt x="14" y="67"/>
                      <a:pt x="56" y="67"/>
                      <a:pt x="93" y="48"/>
                    </a:cubicBezTo>
                    <a:cubicBezTo>
                      <a:pt x="93" y="171"/>
                      <a:pt x="93" y="293"/>
                      <a:pt x="93" y="416"/>
                    </a:cubicBezTo>
                    <a:cubicBezTo>
                      <a:pt x="93" y="440"/>
                      <a:pt x="91" y="450"/>
                      <a:pt x="28" y="450"/>
                    </a:cubicBezTo>
                    <a:cubicBezTo>
                      <a:pt x="20" y="450"/>
                      <a:pt x="12" y="450"/>
                      <a:pt x="4" y="450"/>
                    </a:cubicBezTo>
                    <a:cubicBezTo>
                      <a:pt x="4" y="457"/>
                      <a:pt x="4" y="464"/>
                      <a:pt x="4" y="470"/>
                    </a:cubicBezTo>
                    <a:cubicBezTo>
                      <a:pt x="30" y="468"/>
                      <a:pt x="91" y="468"/>
                      <a:pt x="119" y="468"/>
                    </a:cubicBezTo>
                    <a:cubicBezTo>
                      <a:pt x="147" y="468"/>
                      <a:pt x="210" y="468"/>
                      <a:pt x="234" y="470"/>
                    </a:cubicBezTo>
                    <a:cubicBezTo>
                      <a:pt x="234" y="464"/>
                      <a:pt x="234" y="457"/>
                      <a:pt x="234" y="450"/>
                    </a:cubicBezTo>
                    <a:cubicBezTo>
                      <a:pt x="227" y="450"/>
                      <a:pt x="219" y="450"/>
                      <a:pt x="212" y="450"/>
                    </a:cubicBezTo>
                    <a:cubicBezTo>
                      <a:pt x="147" y="450"/>
                      <a:pt x="145" y="442"/>
                      <a:pt x="145" y="416"/>
                    </a:cubicBezTo>
                    <a:cubicBezTo>
                      <a:pt x="145" y="283"/>
                      <a:pt x="145" y="151"/>
                      <a:pt x="145" y="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8" name=""/>
              <p:cNvSpPr/>
              <p:nvPr/>
            </p:nvSpPr>
            <p:spPr>
              <a:xfrm>
                <a:off x="2463120" y="3655080"/>
                <a:ext cx="156240" cy="10080"/>
              </a:xfrm>
              <a:custGeom>
                <a:avLst/>
                <a:gdLst/>
                <a:ahLst/>
                <a:rect l="0" t="0" r="r" b="b"/>
                <a:pathLst>
                  <a:path w="434" h="28">
                    <a:moveTo>
                      <a:pt x="407" y="28"/>
                    </a:moveTo>
                    <a:cubicBezTo>
                      <a:pt x="419" y="28"/>
                      <a:pt x="434" y="28"/>
                      <a:pt x="434" y="14"/>
                    </a:cubicBezTo>
                    <a:cubicBezTo>
                      <a:pt x="434" y="0"/>
                      <a:pt x="419" y="0"/>
                      <a:pt x="407" y="0"/>
                    </a:cubicBezTo>
                    <a:cubicBezTo>
                      <a:pt x="280" y="0"/>
                      <a:pt x="152" y="0"/>
                      <a:pt x="24" y="0"/>
                    </a:cubicBezTo>
                    <a:cubicBezTo>
                      <a:pt x="12" y="0"/>
                      <a:pt x="0" y="0"/>
                      <a:pt x="0" y="14"/>
                    </a:cubicBezTo>
                    <a:cubicBezTo>
                      <a:pt x="0" y="28"/>
                      <a:pt x="12" y="28"/>
                      <a:pt x="24" y="28"/>
                    </a:cubicBezTo>
                    <a:cubicBezTo>
                      <a:pt x="152" y="28"/>
                      <a:pt x="280" y="28"/>
                      <a:pt x="407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9" name=""/>
              <p:cNvSpPr/>
              <p:nvPr/>
            </p:nvSpPr>
            <p:spPr>
              <a:xfrm>
                <a:off x="2704320" y="3551040"/>
                <a:ext cx="113400" cy="172080"/>
              </a:xfrm>
              <a:custGeom>
                <a:avLst/>
                <a:gdLst/>
                <a:ahLst/>
                <a:rect l="0" t="0" r="r" b="b"/>
                <a:pathLst>
                  <a:path w="315" h="478">
                    <a:moveTo>
                      <a:pt x="188" y="363"/>
                    </a:moveTo>
                    <a:cubicBezTo>
                      <a:pt x="188" y="384"/>
                      <a:pt x="188" y="404"/>
                      <a:pt x="188" y="424"/>
                    </a:cubicBezTo>
                    <a:cubicBezTo>
                      <a:pt x="188" y="450"/>
                      <a:pt x="188" y="458"/>
                      <a:pt x="135" y="458"/>
                    </a:cubicBezTo>
                    <a:cubicBezTo>
                      <a:pt x="130" y="458"/>
                      <a:pt x="124" y="458"/>
                      <a:pt x="119" y="458"/>
                    </a:cubicBezTo>
                    <a:cubicBezTo>
                      <a:pt x="119" y="465"/>
                      <a:pt x="119" y="472"/>
                      <a:pt x="119" y="478"/>
                    </a:cubicBezTo>
                    <a:cubicBezTo>
                      <a:pt x="149" y="476"/>
                      <a:pt x="186" y="476"/>
                      <a:pt x="216" y="476"/>
                    </a:cubicBezTo>
                    <a:cubicBezTo>
                      <a:pt x="246" y="476"/>
                      <a:pt x="282" y="476"/>
                      <a:pt x="313" y="478"/>
                    </a:cubicBezTo>
                    <a:cubicBezTo>
                      <a:pt x="313" y="472"/>
                      <a:pt x="313" y="465"/>
                      <a:pt x="313" y="458"/>
                    </a:cubicBezTo>
                    <a:cubicBezTo>
                      <a:pt x="307" y="458"/>
                      <a:pt x="302" y="458"/>
                      <a:pt x="296" y="458"/>
                    </a:cubicBezTo>
                    <a:cubicBezTo>
                      <a:pt x="244" y="458"/>
                      <a:pt x="244" y="450"/>
                      <a:pt x="244" y="424"/>
                    </a:cubicBezTo>
                    <a:cubicBezTo>
                      <a:pt x="244" y="404"/>
                      <a:pt x="244" y="384"/>
                      <a:pt x="244" y="363"/>
                    </a:cubicBezTo>
                    <a:cubicBezTo>
                      <a:pt x="268" y="363"/>
                      <a:pt x="291" y="363"/>
                      <a:pt x="315" y="363"/>
                    </a:cubicBezTo>
                    <a:cubicBezTo>
                      <a:pt x="315" y="356"/>
                      <a:pt x="315" y="349"/>
                      <a:pt x="315" y="341"/>
                    </a:cubicBezTo>
                    <a:cubicBezTo>
                      <a:pt x="291" y="341"/>
                      <a:pt x="268" y="341"/>
                      <a:pt x="244" y="341"/>
                    </a:cubicBezTo>
                    <a:cubicBezTo>
                      <a:pt x="244" y="234"/>
                      <a:pt x="244" y="126"/>
                      <a:pt x="244" y="18"/>
                    </a:cubicBezTo>
                    <a:cubicBezTo>
                      <a:pt x="244" y="4"/>
                      <a:pt x="244" y="0"/>
                      <a:pt x="232" y="0"/>
                    </a:cubicBezTo>
                    <a:cubicBezTo>
                      <a:pt x="226" y="0"/>
                      <a:pt x="224" y="0"/>
                      <a:pt x="218" y="8"/>
                    </a:cubicBezTo>
                    <a:cubicBezTo>
                      <a:pt x="145" y="119"/>
                      <a:pt x="73" y="230"/>
                      <a:pt x="0" y="341"/>
                    </a:cubicBezTo>
                    <a:cubicBezTo>
                      <a:pt x="0" y="349"/>
                      <a:pt x="0" y="356"/>
                      <a:pt x="0" y="363"/>
                    </a:cubicBezTo>
                    <a:cubicBezTo>
                      <a:pt x="63" y="363"/>
                      <a:pt x="125" y="363"/>
                      <a:pt x="188" y="363"/>
                    </a:cubicBezTo>
                    <a:moveTo>
                      <a:pt x="194" y="341"/>
                    </a:moveTo>
                    <a:cubicBezTo>
                      <a:pt x="136" y="341"/>
                      <a:pt x="78" y="341"/>
                      <a:pt x="20" y="341"/>
                    </a:cubicBezTo>
                    <a:cubicBezTo>
                      <a:pt x="78" y="253"/>
                      <a:pt x="136" y="165"/>
                      <a:pt x="194" y="77"/>
                    </a:cubicBezTo>
                    <a:cubicBezTo>
                      <a:pt x="194" y="165"/>
                      <a:pt x="194" y="253"/>
                      <a:pt x="194" y="3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0" name=""/>
              <p:cNvSpPr/>
              <p:nvPr/>
            </p:nvSpPr>
            <p:spPr>
              <a:xfrm>
                <a:off x="2831400" y="3613680"/>
                <a:ext cx="137880" cy="112680"/>
              </a:xfrm>
              <a:custGeom>
                <a:avLst/>
                <a:gdLst/>
                <a:ahLst/>
                <a:rect l="0" t="0" r="r" b="b"/>
                <a:pathLst>
                  <a:path w="383" h="313">
                    <a:moveTo>
                      <a:pt x="169" y="40"/>
                    </a:moveTo>
                    <a:cubicBezTo>
                      <a:pt x="196" y="40"/>
                      <a:pt x="223" y="40"/>
                      <a:pt x="250" y="40"/>
                    </a:cubicBezTo>
                    <a:cubicBezTo>
                      <a:pt x="226" y="145"/>
                      <a:pt x="220" y="178"/>
                      <a:pt x="220" y="224"/>
                    </a:cubicBezTo>
                    <a:cubicBezTo>
                      <a:pt x="220" y="234"/>
                      <a:pt x="220" y="254"/>
                      <a:pt x="226" y="279"/>
                    </a:cubicBezTo>
                    <a:cubicBezTo>
                      <a:pt x="232" y="309"/>
                      <a:pt x="240" y="313"/>
                      <a:pt x="250" y="313"/>
                    </a:cubicBezTo>
                    <a:cubicBezTo>
                      <a:pt x="264" y="313"/>
                      <a:pt x="280" y="301"/>
                      <a:pt x="280" y="287"/>
                    </a:cubicBezTo>
                    <a:cubicBezTo>
                      <a:pt x="280" y="283"/>
                      <a:pt x="280" y="281"/>
                      <a:pt x="276" y="271"/>
                    </a:cubicBezTo>
                    <a:cubicBezTo>
                      <a:pt x="254" y="220"/>
                      <a:pt x="254" y="174"/>
                      <a:pt x="254" y="153"/>
                    </a:cubicBezTo>
                    <a:cubicBezTo>
                      <a:pt x="254" y="117"/>
                      <a:pt x="260" y="79"/>
                      <a:pt x="268" y="40"/>
                    </a:cubicBezTo>
                    <a:cubicBezTo>
                      <a:pt x="295" y="40"/>
                      <a:pt x="322" y="40"/>
                      <a:pt x="349" y="40"/>
                    </a:cubicBezTo>
                    <a:cubicBezTo>
                      <a:pt x="357" y="40"/>
                      <a:pt x="383" y="40"/>
                      <a:pt x="383" y="18"/>
                    </a:cubicBezTo>
                    <a:cubicBezTo>
                      <a:pt x="383" y="0"/>
                      <a:pt x="369" y="0"/>
                      <a:pt x="355" y="0"/>
                    </a:cubicBezTo>
                    <a:cubicBezTo>
                      <a:pt x="276" y="0"/>
                      <a:pt x="196" y="0"/>
                      <a:pt x="117" y="0"/>
                    </a:cubicBezTo>
                    <a:cubicBezTo>
                      <a:pt x="103" y="0"/>
                      <a:pt x="75" y="0"/>
                      <a:pt x="44" y="34"/>
                    </a:cubicBezTo>
                    <a:cubicBezTo>
                      <a:pt x="18" y="61"/>
                      <a:pt x="0" y="93"/>
                      <a:pt x="0" y="97"/>
                    </a:cubicBezTo>
                    <a:cubicBezTo>
                      <a:pt x="0" y="99"/>
                      <a:pt x="0" y="105"/>
                      <a:pt x="10" y="105"/>
                    </a:cubicBezTo>
                    <a:cubicBezTo>
                      <a:pt x="14" y="105"/>
                      <a:pt x="16" y="101"/>
                      <a:pt x="20" y="97"/>
                    </a:cubicBezTo>
                    <a:cubicBezTo>
                      <a:pt x="54" y="40"/>
                      <a:pt x="97" y="40"/>
                      <a:pt x="111" y="40"/>
                    </a:cubicBezTo>
                    <a:cubicBezTo>
                      <a:pt x="124" y="40"/>
                      <a:pt x="138" y="40"/>
                      <a:pt x="151" y="40"/>
                    </a:cubicBezTo>
                    <a:cubicBezTo>
                      <a:pt x="129" y="127"/>
                      <a:pt x="91" y="212"/>
                      <a:pt x="61" y="277"/>
                    </a:cubicBezTo>
                    <a:cubicBezTo>
                      <a:pt x="54" y="289"/>
                      <a:pt x="54" y="289"/>
                      <a:pt x="54" y="295"/>
                    </a:cubicBezTo>
                    <a:cubicBezTo>
                      <a:pt x="54" y="309"/>
                      <a:pt x="67" y="313"/>
                      <a:pt x="75" y="313"/>
                    </a:cubicBezTo>
                    <a:cubicBezTo>
                      <a:pt x="97" y="313"/>
                      <a:pt x="103" y="295"/>
                      <a:pt x="111" y="269"/>
                    </a:cubicBezTo>
                    <a:cubicBezTo>
                      <a:pt x="121" y="234"/>
                      <a:pt x="121" y="234"/>
                      <a:pt x="129" y="198"/>
                    </a:cubicBezTo>
                    <a:cubicBezTo>
                      <a:pt x="143" y="145"/>
                      <a:pt x="156" y="93"/>
                      <a:pt x="169" y="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1" name=""/>
              <p:cNvSpPr/>
              <p:nvPr/>
            </p:nvSpPr>
            <p:spPr>
              <a:xfrm>
                <a:off x="3020760" y="3376800"/>
                <a:ext cx="255600" cy="174600"/>
              </a:xfrm>
              <a:custGeom>
                <a:avLst/>
                <a:gdLst/>
                <a:ahLst/>
                <a:rect l="0" t="0" r="r" b="b"/>
                <a:pathLst>
                  <a:path w="710" h="485">
                    <a:moveTo>
                      <a:pt x="625" y="55"/>
                    </a:moveTo>
                    <a:cubicBezTo>
                      <a:pt x="633" y="28"/>
                      <a:pt x="633" y="22"/>
                      <a:pt x="688" y="22"/>
                    </a:cubicBezTo>
                    <a:cubicBezTo>
                      <a:pt x="704" y="22"/>
                      <a:pt x="710" y="22"/>
                      <a:pt x="710" y="8"/>
                    </a:cubicBezTo>
                    <a:cubicBezTo>
                      <a:pt x="710" y="0"/>
                      <a:pt x="702" y="0"/>
                      <a:pt x="690" y="0"/>
                    </a:cubicBezTo>
                    <a:cubicBezTo>
                      <a:pt x="659" y="0"/>
                      <a:pt x="628" y="0"/>
                      <a:pt x="597" y="0"/>
                    </a:cubicBezTo>
                    <a:cubicBezTo>
                      <a:pt x="579" y="0"/>
                      <a:pt x="577" y="0"/>
                      <a:pt x="569" y="14"/>
                    </a:cubicBezTo>
                    <a:cubicBezTo>
                      <a:pt x="483" y="149"/>
                      <a:pt x="397" y="283"/>
                      <a:pt x="311" y="418"/>
                    </a:cubicBezTo>
                    <a:cubicBezTo>
                      <a:pt x="292" y="284"/>
                      <a:pt x="274" y="150"/>
                      <a:pt x="256" y="16"/>
                    </a:cubicBezTo>
                    <a:cubicBezTo>
                      <a:pt x="254" y="0"/>
                      <a:pt x="252" y="0"/>
                      <a:pt x="234" y="0"/>
                    </a:cubicBezTo>
                    <a:cubicBezTo>
                      <a:pt x="202" y="0"/>
                      <a:pt x="169" y="0"/>
                      <a:pt x="137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1" y="22"/>
                      <a:pt x="135" y="22"/>
                    </a:cubicBezTo>
                    <a:cubicBezTo>
                      <a:pt x="145" y="22"/>
                      <a:pt x="157" y="22"/>
                      <a:pt x="165" y="24"/>
                    </a:cubicBezTo>
                    <a:cubicBezTo>
                      <a:pt x="177" y="24"/>
                      <a:pt x="182" y="26"/>
                      <a:pt x="182" y="34"/>
                    </a:cubicBezTo>
                    <a:cubicBezTo>
                      <a:pt x="182" y="38"/>
                      <a:pt x="182" y="40"/>
                      <a:pt x="179" y="48"/>
                    </a:cubicBezTo>
                    <a:cubicBezTo>
                      <a:pt x="149" y="169"/>
                      <a:pt x="119" y="289"/>
                      <a:pt x="89" y="410"/>
                    </a:cubicBezTo>
                    <a:cubicBezTo>
                      <a:pt x="81" y="438"/>
                      <a:pt x="71" y="460"/>
                      <a:pt x="12" y="462"/>
                    </a:cubicBezTo>
                    <a:cubicBezTo>
                      <a:pt x="8" y="462"/>
                      <a:pt x="0" y="462"/>
                      <a:pt x="0" y="476"/>
                    </a:cubicBezTo>
                    <a:cubicBezTo>
                      <a:pt x="0" y="483"/>
                      <a:pt x="4" y="485"/>
                      <a:pt x="10" y="485"/>
                    </a:cubicBezTo>
                    <a:cubicBezTo>
                      <a:pt x="32" y="485"/>
                      <a:pt x="56" y="483"/>
                      <a:pt x="81" y="483"/>
                    </a:cubicBezTo>
                    <a:cubicBezTo>
                      <a:pt x="105" y="483"/>
                      <a:pt x="129" y="485"/>
                      <a:pt x="153" y="485"/>
                    </a:cubicBezTo>
                    <a:cubicBezTo>
                      <a:pt x="157" y="485"/>
                      <a:pt x="165" y="485"/>
                      <a:pt x="165" y="470"/>
                    </a:cubicBezTo>
                    <a:cubicBezTo>
                      <a:pt x="165" y="462"/>
                      <a:pt x="157" y="462"/>
                      <a:pt x="153" y="462"/>
                    </a:cubicBezTo>
                    <a:cubicBezTo>
                      <a:pt x="113" y="462"/>
                      <a:pt x="105" y="448"/>
                      <a:pt x="105" y="432"/>
                    </a:cubicBezTo>
                    <a:cubicBezTo>
                      <a:pt x="105" y="426"/>
                      <a:pt x="105" y="422"/>
                      <a:pt x="107" y="414"/>
                    </a:cubicBezTo>
                    <a:cubicBezTo>
                      <a:pt x="139" y="285"/>
                      <a:pt x="171" y="157"/>
                      <a:pt x="204" y="28"/>
                    </a:cubicBezTo>
                    <a:cubicBezTo>
                      <a:pt x="204" y="28"/>
                      <a:pt x="205" y="28"/>
                      <a:pt x="206" y="28"/>
                    </a:cubicBezTo>
                    <a:cubicBezTo>
                      <a:pt x="226" y="175"/>
                      <a:pt x="246" y="322"/>
                      <a:pt x="266" y="468"/>
                    </a:cubicBezTo>
                    <a:cubicBezTo>
                      <a:pt x="268" y="476"/>
                      <a:pt x="268" y="485"/>
                      <a:pt x="276" y="485"/>
                    </a:cubicBezTo>
                    <a:cubicBezTo>
                      <a:pt x="284" y="485"/>
                      <a:pt x="288" y="476"/>
                      <a:pt x="292" y="472"/>
                    </a:cubicBezTo>
                    <a:cubicBezTo>
                      <a:pt x="388" y="322"/>
                      <a:pt x="483" y="172"/>
                      <a:pt x="579" y="22"/>
                    </a:cubicBezTo>
                    <a:cubicBezTo>
                      <a:pt x="545" y="157"/>
                      <a:pt x="512" y="293"/>
                      <a:pt x="478" y="428"/>
                    </a:cubicBezTo>
                    <a:cubicBezTo>
                      <a:pt x="470" y="456"/>
                      <a:pt x="470" y="462"/>
                      <a:pt x="413" y="462"/>
                    </a:cubicBezTo>
                    <a:cubicBezTo>
                      <a:pt x="401" y="462"/>
                      <a:pt x="393" y="462"/>
                      <a:pt x="393" y="476"/>
                    </a:cubicBezTo>
                    <a:cubicBezTo>
                      <a:pt x="393" y="485"/>
                      <a:pt x="401" y="485"/>
                      <a:pt x="403" y="485"/>
                    </a:cubicBezTo>
                    <a:cubicBezTo>
                      <a:pt x="424" y="485"/>
                      <a:pt x="472" y="483"/>
                      <a:pt x="492" y="483"/>
                    </a:cubicBezTo>
                    <a:cubicBezTo>
                      <a:pt x="520" y="483"/>
                      <a:pt x="551" y="485"/>
                      <a:pt x="581" y="485"/>
                    </a:cubicBezTo>
                    <a:cubicBezTo>
                      <a:pt x="585" y="485"/>
                      <a:pt x="595" y="485"/>
                      <a:pt x="595" y="470"/>
                    </a:cubicBezTo>
                    <a:cubicBezTo>
                      <a:pt x="595" y="462"/>
                      <a:pt x="587" y="462"/>
                      <a:pt x="575" y="462"/>
                    </a:cubicBezTo>
                    <a:cubicBezTo>
                      <a:pt x="549" y="462"/>
                      <a:pt x="528" y="462"/>
                      <a:pt x="528" y="450"/>
                    </a:cubicBezTo>
                    <a:cubicBezTo>
                      <a:pt x="528" y="446"/>
                      <a:pt x="528" y="446"/>
                      <a:pt x="532" y="432"/>
                    </a:cubicBezTo>
                    <a:cubicBezTo>
                      <a:pt x="563" y="306"/>
                      <a:pt x="594" y="180"/>
                      <a:pt x="625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2" name=""/>
              <p:cNvSpPr/>
              <p:nvPr/>
            </p:nvSpPr>
            <p:spPr>
              <a:xfrm>
                <a:off x="3009960" y="3655080"/>
                <a:ext cx="275040" cy="10080"/>
              </a:xfrm>
              <a:custGeom>
                <a:avLst/>
                <a:gdLst/>
                <a:ahLst/>
                <a:rect l="0" t="0" r="r" b="b"/>
                <a:pathLst>
                  <a:path w="764" h="28">
                    <a:moveTo>
                      <a:pt x="0" y="0"/>
                    </a:moveTo>
                    <a:cubicBezTo>
                      <a:pt x="255" y="0"/>
                      <a:pt x="510" y="0"/>
                      <a:pt x="764" y="0"/>
                    </a:cubicBezTo>
                    <a:cubicBezTo>
                      <a:pt x="764" y="9"/>
                      <a:pt x="764" y="19"/>
                      <a:pt x="764" y="28"/>
                    </a:cubicBezTo>
                    <a:cubicBezTo>
                      <a:pt x="510" y="28"/>
                      <a:pt x="255" y="28"/>
                      <a:pt x="0" y="28"/>
                    </a:cubicBezTo>
                    <a:cubicBezTo>
                      <a:pt x="0" y="19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3" name=""/>
              <p:cNvSpPr/>
              <p:nvPr/>
            </p:nvSpPr>
            <p:spPr>
              <a:xfrm>
                <a:off x="3054960" y="3724920"/>
                <a:ext cx="182160" cy="173880"/>
              </a:xfrm>
              <a:custGeom>
                <a:avLst/>
                <a:gdLst/>
                <a:ahLst/>
                <a:rect l="0" t="0" r="r" b="b"/>
                <a:pathLst>
                  <a:path w="506" h="483">
                    <a:moveTo>
                      <a:pt x="85" y="428"/>
                    </a:moveTo>
                    <a:cubicBezTo>
                      <a:pt x="77" y="456"/>
                      <a:pt x="75" y="462"/>
                      <a:pt x="20" y="462"/>
                    </a:cubicBezTo>
                    <a:cubicBezTo>
                      <a:pt x="8" y="462"/>
                      <a:pt x="0" y="462"/>
                      <a:pt x="0" y="476"/>
                    </a:cubicBezTo>
                    <a:cubicBezTo>
                      <a:pt x="0" y="483"/>
                      <a:pt x="6" y="483"/>
                      <a:pt x="20" y="483"/>
                    </a:cubicBezTo>
                    <a:cubicBezTo>
                      <a:pt x="104" y="483"/>
                      <a:pt x="188" y="483"/>
                      <a:pt x="272" y="483"/>
                    </a:cubicBezTo>
                    <a:cubicBezTo>
                      <a:pt x="385" y="483"/>
                      <a:pt x="468" y="400"/>
                      <a:pt x="468" y="331"/>
                    </a:cubicBezTo>
                    <a:cubicBezTo>
                      <a:pt x="468" y="279"/>
                      <a:pt x="428" y="238"/>
                      <a:pt x="359" y="230"/>
                    </a:cubicBezTo>
                    <a:cubicBezTo>
                      <a:pt x="432" y="216"/>
                      <a:pt x="506" y="164"/>
                      <a:pt x="506" y="97"/>
                    </a:cubicBezTo>
                    <a:cubicBezTo>
                      <a:pt x="506" y="44"/>
                      <a:pt x="460" y="0"/>
                      <a:pt x="375" y="0"/>
                    </a:cubicBezTo>
                    <a:cubicBezTo>
                      <a:pt x="296" y="0"/>
                      <a:pt x="216" y="0"/>
                      <a:pt x="137" y="0"/>
                    </a:cubicBezTo>
                    <a:cubicBezTo>
                      <a:pt x="123" y="0"/>
                      <a:pt x="117" y="0"/>
                      <a:pt x="117" y="14"/>
                    </a:cubicBezTo>
                    <a:cubicBezTo>
                      <a:pt x="117" y="20"/>
                      <a:pt x="123" y="20"/>
                      <a:pt x="135" y="20"/>
                    </a:cubicBezTo>
                    <a:cubicBezTo>
                      <a:pt x="137" y="20"/>
                      <a:pt x="151" y="20"/>
                      <a:pt x="163" y="22"/>
                    </a:cubicBezTo>
                    <a:cubicBezTo>
                      <a:pt x="175" y="24"/>
                      <a:pt x="182" y="24"/>
                      <a:pt x="182" y="34"/>
                    </a:cubicBezTo>
                    <a:cubicBezTo>
                      <a:pt x="182" y="36"/>
                      <a:pt x="182" y="38"/>
                      <a:pt x="179" y="46"/>
                    </a:cubicBezTo>
                    <a:cubicBezTo>
                      <a:pt x="148" y="174"/>
                      <a:pt x="116" y="301"/>
                      <a:pt x="85" y="428"/>
                    </a:cubicBezTo>
                    <a:moveTo>
                      <a:pt x="192" y="224"/>
                    </a:moveTo>
                    <a:cubicBezTo>
                      <a:pt x="206" y="166"/>
                      <a:pt x="221" y="107"/>
                      <a:pt x="236" y="48"/>
                    </a:cubicBezTo>
                    <a:cubicBezTo>
                      <a:pt x="242" y="22"/>
                      <a:pt x="242" y="20"/>
                      <a:pt x="274" y="20"/>
                    </a:cubicBezTo>
                    <a:cubicBezTo>
                      <a:pt x="305" y="20"/>
                      <a:pt x="335" y="20"/>
                      <a:pt x="365" y="20"/>
                    </a:cubicBezTo>
                    <a:cubicBezTo>
                      <a:pt x="428" y="20"/>
                      <a:pt x="442" y="63"/>
                      <a:pt x="442" y="95"/>
                    </a:cubicBezTo>
                    <a:cubicBezTo>
                      <a:pt x="442" y="155"/>
                      <a:pt x="381" y="224"/>
                      <a:pt x="294" y="224"/>
                    </a:cubicBezTo>
                    <a:cubicBezTo>
                      <a:pt x="260" y="224"/>
                      <a:pt x="226" y="224"/>
                      <a:pt x="192" y="224"/>
                    </a:cubicBezTo>
                    <a:moveTo>
                      <a:pt x="159" y="462"/>
                    </a:moveTo>
                    <a:cubicBezTo>
                      <a:pt x="149" y="462"/>
                      <a:pt x="147" y="462"/>
                      <a:pt x="143" y="460"/>
                    </a:cubicBezTo>
                    <a:cubicBezTo>
                      <a:pt x="137" y="460"/>
                      <a:pt x="135" y="458"/>
                      <a:pt x="135" y="454"/>
                    </a:cubicBezTo>
                    <a:cubicBezTo>
                      <a:pt x="135" y="452"/>
                      <a:pt x="135" y="450"/>
                      <a:pt x="137" y="438"/>
                    </a:cubicBezTo>
                    <a:cubicBezTo>
                      <a:pt x="154" y="372"/>
                      <a:pt x="171" y="306"/>
                      <a:pt x="188" y="240"/>
                    </a:cubicBezTo>
                    <a:cubicBezTo>
                      <a:pt x="232" y="240"/>
                      <a:pt x="276" y="240"/>
                      <a:pt x="321" y="240"/>
                    </a:cubicBezTo>
                    <a:cubicBezTo>
                      <a:pt x="389" y="240"/>
                      <a:pt x="401" y="293"/>
                      <a:pt x="401" y="323"/>
                    </a:cubicBezTo>
                    <a:cubicBezTo>
                      <a:pt x="401" y="392"/>
                      <a:pt x="339" y="462"/>
                      <a:pt x="256" y="462"/>
                    </a:cubicBezTo>
                    <a:cubicBezTo>
                      <a:pt x="224" y="462"/>
                      <a:pt x="192" y="462"/>
                      <a:pt x="159" y="4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4" name=""/>
              <p:cNvSpPr/>
              <p:nvPr/>
            </p:nvSpPr>
            <p:spPr>
              <a:xfrm>
                <a:off x="3324960" y="3353400"/>
                <a:ext cx="125640" cy="612720"/>
              </a:xfrm>
              <a:custGeom>
                <a:avLst/>
                <a:gdLst/>
                <a:ahLst/>
                <a:rect l="0" t="0" r="r" b="b"/>
                <a:pathLst>
                  <a:path w="349" h="1702">
                    <a:moveTo>
                      <a:pt x="349" y="852"/>
                    </a:moveTo>
                    <a:cubicBezTo>
                      <a:pt x="349" y="573"/>
                      <a:pt x="284" y="293"/>
                      <a:pt x="105" y="81"/>
                    </a:cubicBezTo>
                    <a:cubicBezTo>
                      <a:pt x="91" y="63"/>
                      <a:pt x="63" y="34"/>
                      <a:pt x="34" y="8"/>
                    </a:cubicBezTo>
                    <a:cubicBezTo>
                      <a:pt x="26" y="0"/>
                      <a:pt x="24" y="0"/>
                      <a:pt x="14" y="0"/>
                    </a:cubicBezTo>
                    <a:cubicBezTo>
                      <a:pt x="6" y="0"/>
                      <a:pt x="0" y="0"/>
                      <a:pt x="0" y="8"/>
                    </a:cubicBezTo>
                    <a:cubicBezTo>
                      <a:pt x="0" y="10"/>
                      <a:pt x="2" y="14"/>
                      <a:pt x="4" y="14"/>
                    </a:cubicBezTo>
                    <a:cubicBezTo>
                      <a:pt x="28" y="40"/>
                      <a:pt x="77" y="87"/>
                      <a:pt x="123" y="164"/>
                    </a:cubicBezTo>
                    <a:cubicBezTo>
                      <a:pt x="238" y="347"/>
                      <a:pt x="288" y="577"/>
                      <a:pt x="288" y="850"/>
                    </a:cubicBezTo>
                    <a:cubicBezTo>
                      <a:pt x="288" y="1042"/>
                      <a:pt x="264" y="1288"/>
                      <a:pt x="147" y="1498"/>
                    </a:cubicBezTo>
                    <a:cubicBezTo>
                      <a:pt x="91" y="1599"/>
                      <a:pt x="32" y="1658"/>
                      <a:pt x="2" y="1688"/>
                    </a:cubicBezTo>
                    <a:cubicBezTo>
                      <a:pt x="0" y="1690"/>
                      <a:pt x="0" y="1692"/>
                      <a:pt x="0" y="1694"/>
                    </a:cubicBezTo>
                    <a:cubicBezTo>
                      <a:pt x="0" y="1702"/>
                      <a:pt x="6" y="1702"/>
                      <a:pt x="14" y="1702"/>
                    </a:cubicBezTo>
                    <a:cubicBezTo>
                      <a:pt x="24" y="1702"/>
                      <a:pt x="26" y="1702"/>
                      <a:pt x="36" y="1692"/>
                    </a:cubicBezTo>
                    <a:cubicBezTo>
                      <a:pt x="274" y="1474"/>
                      <a:pt x="349" y="1151"/>
                      <a:pt x="349" y="8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5" name=""/>
              <p:cNvSpPr/>
              <p:nvPr/>
            </p:nvSpPr>
            <p:spPr>
              <a:xfrm>
                <a:off x="3558240" y="3549600"/>
                <a:ext cx="188640" cy="182520"/>
              </a:xfrm>
              <a:custGeom>
                <a:avLst/>
                <a:gdLst/>
                <a:ahLst/>
                <a:rect l="0" t="0" r="r" b="b"/>
                <a:pathLst>
                  <a:path w="524" h="507">
                    <a:moveTo>
                      <a:pt x="520" y="14"/>
                    </a:moveTo>
                    <a:cubicBezTo>
                      <a:pt x="520" y="12"/>
                      <a:pt x="524" y="8"/>
                      <a:pt x="524" y="4"/>
                    </a:cubicBezTo>
                    <a:cubicBezTo>
                      <a:pt x="524" y="0"/>
                      <a:pt x="522" y="0"/>
                      <a:pt x="506" y="0"/>
                    </a:cubicBezTo>
                    <a:cubicBezTo>
                      <a:pt x="344" y="0"/>
                      <a:pt x="181" y="0"/>
                      <a:pt x="18" y="0"/>
                    </a:cubicBezTo>
                    <a:cubicBezTo>
                      <a:pt x="2" y="0"/>
                      <a:pt x="0" y="0"/>
                      <a:pt x="0" y="4"/>
                    </a:cubicBezTo>
                    <a:cubicBezTo>
                      <a:pt x="0" y="8"/>
                      <a:pt x="2" y="12"/>
                      <a:pt x="4" y="14"/>
                    </a:cubicBezTo>
                    <a:cubicBezTo>
                      <a:pt x="83" y="174"/>
                      <a:pt x="163" y="333"/>
                      <a:pt x="242" y="493"/>
                    </a:cubicBezTo>
                    <a:cubicBezTo>
                      <a:pt x="248" y="503"/>
                      <a:pt x="250" y="507"/>
                      <a:pt x="262" y="507"/>
                    </a:cubicBezTo>
                    <a:cubicBezTo>
                      <a:pt x="274" y="507"/>
                      <a:pt x="276" y="503"/>
                      <a:pt x="280" y="493"/>
                    </a:cubicBezTo>
                    <a:cubicBezTo>
                      <a:pt x="360" y="333"/>
                      <a:pt x="440" y="174"/>
                      <a:pt x="520" y="14"/>
                    </a:cubicBezTo>
                    <a:moveTo>
                      <a:pt x="89" y="50"/>
                    </a:moveTo>
                    <a:cubicBezTo>
                      <a:pt x="218" y="50"/>
                      <a:pt x="348" y="50"/>
                      <a:pt x="478" y="50"/>
                    </a:cubicBezTo>
                    <a:cubicBezTo>
                      <a:pt x="413" y="180"/>
                      <a:pt x="348" y="310"/>
                      <a:pt x="282" y="440"/>
                    </a:cubicBezTo>
                    <a:cubicBezTo>
                      <a:pt x="218" y="310"/>
                      <a:pt x="153" y="180"/>
                      <a:pt x="89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6" name=""/>
              <p:cNvSpPr/>
              <p:nvPr/>
            </p:nvSpPr>
            <p:spPr>
              <a:xfrm>
                <a:off x="3852720" y="3598200"/>
                <a:ext cx="123480" cy="122760"/>
              </a:xfrm>
              <a:custGeom>
                <a:avLst/>
                <a:gdLst/>
                <a:ahLst/>
                <a:rect l="0" t="0" r="r" b="b"/>
                <a:pathLst>
                  <a:path w="343" h="341">
                    <a:moveTo>
                      <a:pt x="171" y="151"/>
                    </a:moveTo>
                    <a:cubicBezTo>
                      <a:pt x="124" y="104"/>
                      <a:pt x="77" y="57"/>
                      <a:pt x="30" y="10"/>
                    </a:cubicBezTo>
                    <a:cubicBezTo>
                      <a:pt x="22" y="2"/>
                      <a:pt x="20" y="0"/>
                      <a:pt x="14" y="0"/>
                    </a:cubicBezTo>
                    <a:cubicBezTo>
                      <a:pt x="8" y="0"/>
                      <a:pt x="0" y="6"/>
                      <a:pt x="0" y="14"/>
                    </a:cubicBezTo>
                    <a:cubicBezTo>
                      <a:pt x="0" y="20"/>
                      <a:pt x="2" y="20"/>
                      <a:pt x="10" y="28"/>
                    </a:cubicBezTo>
                    <a:cubicBezTo>
                      <a:pt x="57" y="76"/>
                      <a:pt x="104" y="124"/>
                      <a:pt x="151" y="172"/>
                    </a:cubicBezTo>
                    <a:cubicBezTo>
                      <a:pt x="104" y="219"/>
                      <a:pt x="57" y="266"/>
                      <a:pt x="10" y="313"/>
                    </a:cubicBezTo>
                    <a:cubicBezTo>
                      <a:pt x="2" y="321"/>
                      <a:pt x="0" y="323"/>
                      <a:pt x="0" y="327"/>
                    </a:cubicBezTo>
                    <a:cubicBezTo>
                      <a:pt x="0" y="335"/>
                      <a:pt x="8" y="341"/>
                      <a:pt x="14" y="341"/>
                    </a:cubicBezTo>
                    <a:cubicBezTo>
                      <a:pt x="20" y="341"/>
                      <a:pt x="22" y="341"/>
                      <a:pt x="30" y="331"/>
                    </a:cubicBezTo>
                    <a:cubicBezTo>
                      <a:pt x="77" y="285"/>
                      <a:pt x="124" y="238"/>
                      <a:pt x="171" y="192"/>
                    </a:cubicBezTo>
                    <a:cubicBezTo>
                      <a:pt x="221" y="240"/>
                      <a:pt x="270" y="289"/>
                      <a:pt x="319" y="337"/>
                    </a:cubicBezTo>
                    <a:cubicBezTo>
                      <a:pt x="319" y="339"/>
                      <a:pt x="325" y="341"/>
                      <a:pt x="329" y="341"/>
                    </a:cubicBezTo>
                    <a:cubicBezTo>
                      <a:pt x="337" y="341"/>
                      <a:pt x="343" y="335"/>
                      <a:pt x="343" y="327"/>
                    </a:cubicBezTo>
                    <a:cubicBezTo>
                      <a:pt x="342" y="324"/>
                      <a:pt x="343" y="323"/>
                      <a:pt x="341" y="319"/>
                    </a:cubicBezTo>
                    <a:cubicBezTo>
                      <a:pt x="291" y="270"/>
                      <a:pt x="228" y="208"/>
                      <a:pt x="192" y="172"/>
                    </a:cubicBezTo>
                    <a:cubicBezTo>
                      <a:pt x="235" y="128"/>
                      <a:pt x="278" y="84"/>
                      <a:pt x="321" y="40"/>
                    </a:cubicBezTo>
                    <a:cubicBezTo>
                      <a:pt x="325" y="36"/>
                      <a:pt x="335" y="28"/>
                      <a:pt x="339" y="24"/>
                    </a:cubicBezTo>
                    <a:cubicBezTo>
                      <a:pt x="341" y="22"/>
                      <a:pt x="343" y="20"/>
                      <a:pt x="343" y="14"/>
                    </a:cubicBezTo>
                    <a:cubicBezTo>
                      <a:pt x="343" y="6"/>
                      <a:pt x="337" y="0"/>
                      <a:pt x="329" y="0"/>
                    </a:cubicBezTo>
                    <a:cubicBezTo>
                      <a:pt x="323" y="0"/>
                      <a:pt x="321" y="2"/>
                      <a:pt x="313" y="10"/>
                    </a:cubicBezTo>
                    <a:cubicBezTo>
                      <a:pt x="266" y="57"/>
                      <a:pt x="218" y="104"/>
                      <a:pt x="171" y="1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7" name=""/>
              <p:cNvSpPr/>
              <p:nvPr/>
            </p:nvSpPr>
            <p:spPr>
              <a:xfrm>
                <a:off x="4080960" y="3548880"/>
                <a:ext cx="182160" cy="174600"/>
              </a:xfrm>
              <a:custGeom>
                <a:avLst/>
                <a:gdLst/>
                <a:ahLst/>
                <a:rect l="0" t="0" r="r" b="b"/>
                <a:pathLst>
                  <a:path w="506" h="485">
                    <a:moveTo>
                      <a:pt x="169" y="220"/>
                    </a:moveTo>
                    <a:cubicBezTo>
                      <a:pt x="169" y="157"/>
                      <a:pt x="169" y="95"/>
                      <a:pt x="169" y="32"/>
                    </a:cubicBezTo>
                    <a:cubicBezTo>
                      <a:pt x="212" y="32"/>
                      <a:pt x="255" y="32"/>
                      <a:pt x="298" y="32"/>
                    </a:cubicBezTo>
                    <a:cubicBezTo>
                      <a:pt x="369" y="32"/>
                      <a:pt x="383" y="89"/>
                      <a:pt x="383" y="121"/>
                    </a:cubicBezTo>
                    <a:cubicBezTo>
                      <a:pt x="383" y="176"/>
                      <a:pt x="349" y="220"/>
                      <a:pt x="280" y="220"/>
                    </a:cubicBezTo>
                    <a:cubicBezTo>
                      <a:pt x="243" y="220"/>
                      <a:pt x="206" y="220"/>
                      <a:pt x="169" y="220"/>
                    </a:cubicBezTo>
                    <a:moveTo>
                      <a:pt x="361" y="232"/>
                    </a:moveTo>
                    <a:cubicBezTo>
                      <a:pt x="438" y="218"/>
                      <a:pt x="482" y="176"/>
                      <a:pt x="482" y="121"/>
                    </a:cubicBezTo>
                    <a:cubicBezTo>
                      <a:pt x="482" y="57"/>
                      <a:pt x="422" y="0"/>
                      <a:pt x="307" y="0"/>
                    </a:cubicBezTo>
                    <a:cubicBezTo>
                      <a:pt x="204" y="0"/>
                      <a:pt x="102" y="0"/>
                      <a:pt x="0" y="0"/>
                    </a:cubicBezTo>
                    <a:cubicBezTo>
                      <a:pt x="0" y="11"/>
                      <a:pt x="0" y="22"/>
                      <a:pt x="0" y="32"/>
                    </a:cubicBezTo>
                    <a:cubicBezTo>
                      <a:pt x="26" y="32"/>
                      <a:pt x="51" y="32"/>
                      <a:pt x="77" y="32"/>
                    </a:cubicBezTo>
                    <a:cubicBezTo>
                      <a:pt x="77" y="172"/>
                      <a:pt x="77" y="312"/>
                      <a:pt x="77" y="452"/>
                    </a:cubicBezTo>
                    <a:cubicBezTo>
                      <a:pt x="51" y="452"/>
                      <a:pt x="26" y="452"/>
                      <a:pt x="0" y="452"/>
                    </a:cubicBezTo>
                    <a:cubicBezTo>
                      <a:pt x="0" y="463"/>
                      <a:pt x="0" y="474"/>
                      <a:pt x="0" y="485"/>
                    </a:cubicBezTo>
                    <a:cubicBezTo>
                      <a:pt x="110" y="485"/>
                      <a:pt x="219" y="485"/>
                      <a:pt x="329" y="485"/>
                    </a:cubicBezTo>
                    <a:cubicBezTo>
                      <a:pt x="446" y="485"/>
                      <a:pt x="506" y="424"/>
                      <a:pt x="506" y="353"/>
                    </a:cubicBezTo>
                    <a:cubicBezTo>
                      <a:pt x="506" y="285"/>
                      <a:pt x="444" y="238"/>
                      <a:pt x="361" y="232"/>
                    </a:cubicBezTo>
                    <a:moveTo>
                      <a:pt x="298" y="452"/>
                    </a:moveTo>
                    <a:cubicBezTo>
                      <a:pt x="255" y="452"/>
                      <a:pt x="212" y="452"/>
                      <a:pt x="169" y="452"/>
                    </a:cubicBezTo>
                    <a:cubicBezTo>
                      <a:pt x="169" y="383"/>
                      <a:pt x="169" y="314"/>
                      <a:pt x="169" y="244"/>
                    </a:cubicBezTo>
                    <a:cubicBezTo>
                      <a:pt x="215" y="244"/>
                      <a:pt x="261" y="244"/>
                      <a:pt x="307" y="244"/>
                    </a:cubicBezTo>
                    <a:cubicBezTo>
                      <a:pt x="321" y="244"/>
                      <a:pt x="353" y="244"/>
                      <a:pt x="377" y="277"/>
                    </a:cubicBezTo>
                    <a:cubicBezTo>
                      <a:pt x="401" y="305"/>
                      <a:pt x="401" y="345"/>
                      <a:pt x="401" y="353"/>
                    </a:cubicBezTo>
                    <a:cubicBezTo>
                      <a:pt x="401" y="361"/>
                      <a:pt x="401" y="452"/>
                      <a:pt x="298" y="4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8" name=""/>
              <p:cNvSpPr/>
              <p:nvPr/>
            </p:nvSpPr>
            <p:spPr>
              <a:xfrm>
                <a:off x="4357440" y="3655080"/>
                <a:ext cx="156240" cy="10080"/>
              </a:xfrm>
              <a:custGeom>
                <a:avLst/>
                <a:gdLst/>
                <a:ahLst/>
                <a:rect l="0" t="0" r="r" b="b"/>
                <a:pathLst>
                  <a:path w="434" h="28">
                    <a:moveTo>
                      <a:pt x="407" y="28"/>
                    </a:moveTo>
                    <a:cubicBezTo>
                      <a:pt x="419" y="28"/>
                      <a:pt x="434" y="28"/>
                      <a:pt x="434" y="14"/>
                    </a:cubicBezTo>
                    <a:cubicBezTo>
                      <a:pt x="434" y="0"/>
                      <a:pt x="419" y="0"/>
                      <a:pt x="407" y="0"/>
                    </a:cubicBezTo>
                    <a:cubicBezTo>
                      <a:pt x="280" y="0"/>
                      <a:pt x="152" y="0"/>
                      <a:pt x="24" y="0"/>
                    </a:cubicBezTo>
                    <a:cubicBezTo>
                      <a:pt x="12" y="0"/>
                      <a:pt x="0" y="0"/>
                      <a:pt x="0" y="14"/>
                    </a:cubicBezTo>
                    <a:cubicBezTo>
                      <a:pt x="0" y="28"/>
                      <a:pt x="12" y="28"/>
                      <a:pt x="24" y="28"/>
                    </a:cubicBezTo>
                    <a:cubicBezTo>
                      <a:pt x="152" y="28"/>
                      <a:pt x="280" y="28"/>
                      <a:pt x="407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9" name=""/>
              <p:cNvSpPr/>
              <p:nvPr/>
            </p:nvSpPr>
            <p:spPr>
              <a:xfrm>
                <a:off x="4601520" y="3610800"/>
                <a:ext cx="99360" cy="115560"/>
              </a:xfrm>
              <a:custGeom>
                <a:avLst/>
                <a:gdLst/>
                <a:ahLst/>
                <a:rect l="0" t="0" r="r" b="b"/>
                <a:pathLst>
                  <a:path w="276" h="321">
                    <a:moveTo>
                      <a:pt x="252" y="44"/>
                    </a:moveTo>
                    <a:cubicBezTo>
                      <a:pt x="242" y="44"/>
                      <a:pt x="232" y="44"/>
                      <a:pt x="222" y="55"/>
                    </a:cubicBezTo>
                    <a:cubicBezTo>
                      <a:pt x="210" y="65"/>
                      <a:pt x="208" y="77"/>
                      <a:pt x="208" y="83"/>
                    </a:cubicBezTo>
                    <a:cubicBezTo>
                      <a:pt x="208" y="99"/>
                      <a:pt x="222" y="107"/>
                      <a:pt x="234" y="107"/>
                    </a:cubicBezTo>
                    <a:cubicBezTo>
                      <a:pt x="256" y="107"/>
                      <a:pt x="274" y="91"/>
                      <a:pt x="274" y="61"/>
                    </a:cubicBezTo>
                    <a:cubicBezTo>
                      <a:pt x="274" y="26"/>
                      <a:pt x="242" y="0"/>
                      <a:pt x="192" y="0"/>
                    </a:cubicBezTo>
                    <a:cubicBezTo>
                      <a:pt x="95" y="0"/>
                      <a:pt x="0" y="101"/>
                      <a:pt x="0" y="202"/>
                    </a:cubicBezTo>
                    <a:cubicBezTo>
                      <a:pt x="0" y="267"/>
                      <a:pt x="42" y="321"/>
                      <a:pt x="115" y="321"/>
                    </a:cubicBezTo>
                    <a:cubicBezTo>
                      <a:pt x="218" y="321"/>
                      <a:pt x="276" y="246"/>
                      <a:pt x="276" y="238"/>
                    </a:cubicBezTo>
                    <a:cubicBezTo>
                      <a:pt x="276" y="234"/>
                      <a:pt x="272" y="228"/>
                      <a:pt x="268" y="228"/>
                    </a:cubicBezTo>
                    <a:cubicBezTo>
                      <a:pt x="264" y="228"/>
                      <a:pt x="262" y="230"/>
                      <a:pt x="258" y="236"/>
                    </a:cubicBezTo>
                    <a:cubicBezTo>
                      <a:pt x="204" y="307"/>
                      <a:pt x="125" y="307"/>
                      <a:pt x="117" y="307"/>
                    </a:cubicBezTo>
                    <a:cubicBezTo>
                      <a:pt x="73" y="307"/>
                      <a:pt x="52" y="271"/>
                      <a:pt x="52" y="228"/>
                    </a:cubicBezTo>
                    <a:cubicBezTo>
                      <a:pt x="52" y="200"/>
                      <a:pt x="67" y="131"/>
                      <a:pt x="91" y="87"/>
                    </a:cubicBezTo>
                    <a:cubicBezTo>
                      <a:pt x="113" y="46"/>
                      <a:pt x="153" y="16"/>
                      <a:pt x="192" y="16"/>
                    </a:cubicBezTo>
                    <a:cubicBezTo>
                      <a:pt x="216" y="16"/>
                      <a:pt x="242" y="26"/>
                      <a:pt x="252" y="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0" name=""/>
              <p:cNvSpPr/>
              <p:nvPr/>
            </p:nvSpPr>
            <p:spPr>
              <a:xfrm>
                <a:off x="4808160" y="3353400"/>
                <a:ext cx="66960" cy="612720"/>
              </a:xfrm>
              <a:custGeom>
                <a:avLst/>
                <a:gdLst/>
                <a:ahLst/>
                <a:rect l="0" t="0" r="r" b="b"/>
                <a:pathLst>
                  <a:path w="186" h="1702">
                    <a:moveTo>
                      <a:pt x="0" y="1702"/>
                    </a:moveTo>
                    <a:cubicBezTo>
                      <a:pt x="62" y="1702"/>
                      <a:pt x="124" y="1702"/>
                      <a:pt x="186" y="1702"/>
                    </a:cubicBezTo>
                    <a:cubicBezTo>
                      <a:pt x="186" y="1689"/>
                      <a:pt x="186" y="1675"/>
                      <a:pt x="186" y="1662"/>
                    </a:cubicBezTo>
                    <a:cubicBezTo>
                      <a:pt x="136" y="1662"/>
                      <a:pt x="87" y="1662"/>
                      <a:pt x="38" y="1662"/>
                    </a:cubicBezTo>
                    <a:cubicBezTo>
                      <a:pt x="38" y="1121"/>
                      <a:pt x="38" y="581"/>
                      <a:pt x="38" y="40"/>
                    </a:cubicBezTo>
                    <a:cubicBezTo>
                      <a:pt x="87" y="40"/>
                      <a:pt x="136" y="40"/>
                      <a:pt x="186" y="40"/>
                    </a:cubicBezTo>
                    <a:cubicBezTo>
                      <a:pt x="186" y="27"/>
                      <a:pt x="186" y="13"/>
                      <a:pt x="186" y="0"/>
                    </a:cubicBezTo>
                    <a:cubicBezTo>
                      <a:pt x="124" y="0"/>
                      <a:pt x="62" y="0"/>
                      <a:pt x="0" y="0"/>
                    </a:cubicBezTo>
                    <a:cubicBezTo>
                      <a:pt x="0" y="567"/>
                      <a:pt x="0" y="1135"/>
                      <a:pt x="0" y="17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1" name=""/>
              <p:cNvSpPr/>
              <p:nvPr/>
            </p:nvSpPr>
            <p:spPr>
              <a:xfrm>
                <a:off x="4931640" y="3353400"/>
                <a:ext cx="125640" cy="612720"/>
              </a:xfrm>
              <a:custGeom>
                <a:avLst/>
                <a:gdLst/>
                <a:ahLst/>
                <a:rect l="0" t="0" r="r" b="b"/>
                <a:pathLst>
                  <a:path w="349" h="1702">
                    <a:moveTo>
                      <a:pt x="349" y="1694"/>
                    </a:moveTo>
                    <a:cubicBezTo>
                      <a:pt x="349" y="1692"/>
                      <a:pt x="347" y="1690"/>
                      <a:pt x="347" y="1688"/>
                    </a:cubicBezTo>
                    <a:cubicBezTo>
                      <a:pt x="321" y="1662"/>
                      <a:pt x="272" y="1615"/>
                      <a:pt x="226" y="1538"/>
                    </a:cubicBezTo>
                    <a:cubicBezTo>
                      <a:pt x="111" y="1355"/>
                      <a:pt x="58" y="1125"/>
                      <a:pt x="58" y="852"/>
                    </a:cubicBezTo>
                    <a:cubicBezTo>
                      <a:pt x="58" y="660"/>
                      <a:pt x="85" y="414"/>
                      <a:pt x="202" y="204"/>
                    </a:cubicBezTo>
                    <a:cubicBezTo>
                      <a:pt x="258" y="103"/>
                      <a:pt x="318" y="45"/>
                      <a:pt x="347" y="14"/>
                    </a:cubicBezTo>
                    <a:cubicBezTo>
                      <a:pt x="350" y="11"/>
                      <a:pt x="349" y="10"/>
                      <a:pt x="349" y="8"/>
                    </a:cubicBezTo>
                    <a:cubicBezTo>
                      <a:pt x="349" y="0"/>
                      <a:pt x="345" y="0"/>
                      <a:pt x="335" y="0"/>
                    </a:cubicBezTo>
                    <a:cubicBezTo>
                      <a:pt x="325" y="0"/>
                      <a:pt x="323" y="0"/>
                      <a:pt x="313" y="10"/>
                    </a:cubicBezTo>
                    <a:cubicBezTo>
                      <a:pt x="75" y="228"/>
                      <a:pt x="0" y="551"/>
                      <a:pt x="0" y="850"/>
                    </a:cubicBezTo>
                    <a:cubicBezTo>
                      <a:pt x="0" y="1129"/>
                      <a:pt x="65" y="1409"/>
                      <a:pt x="244" y="1621"/>
                    </a:cubicBezTo>
                    <a:cubicBezTo>
                      <a:pt x="258" y="1639"/>
                      <a:pt x="286" y="1668"/>
                      <a:pt x="315" y="1694"/>
                    </a:cubicBezTo>
                    <a:cubicBezTo>
                      <a:pt x="323" y="1702"/>
                      <a:pt x="325" y="1702"/>
                      <a:pt x="335" y="1702"/>
                    </a:cubicBezTo>
                    <a:cubicBezTo>
                      <a:pt x="345" y="1702"/>
                      <a:pt x="349" y="1702"/>
                      <a:pt x="349" y="16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2" name=""/>
              <p:cNvSpPr/>
              <p:nvPr/>
            </p:nvSpPr>
            <p:spPr>
              <a:xfrm>
                <a:off x="5074920" y="3610800"/>
                <a:ext cx="143640" cy="164880"/>
              </a:xfrm>
              <a:custGeom>
                <a:avLst/>
                <a:gdLst/>
                <a:ahLst/>
                <a:rect l="0" t="0" r="r" b="b"/>
                <a:pathLst>
                  <a:path w="399" h="458">
                    <a:moveTo>
                      <a:pt x="391" y="28"/>
                    </a:moveTo>
                    <a:cubicBezTo>
                      <a:pt x="399" y="20"/>
                      <a:pt x="399" y="18"/>
                      <a:pt x="399" y="16"/>
                    </a:cubicBezTo>
                    <a:cubicBezTo>
                      <a:pt x="399" y="12"/>
                      <a:pt x="395" y="8"/>
                      <a:pt x="389" y="8"/>
                    </a:cubicBezTo>
                    <a:cubicBezTo>
                      <a:pt x="385" y="8"/>
                      <a:pt x="383" y="12"/>
                      <a:pt x="379" y="16"/>
                    </a:cubicBezTo>
                    <a:cubicBezTo>
                      <a:pt x="325" y="77"/>
                      <a:pt x="270" y="137"/>
                      <a:pt x="216" y="198"/>
                    </a:cubicBezTo>
                    <a:cubicBezTo>
                      <a:pt x="188" y="107"/>
                      <a:pt x="182" y="91"/>
                      <a:pt x="165" y="52"/>
                    </a:cubicBezTo>
                    <a:cubicBezTo>
                      <a:pt x="157" y="36"/>
                      <a:pt x="143" y="0"/>
                      <a:pt x="81" y="0"/>
                    </a:cubicBezTo>
                    <a:cubicBezTo>
                      <a:pt x="38" y="0"/>
                      <a:pt x="20" y="38"/>
                      <a:pt x="20" y="46"/>
                    </a:cubicBezTo>
                    <a:cubicBezTo>
                      <a:pt x="20" y="48"/>
                      <a:pt x="20" y="55"/>
                      <a:pt x="30" y="55"/>
                    </a:cubicBezTo>
                    <a:cubicBezTo>
                      <a:pt x="36" y="55"/>
                      <a:pt x="36" y="50"/>
                      <a:pt x="38" y="46"/>
                    </a:cubicBezTo>
                    <a:cubicBezTo>
                      <a:pt x="48" y="18"/>
                      <a:pt x="73" y="16"/>
                      <a:pt x="77" y="16"/>
                    </a:cubicBezTo>
                    <a:cubicBezTo>
                      <a:pt x="97" y="16"/>
                      <a:pt x="119" y="71"/>
                      <a:pt x="131" y="101"/>
                    </a:cubicBezTo>
                    <a:cubicBezTo>
                      <a:pt x="153" y="157"/>
                      <a:pt x="175" y="240"/>
                      <a:pt x="175" y="242"/>
                    </a:cubicBezTo>
                    <a:cubicBezTo>
                      <a:pt x="173" y="245"/>
                      <a:pt x="175" y="244"/>
                      <a:pt x="169" y="250"/>
                    </a:cubicBezTo>
                    <a:cubicBezTo>
                      <a:pt x="116" y="311"/>
                      <a:pt x="62" y="371"/>
                      <a:pt x="8" y="432"/>
                    </a:cubicBezTo>
                    <a:cubicBezTo>
                      <a:pt x="0" y="440"/>
                      <a:pt x="0" y="440"/>
                      <a:pt x="0" y="442"/>
                    </a:cubicBezTo>
                    <a:cubicBezTo>
                      <a:pt x="0" y="448"/>
                      <a:pt x="4" y="452"/>
                      <a:pt x="8" y="452"/>
                    </a:cubicBezTo>
                    <a:cubicBezTo>
                      <a:pt x="12" y="452"/>
                      <a:pt x="16" y="446"/>
                      <a:pt x="20" y="444"/>
                    </a:cubicBezTo>
                    <a:cubicBezTo>
                      <a:pt x="74" y="383"/>
                      <a:pt x="128" y="322"/>
                      <a:pt x="182" y="260"/>
                    </a:cubicBezTo>
                    <a:cubicBezTo>
                      <a:pt x="204" y="335"/>
                      <a:pt x="214" y="363"/>
                      <a:pt x="230" y="402"/>
                    </a:cubicBezTo>
                    <a:cubicBezTo>
                      <a:pt x="240" y="424"/>
                      <a:pt x="254" y="458"/>
                      <a:pt x="319" y="458"/>
                    </a:cubicBezTo>
                    <a:cubicBezTo>
                      <a:pt x="359" y="458"/>
                      <a:pt x="377" y="422"/>
                      <a:pt x="377" y="414"/>
                    </a:cubicBezTo>
                    <a:cubicBezTo>
                      <a:pt x="377" y="410"/>
                      <a:pt x="376" y="406"/>
                      <a:pt x="369" y="406"/>
                    </a:cubicBezTo>
                    <a:cubicBezTo>
                      <a:pt x="362" y="406"/>
                      <a:pt x="361" y="408"/>
                      <a:pt x="359" y="416"/>
                    </a:cubicBezTo>
                    <a:cubicBezTo>
                      <a:pt x="353" y="432"/>
                      <a:pt x="335" y="444"/>
                      <a:pt x="323" y="444"/>
                    </a:cubicBezTo>
                    <a:cubicBezTo>
                      <a:pt x="286" y="444"/>
                      <a:pt x="238" y="273"/>
                      <a:pt x="222" y="218"/>
                    </a:cubicBezTo>
                    <a:cubicBezTo>
                      <a:pt x="278" y="155"/>
                      <a:pt x="335" y="92"/>
                      <a:pt x="391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3" name=""/>
              <p:cNvSpPr/>
              <p:nvPr/>
            </p:nvSpPr>
            <p:spPr>
              <a:xfrm>
                <a:off x="5235120" y="3683520"/>
                <a:ext cx="106560" cy="117000"/>
              </a:xfrm>
              <a:custGeom>
                <a:avLst/>
                <a:gdLst/>
                <a:ahLst/>
                <a:rect l="0" t="0" r="r" b="b"/>
                <a:pathLst>
                  <a:path w="296" h="325">
                    <a:moveTo>
                      <a:pt x="2" y="299"/>
                    </a:moveTo>
                    <a:cubicBezTo>
                      <a:pt x="0" y="305"/>
                      <a:pt x="1" y="306"/>
                      <a:pt x="0" y="309"/>
                    </a:cubicBezTo>
                    <a:cubicBezTo>
                      <a:pt x="0" y="319"/>
                      <a:pt x="8" y="325"/>
                      <a:pt x="16" y="325"/>
                    </a:cubicBezTo>
                    <a:cubicBezTo>
                      <a:pt x="34" y="325"/>
                      <a:pt x="38" y="309"/>
                      <a:pt x="40" y="299"/>
                    </a:cubicBezTo>
                    <a:cubicBezTo>
                      <a:pt x="42" y="297"/>
                      <a:pt x="52" y="258"/>
                      <a:pt x="65" y="208"/>
                    </a:cubicBezTo>
                    <a:cubicBezTo>
                      <a:pt x="79" y="220"/>
                      <a:pt x="99" y="224"/>
                      <a:pt x="117" y="224"/>
                    </a:cubicBezTo>
                    <a:cubicBezTo>
                      <a:pt x="159" y="224"/>
                      <a:pt x="164" y="200"/>
                      <a:pt x="188" y="188"/>
                    </a:cubicBezTo>
                    <a:cubicBezTo>
                      <a:pt x="198" y="222"/>
                      <a:pt x="232" y="224"/>
                      <a:pt x="240" y="224"/>
                    </a:cubicBezTo>
                    <a:cubicBezTo>
                      <a:pt x="256" y="224"/>
                      <a:pt x="270" y="212"/>
                      <a:pt x="278" y="198"/>
                    </a:cubicBezTo>
                    <a:cubicBezTo>
                      <a:pt x="288" y="178"/>
                      <a:pt x="296" y="149"/>
                      <a:pt x="296" y="147"/>
                    </a:cubicBezTo>
                    <a:cubicBezTo>
                      <a:pt x="296" y="141"/>
                      <a:pt x="291" y="143"/>
                      <a:pt x="288" y="141"/>
                    </a:cubicBezTo>
                    <a:cubicBezTo>
                      <a:pt x="280" y="141"/>
                      <a:pt x="280" y="143"/>
                      <a:pt x="276" y="155"/>
                    </a:cubicBezTo>
                    <a:cubicBezTo>
                      <a:pt x="270" y="180"/>
                      <a:pt x="262" y="210"/>
                      <a:pt x="240" y="210"/>
                    </a:cubicBezTo>
                    <a:cubicBezTo>
                      <a:pt x="228" y="210"/>
                      <a:pt x="224" y="198"/>
                      <a:pt x="224" y="186"/>
                    </a:cubicBezTo>
                    <a:cubicBezTo>
                      <a:pt x="224" y="178"/>
                      <a:pt x="228" y="159"/>
                      <a:pt x="232" y="145"/>
                    </a:cubicBezTo>
                    <a:cubicBezTo>
                      <a:pt x="236" y="133"/>
                      <a:pt x="240" y="113"/>
                      <a:pt x="242" y="101"/>
                    </a:cubicBezTo>
                    <a:cubicBezTo>
                      <a:pt x="246" y="86"/>
                      <a:pt x="250" y="71"/>
                      <a:pt x="254" y="57"/>
                    </a:cubicBezTo>
                    <a:cubicBezTo>
                      <a:pt x="256" y="44"/>
                      <a:pt x="262" y="22"/>
                      <a:pt x="262" y="20"/>
                    </a:cubicBezTo>
                    <a:cubicBezTo>
                      <a:pt x="262" y="10"/>
                      <a:pt x="254" y="4"/>
                      <a:pt x="246" y="4"/>
                    </a:cubicBezTo>
                    <a:cubicBezTo>
                      <a:pt x="240" y="4"/>
                      <a:pt x="232" y="6"/>
                      <a:pt x="226" y="16"/>
                    </a:cubicBezTo>
                    <a:cubicBezTo>
                      <a:pt x="224" y="20"/>
                      <a:pt x="220" y="34"/>
                      <a:pt x="218" y="44"/>
                    </a:cubicBezTo>
                    <a:cubicBezTo>
                      <a:pt x="214" y="59"/>
                      <a:pt x="211" y="73"/>
                      <a:pt x="208" y="87"/>
                    </a:cubicBezTo>
                    <a:cubicBezTo>
                      <a:pt x="202" y="108"/>
                      <a:pt x="197" y="129"/>
                      <a:pt x="192" y="149"/>
                    </a:cubicBezTo>
                    <a:cubicBezTo>
                      <a:pt x="190" y="162"/>
                      <a:pt x="190" y="162"/>
                      <a:pt x="184" y="168"/>
                    </a:cubicBezTo>
                    <a:cubicBezTo>
                      <a:pt x="169" y="190"/>
                      <a:pt x="147" y="210"/>
                      <a:pt x="119" y="210"/>
                    </a:cubicBezTo>
                    <a:cubicBezTo>
                      <a:pt x="79" y="210"/>
                      <a:pt x="79" y="174"/>
                      <a:pt x="79" y="166"/>
                    </a:cubicBezTo>
                    <a:cubicBezTo>
                      <a:pt x="79" y="151"/>
                      <a:pt x="79" y="145"/>
                      <a:pt x="87" y="119"/>
                    </a:cubicBezTo>
                    <a:cubicBezTo>
                      <a:pt x="91" y="97"/>
                      <a:pt x="93" y="93"/>
                      <a:pt x="97" y="75"/>
                    </a:cubicBezTo>
                    <a:cubicBezTo>
                      <a:pt x="99" y="65"/>
                      <a:pt x="102" y="56"/>
                      <a:pt x="105" y="46"/>
                    </a:cubicBezTo>
                    <a:cubicBezTo>
                      <a:pt x="107" y="36"/>
                      <a:pt x="111" y="18"/>
                      <a:pt x="111" y="16"/>
                    </a:cubicBezTo>
                    <a:cubicBezTo>
                      <a:pt x="111" y="6"/>
                      <a:pt x="105" y="0"/>
                      <a:pt x="95" y="0"/>
                    </a:cubicBezTo>
                    <a:cubicBezTo>
                      <a:pt x="77" y="0"/>
                      <a:pt x="73" y="16"/>
                      <a:pt x="71" y="22"/>
                    </a:cubicBezTo>
                    <a:cubicBezTo>
                      <a:pt x="48" y="114"/>
                      <a:pt x="25" y="207"/>
                      <a:pt x="2" y="2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4" name=""/>
              <p:cNvSpPr/>
              <p:nvPr/>
            </p:nvSpPr>
            <p:spPr>
              <a:xfrm>
                <a:off x="5440680" y="3655080"/>
                <a:ext cx="156240" cy="10080"/>
              </a:xfrm>
              <a:custGeom>
                <a:avLst/>
                <a:gdLst/>
                <a:ahLst/>
                <a:rect l="0" t="0" r="r" b="b"/>
                <a:pathLst>
                  <a:path w="434" h="28">
                    <a:moveTo>
                      <a:pt x="409" y="28"/>
                    </a:moveTo>
                    <a:cubicBezTo>
                      <a:pt x="422" y="28"/>
                      <a:pt x="434" y="28"/>
                      <a:pt x="434" y="14"/>
                    </a:cubicBezTo>
                    <a:cubicBezTo>
                      <a:pt x="434" y="0"/>
                      <a:pt x="422" y="0"/>
                      <a:pt x="409" y="0"/>
                    </a:cubicBezTo>
                    <a:cubicBezTo>
                      <a:pt x="282" y="0"/>
                      <a:pt x="154" y="0"/>
                      <a:pt x="26" y="0"/>
                    </a:cubicBezTo>
                    <a:cubicBezTo>
                      <a:pt x="14" y="0"/>
                      <a:pt x="0" y="0"/>
                      <a:pt x="0" y="14"/>
                    </a:cubicBezTo>
                    <a:cubicBezTo>
                      <a:pt x="0" y="28"/>
                      <a:pt x="14" y="28"/>
                      <a:pt x="26" y="28"/>
                    </a:cubicBezTo>
                    <a:cubicBezTo>
                      <a:pt x="154" y="28"/>
                      <a:pt x="282" y="28"/>
                      <a:pt x="409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5" name=""/>
              <p:cNvSpPr/>
              <p:nvPr/>
            </p:nvSpPr>
            <p:spPr>
              <a:xfrm>
                <a:off x="5716440" y="3376800"/>
                <a:ext cx="255600" cy="174600"/>
              </a:xfrm>
              <a:custGeom>
                <a:avLst/>
                <a:gdLst/>
                <a:ahLst/>
                <a:rect l="0" t="0" r="r" b="b"/>
                <a:pathLst>
                  <a:path w="710" h="485">
                    <a:moveTo>
                      <a:pt x="625" y="55"/>
                    </a:moveTo>
                    <a:cubicBezTo>
                      <a:pt x="631" y="28"/>
                      <a:pt x="633" y="22"/>
                      <a:pt x="688" y="22"/>
                    </a:cubicBezTo>
                    <a:cubicBezTo>
                      <a:pt x="704" y="22"/>
                      <a:pt x="710" y="22"/>
                      <a:pt x="710" y="8"/>
                    </a:cubicBezTo>
                    <a:cubicBezTo>
                      <a:pt x="710" y="0"/>
                      <a:pt x="702" y="0"/>
                      <a:pt x="690" y="0"/>
                    </a:cubicBezTo>
                    <a:cubicBezTo>
                      <a:pt x="659" y="0"/>
                      <a:pt x="628" y="0"/>
                      <a:pt x="597" y="0"/>
                    </a:cubicBezTo>
                    <a:cubicBezTo>
                      <a:pt x="579" y="0"/>
                      <a:pt x="577" y="0"/>
                      <a:pt x="569" y="14"/>
                    </a:cubicBezTo>
                    <a:cubicBezTo>
                      <a:pt x="483" y="149"/>
                      <a:pt x="397" y="283"/>
                      <a:pt x="311" y="418"/>
                    </a:cubicBezTo>
                    <a:cubicBezTo>
                      <a:pt x="292" y="284"/>
                      <a:pt x="274" y="150"/>
                      <a:pt x="256" y="16"/>
                    </a:cubicBezTo>
                    <a:cubicBezTo>
                      <a:pt x="252" y="0"/>
                      <a:pt x="252" y="0"/>
                      <a:pt x="234" y="0"/>
                    </a:cubicBezTo>
                    <a:cubicBezTo>
                      <a:pt x="201" y="0"/>
                      <a:pt x="168" y="0"/>
                      <a:pt x="135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1" y="22"/>
                      <a:pt x="135" y="22"/>
                    </a:cubicBezTo>
                    <a:cubicBezTo>
                      <a:pt x="145" y="22"/>
                      <a:pt x="157" y="22"/>
                      <a:pt x="165" y="24"/>
                    </a:cubicBezTo>
                    <a:cubicBezTo>
                      <a:pt x="177" y="24"/>
                      <a:pt x="182" y="26"/>
                      <a:pt x="182" y="34"/>
                    </a:cubicBezTo>
                    <a:cubicBezTo>
                      <a:pt x="182" y="38"/>
                      <a:pt x="182" y="40"/>
                      <a:pt x="179" y="48"/>
                    </a:cubicBezTo>
                    <a:cubicBezTo>
                      <a:pt x="149" y="169"/>
                      <a:pt x="119" y="289"/>
                      <a:pt x="89" y="410"/>
                    </a:cubicBezTo>
                    <a:cubicBezTo>
                      <a:pt x="81" y="438"/>
                      <a:pt x="69" y="460"/>
                      <a:pt x="12" y="462"/>
                    </a:cubicBezTo>
                    <a:cubicBezTo>
                      <a:pt x="8" y="462"/>
                      <a:pt x="0" y="462"/>
                      <a:pt x="0" y="476"/>
                    </a:cubicBezTo>
                    <a:cubicBezTo>
                      <a:pt x="0" y="483"/>
                      <a:pt x="4" y="485"/>
                      <a:pt x="10" y="485"/>
                    </a:cubicBezTo>
                    <a:cubicBezTo>
                      <a:pt x="32" y="485"/>
                      <a:pt x="56" y="483"/>
                      <a:pt x="81" y="483"/>
                    </a:cubicBezTo>
                    <a:cubicBezTo>
                      <a:pt x="105" y="483"/>
                      <a:pt x="129" y="485"/>
                      <a:pt x="153" y="485"/>
                    </a:cubicBezTo>
                    <a:cubicBezTo>
                      <a:pt x="157" y="485"/>
                      <a:pt x="165" y="485"/>
                      <a:pt x="165" y="470"/>
                    </a:cubicBezTo>
                    <a:cubicBezTo>
                      <a:pt x="165" y="462"/>
                      <a:pt x="157" y="462"/>
                      <a:pt x="153" y="462"/>
                    </a:cubicBezTo>
                    <a:cubicBezTo>
                      <a:pt x="113" y="462"/>
                      <a:pt x="105" y="448"/>
                      <a:pt x="105" y="432"/>
                    </a:cubicBezTo>
                    <a:cubicBezTo>
                      <a:pt x="105" y="426"/>
                      <a:pt x="105" y="422"/>
                      <a:pt x="107" y="414"/>
                    </a:cubicBezTo>
                    <a:cubicBezTo>
                      <a:pt x="139" y="285"/>
                      <a:pt x="171" y="157"/>
                      <a:pt x="204" y="28"/>
                    </a:cubicBezTo>
                    <a:cubicBezTo>
                      <a:pt x="204" y="28"/>
                      <a:pt x="205" y="28"/>
                      <a:pt x="206" y="28"/>
                    </a:cubicBezTo>
                    <a:cubicBezTo>
                      <a:pt x="226" y="175"/>
                      <a:pt x="246" y="322"/>
                      <a:pt x="266" y="468"/>
                    </a:cubicBezTo>
                    <a:cubicBezTo>
                      <a:pt x="268" y="476"/>
                      <a:pt x="268" y="485"/>
                      <a:pt x="276" y="485"/>
                    </a:cubicBezTo>
                    <a:cubicBezTo>
                      <a:pt x="284" y="485"/>
                      <a:pt x="288" y="476"/>
                      <a:pt x="292" y="472"/>
                    </a:cubicBezTo>
                    <a:cubicBezTo>
                      <a:pt x="388" y="322"/>
                      <a:pt x="483" y="172"/>
                      <a:pt x="579" y="22"/>
                    </a:cubicBezTo>
                    <a:cubicBezTo>
                      <a:pt x="545" y="157"/>
                      <a:pt x="512" y="293"/>
                      <a:pt x="478" y="428"/>
                    </a:cubicBezTo>
                    <a:cubicBezTo>
                      <a:pt x="470" y="456"/>
                      <a:pt x="470" y="462"/>
                      <a:pt x="413" y="462"/>
                    </a:cubicBezTo>
                    <a:cubicBezTo>
                      <a:pt x="401" y="462"/>
                      <a:pt x="393" y="462"/>
                      <a:pt x="393" y="476"/>
                    </a:cubicBezTo>
                    <a:cubicBezTo>
                      <a:pt x="393" y="485"/>
                      <a:pt x="401" y="485"/>
                      <a:pt x="403" y="485"/>
                    </a:cubicBezTo>
                    <a:cubicBezTo>
                      <a:pt x="424" y="485"/>
                      <a:pt x="472" y="483"/>
                      <a:pt x="492" y="483"/>
                    </a:cubicBezTo>
                    <a:cubicBezTo>
                      <a:pt x="520" y="483"/>
                      <a:pt x="551" y="485"/>
                      <a:pt x="581" y="485"/>
                    </a:cubicBezTo>
                    <a:cubicBezTo>
                      <a:pt x="585" y="485"/>
                      <a:pt x="595" y="485"/>
                      <a:pt x="595" y="470"/>
                    </a:cubicBezTo>
                    <a:cubicBezTo>
                      <a:pt x="595" y="462"/>
                      <a:pt x="587" y="462"/>
                      <a:pt x="575" y="462"/>
                    </a:cubicBezTo>
                    <a:cubicBezTo>
                      <a:pt x="549" y="462"/>
                      <a:pt x="528" y="462"/>
                      <a:pt x="528" y="450"/>
                    </a:cubicBezTo>
                    <a:cubicBezTo>
                      <a:pt x="528" y="446"/>
                      <a:pt x="528" y="446"/>
                      <a:pt x="532" y="432"/>
                    </a:cubicBezTo>
                    <a:cubicBezTo>
                      <a:pt x="563" y="306"/>
                      <a:pt x="594" y="180"/>
                      <a:pt x="625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6" name=""/>
              <p:cNvSpPr/>
              <p:nvPr/>
            </p:nvSpPr>
            <p:spPr>
              <a:xfrm>
                <a:off x="5705640" y="3655080"/>
                <a:ext cx="275040" cy="10080"/>
              </a:xfrm>
              <a:custGeom>
                <a:avLst/>
                <a:gdLst/>
                <a:ahLst/>
                <a:rect l="0" t="0" r="r" b="b"/>
                <a:pathLst>
                  <a:path w="764" h="28">
                    <a:moveTo>
                      <a:pt x="0" y="0"/>
                    </a:moveTo>
                    <a:cubicBezTo>
                      <a:pt x="255" y="0"/>
                      <a:pt x="510" y="0"/>
                      <a:pt x="764" y="0"/>
                    </a:cubicBezTo>
                    <a:cubicBezTo>
                      <a:pt x="764" y="9"/>
                      <a:pt x="764" y="19"/>
                      <a:pt x="764" y="28"/>
                    </a:cubicBezTo>
                    <a:cubicBezTo>
                      <a:pt x="510" y="28"/>
                      <a:pt x="255" y="28"/>
                      <a:pt x="0" y="28"/>
                    </a:cubicBezTo>
                    <a:cubicBezTo>
                      <a:pt x="0" y="19"/>
                      <a:pt x="0" y="9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7" name=""/>
              <p:cNvSpPr/>
              <p:nvPr/>
            </p:nvSpPr>
            <p:spPr>
              <a:xfrm>
                <a:off x="5750640" y="3724920"/>
                <a:ext cx="182160" cy="173880"/>
              </a:xfrm>
              <a:custGeom>
                <a:avLst/>
                <a:gdLst/>
                <a:ahLst/>
                <a:rect l="0" t="0" r="r" b="b"/>
                <a:pathLst>
                  <a:path w="506" h="483">
                    <a:moveTo>
                      <a:pt x="85" y="428"/>
                    </a:moveTo>
                    <a:cubicBezTo>
                      <a:pt x="77" y="456"/>
                      <a:pt x="75" y="462"/>
                      <a:pt x="20" y="462"/>
                    </a:cubicBezTo>
                    <a:cubicBezTo>
                      <a:pt x="8" y="462"/>
                      <a:pt x="0" y="462"/>
                      <a:pt x="0" y="476"/>
                    </a:cubicBezTo>
                    <a:cubicBezTo>
                      <a:pt x="0" y="483"/>
                      <a:pt x="6" y="483"/>
                      <a:pt x="20" y="483"/>
                    </a:cubicBezTo>
                    <a:cubicBezTo>
                      <a:pt x="104" y="483"/>
                      <a:pt x="188" y="483"/>
                      <a:pt x="272" y="483"/>
                    </a:cubicBezTo>
                    <a:cubicBezTo>
                      <a:pt x="385" y="483"/>
                      <a:pt x="468" y="400"/>
                      <a:pt x="468" y="331"/>
                    </a:cubicBezTo>
                    <a:cubicBezTo>
                      <a:pt x="468" y="279"/>
                      <a:pt x="428" y="238"/>
                      <a:pt x="359" y="230"/>
                    </a:cubicBezTo>
                    <a:cubicBezTo>
                      <a:pt x="432" y="216"/>
                      <a:pt x="506" y="164"/>
                      <a:pt x="506" y="97"/>
                    </a:cubicBezTo>
                    <a:cubicBezTo>
                      <a:pt x="506" y="44"/>
                      <a:pt x="460" y="0"/>
                      <a:pt x="375" y="0"/>
                    </a:cubicBezTo>
                    <a:cubicBezTo>
                      <a:pt x="296" y="0"/>
                      <a:pt x="216" y="0"/>
                      <a:pt x="137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0"/>
                      <a:pt x="123" y="20"/>
                      <a:pt x="135" y="20"/>
                    </a:cubicBezTo>
                    <a:cubicBezTo>
                      <a:pt x="137" y="20"/>
                      <a:pt x="151" y="20"/>
                      <a:pt x="163" y="22"/>
                    </a:cubicBezTo>
                    <a:cubicBezTo>
                      <a:pt x="175" y="24"/>
                      <a:pt x="182" y="24"/>
                      <a:pt x="182" y="34"/>
                    </a:cubicBezTo>
                    <a:cubicBezTo>
                      <a:pt x="182" y="36"/>
                      <a:pt x="182" y="38"/>
                      <a:pt x="179" y="46"/>
                    </a:cubicBezTo>
                    <a:cubicBezTo>
                      <a:pt x="148" y="174"/>
                      <a:pt x="116" y="301"/>
                      <a:pt x="85" y="428"/>
                    </a:cubicBezTo>
                    <a:moveTo>
                      <a:pt x="192" y="224"/>
                    </a:moveTo>
                    <a:cubicBezTo>
                      <a:pt x="206" y="166"/>
                      <a:pt x="221" y="107"/>
                      <a:pt x="236" y="48"/>
                    </a:cubicBezTo>
                    <a:cubicBezTo>
                      <a:pt x="242" y="22"/>
                      <a:pt x="242" y="20"/>
                      <a:pt x="272" y="20"/>
                    </a:cubicBezTo>
                    <a:cubicBezTo>
                      <a:pt x="303" y="20"/>
                      <a:pt x="334" y="20"/>
                      <a:pt x="365" y="20"/>
                    </a:cubicBezTo>
                    <a:cubicBezTo>
                      <a:pt x="428" y="20"/>
                      <a:pt x="442" y="63"/>
                      <a:pt x="442" y="95"/>
                    </a:cubicBezTo>
                    <a:cubicBezTo>
                      <a:pt x="442" y="155"/>
                      <a:pt x="381" y="224"/>
                      <a:pt x="294" y="224"/>
                    </a:cubicBezTo>
                    <a:cubicBezTo>
                      <a:pt x="260" y="224"/>
                      <a:pt x="226" y="224"/>
                      <a:pt x="192" y="224"/>
                    </a:cubicBezTo>
                    <a:moveTo>
                      <a:pt x="159" y="462"/>
                    </a:moveTo>
                    <a:cubicBezTo>
                      <a:pt x="149" y="462"/>
                      <a:pt x="147" y="462"/>
                      <a:pt x="143" y="460"/>
                    </a:cubicBezTo>
                    <a:cubicBezTo>
                      <a:pt x="137" y="460"/>
                      <a:pt x="135" y="458"/>
                      <a:pt x="135" y="454"/>
                    </a:cubicBezTo>
                    <a:cubicBezTo>
                      <a:pt x="135" y="452"/>
                      <a:pt x="135" y="450"/>
                      <a:pt x="137" y="438"/>
                    </a:cubicBezTo>
                    <a:cubicBezTo>
                      <a:pt x="154" y="372"/>
                      <a:pt x="171" y="306"/>
                      <a:pt x="188" y="240"/>
                    </a:cubicBezTo>
                    <a:cubicBezTo>
                      <a:pt x="232" y="240"/>
                      <a:pt x="276" y="240"/>
                      <a:pt x="321" y="240"/>
                    </a:cubicBezTo>
                    <a:cubicBezTo>
                      <a:pt x="389" y="240"/>
                      <a:pt x="401" y="293"/>
                      <a:pt x="401" y="323"/>
                    </a:cubicBezTo>
                    <a:cubicBezTo>
                      <a:pt x="401" y="392"/>
                      <a:pt x="339" y="462"/>
                      <a:pt x="256" y="462"/>
                    </a:cubicBezTo>
                    <a:cubicBezTo>
                      <a:pt x="224" y="462"/>
                      <a:pt x="192" y="462"/>
                      <a:pt x="159" y="4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8" name=""/>
              <p:cNvSpPr/>
              <p:nvPr/>
            </p:nvSpPr>
            <p:spPr>
              <a:xfrm>
                <a:off x="6021000" y="3353400"/>
                <a:ext cx="125640" cy="612720"/>
              </a:xfrm>
              <a:custGeom>
                <a:avLst/>
                <a:gdLst/>
                <a:ahLst/>
                <a:rect l="0" t="0" r="r" b="b"/>
                <a:pathLst>
                  <a:path w="349" h="1702">
                    <a:moveTo>
                      <a:pt x="349" y="852"/>
                    </a:moveTo>
                    <a:cubicBezTo>
                      <a:pt x="349" y="573"/>
                      <a:pt x="284" y="293"/>
                      <a:pt x="105" y="81"/>
                    </a:cubicBezTo>
                    <a:cubicBezTo>
                      <a:pt x="91" y="63"/>
                      <a:pt x="63" y="34"/>
                      <a:pt x="34" y="8"/>
                    </a:cubicBezTo>
                    <a:cubicBezTo>
                      <a:pt x="26" y="0"/>
                      <a:pt x="24" y="0"/>
                      <a:pt x="14" y="0"/>
                    </a:cubicBezTo>
                    <a:cubicBezTo>
                      <a:pt x="6" y="0"/>
                      <a:pt x="0" y="0"/>
                      <a:pt x="0" y="8"/>
                    </a:cubicBezTo>
                    <a:cubicBezTo>
                      <a:pt x="0" y="10"/>
                      <a:pt x="2" y="14"/>
                      <a:pt x="4" y="14"/>
                    </a:cubicBezTo>
                    <a:cubicBezTo>
                      <a:pt x="28" y="40"/>
                      <a:pt x="77" y="87"/>
                      <a:pt x="123" y="164"/>
                    </a:cubicBezTo>
                    <a:cubicBezTo>
                      <a:pt x="238" y="347"/>
                      <a:pt x="288" y="577"/>
                      <a:pt x="288" y="850"/>
                    </a:cubicBezTo>
                    <a:cubicBezTo>
                      <a:pt x="288" y="1042"/>
                      <a:pt x="264" y="1288"/>
                      <a:pt x="147" y="1498"/>
                    </a:cubicBezTo>
                    <a:cubicBezTo>
                      <a:pt x="91" y="1599"/>
                      <a:pt x="32" y="1658"/>
                      <a:pt x="2" y="1688"/>
                    </a:cubicBezTo>
                    <a:cubicBezTo>
                      <a:pt x="0" y="1690"/>
                      <a:pt x="0" y="1692"/>
                      <a:pt x="0" y="1694"/>
                    </a:cubicBezTo>
                    <a:cubicBezTo>
                      <a:pt x="0" y="1702"/>
                      <a:pt x="6" y="1702"/>
                      <a:pt x="14" y="1702"/>
                    </a:cubicBezTo>
                    <a:cubicBezTo>
                      <a:pt x="24" y="1702"/>
                      <a:pt x="26" y="1702"/>
                      <a:pt x="36" y="1692"/>
                    </a:cubicBezTo>
                    <a:cubicBezTo>
                      <a:pt x="274" y="1474"/>
                      <a:pt x="349" y="1151"/>
                      <a:pt x="349" y="8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9" name=""/>
              <p:cNvSpPr/>
              <p:nvPr/>
            </p:nvSpPr>
            <p:spPr>
              <a:xfrm>
                <a:off x="6253920" y="3549600"/>
                <a:ext cx="187920" cy="182520"/>
              </a:xfrm>
              <a:custGeom>
                <a:avLst/>
                <a:gdLst/>
                <a:ahLst/>
                <a:rect l="0" t="0" r="r" b="b"/>
                <a:pathLst>
                  <a:path w="522" h="507">
                    <a:moveTo>
                      <a:pt x="520" y="14"/>
                    </a:moveTo>
                    <a:cubicBezTo>
                      <a:pt x="520" y="12"/>
                      <a:pt x="522" y="8"/>
                      <a:pt x="522" y="4"/>
                    </a:cubicBezTo>
                    <a:cubicBezTo>
                      <a:pt x="522" y="0"/>
                      <a:pt x="522" y="0"/>
                      <a:pt x="506" y="0"/>
                    </a:cubicBezTo>
                    <a:cubicBezTo>
                      <a:pt x="344" y="0"/>
                      <a:pt x="181" y="0"/>
                      <a:pt x="18" y="0"/>
                    </a:cubicBezTo>
                    <a:cubicBezTo>
                      <a:pt x="0" y="0"/>
                      <a:pt x="0" y="0"/>
                      <a:pt x="0" y="4"/>
                    </a:cubicBezTo>
                    <a:cubicBezTo>
                      <a:pt x="0" y="8"/>
                      <a:pt x="2" y="12"/>
                      <a:pt x="4" y="14"/>
                    </a:cubicBezTo>
                    <a:cubicBezTo>
                      <a:pt x="83" y="174"/>
                      <a:pt x="163" y="333"/>
                      <a:pt x="242" y="493"/>
                    </a:cubicBezTo>
                    <a:cubicBezTo>
                      <a:pt x="248" y="503"/>
                      <a:pt x="250" y="507"/>
                      <a:pt x="262" y="507"/>
                    </a:cubicBezTo>
                    <a:cubicBezTo>
                      <a:pt x="274" y="507"/>
                      <a:pt x="276" y="503"/>
                      <a:pt x="280" y="493"/>
                    </a:cubicBezTo>
                    <a:cubicBezTo>
                      <a:pt x="360" y="333"/>
                      <a:pt x="440" y="174"/>
                      <a:pt x="520" y="14"/>
                    </a:cubicBezTo>
                    <a:moveTo>
                      <a:pt x="89" y="50"/>
                    </a:moveTo>
                    <a:cubicBezTo>
                      <a:pt x="218" y="50"/>
                      <a:pt x="348" y="50"/>
                      <a:pt x="478" y="50"/>
                    </a:cubicBezTo>
                    <a:cubicBezTo>
                      <a:pt x="413" y="180"/>
                      <a:pt x="348" y="310"/>
                      <a:pt x="282" y="440"/>
                    </a:cubicBezTo>
                    <a:cubicBezTo>
                      <a:pt x="218" y="310"/>
                      <a:pt x="153" y="180"/>
                      <a:pt x="89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0" name=""/>
              <p:cNvSpPr/>
              <p:nvPr/>
            </p:nvSpPr>
            <p:spPr>
              <a:xfrm>
                <a:off x="6465240" y="3549600"/>
                <a:ext cx="182160" cy="173880"/>
              </a:xfrm>
              <a:custGeom>
                <a:avLst/>
                <a:gdLst/>
                <a:ahLst/>
                <a:rect l="0" t="0" r="r" b="b"/>
                <a:pathLst>
                  <a:path w="506" h="483">
                    <a:moveTo>
                      <a:pt x="85" y="428"/>
                    </a:moveTo>
                    <a:cubicBezTo>
                      <a:pt x="77" y="456"/>
                      <a:pt x="75" y="462"/>
                      <a:pt x="20" y="462"/>
                    </a:cubicBezTo>
                    <a:cubicBezTo>
                      <a:pt x="8" y="462"/>
                      <a:pt x="0" y="462"/>
                      <a:pt x="0" y="476"/>
                    </a:cubicBezTo>
                    <a:cubicBezTo>
                      <a:pt x="0" y="483"/>
                      <a:pt x="6" y="483"/>
                      <a:pt x="20" y="483"/>
                    </a:cubicBezTo>
                    <a:cubicBezTo>
                      <a:pt x="104" y="483"/>
                      <a:pt x="188" y="483"/>
                      <a:pt x="272" y="483"/>
                    </a:cubicBezTo>
                    <a:cubicBezTo>
                      <a:pt x="385" y="483"/>
                      <a:pt x="468" y="400"/>
                      <a:pt x="468" y="331"/>
                    </a:cubicBezTo>
                    <a:cubicBezTo>
                      <a:pt x="468" y="279"/>
                      <a:pt x="428" y="238"/>
                      <a:pt x="359" y="230"/>
                    </a:cubicBezTo>
                    <a:cubicBezTo>
                      <a:pt x="432" y="216"/>
                      <a:pt x="506" y="164"/>
                      <a:pt x="506" y="97"/>
                    </a:cubicBezTo>
                    <a:cubicBezTo>
                      <a:pt x="506" y="44"/>
                      <a:pt x="460" y="0"/>
                      <a:pt x="375" y="0"/>
                    </a:cubicBezTo>
                    <a:cubicBezTo>
                      <a:pt x="296" y="0"/>
                      <a:pt x="216" y="0"/>
                      <a:pt x="137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0"/>
                      <a:pt x="123" y="20"/>
                      <a:pt x="135" y="20"/>
                    </a:cubicBezTo>
                    <a:cubicBezTo>
                      <a:pt x="137" y="20"/>
                      <a:pt x="151" y="20"/>
                      <a:pt x="163" y="22"/>
                    </a:cubicBezTo>
                    <a:cubicBezTo>
                      <a:pt x="175" y="24"/>
                      <a:pt x="182" y="24"/>
                      <a:pt x="182" y="34"/>
                    </a:cubicBezTo>
                    <a:cubicBezTo>
                      <a:pt x="182" y="36"/>
                      <a:pt x="182" y="38"/>
                      <a:pt x="179" y="46"/>
                    </a:cubicBezTo>
                    <a:cubicBezTo>
                      <a:pt x="148" y="174"/>
                      <a:pt x="116" y="301"/>
                      <a:pt x="85" y="428"/>
                    </a:cubicBezTo>
                    <a:moveTo>
                      <a:pt x="192" y="224"/>
                    </a:moveTo>
                    <a:cubicBezTo>
                      <a:pt x="206" y="166"/>
                      <a:pt x="221" y="107"/>
                      <a:pt x="236" y="48"/>
                    </a:cubicBezTo>
                    <a:cubicBezTo>
                      <a:pt x="242" y="24"/>
                      <a:pt x="242" y="20"/>
                      <a:pt x="274" y="20"/>
                    </a:cubicBezTo>
                    <a:cubicBezTo>
                      <a:pt x="305" y="20"/>
                      <a:pt x="335" y="20"/>
                      <a:pt x="365" y="20"/>
                    </a:cubicBezTo>
                    <a:cubicBezTo>
                      <a:pt x="428" y="20"/>
                      <a:pt x="442" y="63"/>
                      <a:pt x="442" y="95"/>
                    </a:cubicBezTo>
                    <a:cubicBezTo>
                      <a:pt x="442" y="157"/>
                      <a:pt x="381" y="224"/>
                      <a:pt x="294" y="224"/>
                    </a:cubicBezTo>
                    <a:cubicBezTo>
                      <a:pt x="260" y="224"/>
                      <a:pt x="226" y="224"/>
                      <a:pt x="192" y="224"/>
                    </a:cubicBezTo>
                    <a:moveTo>
                      <a:pt x="159" y="462"/>
                    </a:moveTo>
                    <a:cubicBezTo>
                      <a:pt x="149" y="462"/>
                      <a:pt x="147" y="462"/>
                      <a:pt x="143" y="460"/>
                    </a:cubicBezTo>
                    <a:cubicBezTo>
                      <a:pt x="137" y="460"/>
                      <a:pt x="135" y="460"/>
                      <a:pt x="135" y="454"/>
                    </a:cubicBezTo>
                    <a:cubicBezTo>
                      <a:pt x="135" y="452"/>
                      <a:pt x="135" y="450"/>
                      <a:pt x="137" y="438"/>
                    </a:cubicBezTo>
                    <a:cubicBezTo>
                      <a:pt x="154" y="372"/>
                      <a:pt x="171" y="306"/>
                      <a:pt x="188" y="240"/>
                    </a:cubicBezTo>
                    <a:cubicBezTo>
                      <a:pt x="232" y="240"/>
                      <a:pt x="276" y="240"/>
                      <a:pt x="321" y="240"/>
                    </a:cubicBezTo>
                    <a:cubicBezTo>
                      <a:pt x="389" y="240"/>
                      <a:pt x="401" y="293"/>
                      <a:pt x="401" y="323"/>
                    </a:cubicBezTo>
                    <a:cubicBezTo>
                      <a:pt x="401" y="394"/>
                      <a:pt x="339" y="462"/>
                      <a:pt x="256" y="462"/>
                    </a:cubicBezTo>
                    <a:cubicBezTo>
                      <a:pt x="224" y="462"/>
                      <a:pt x="192" y="462"/>
                      <a:pt x="159" y="4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1" name=""/>
              <p:cNvSpPr/>
              <p:nvPr/>
            </p:nvSpPr>
            <p:spPr>
              <a:xfrm>
                <a:off x="6731640" y="3575160"/>
                <a:ext cx="169920" cy="169920"/>
              </a:xfrm>
              <a:custGeom>
                <a:avLst/>
                <a:gdLst/>
                <a:ahLst/>
                <a:rect l="0" t="0" r="r" b="b"/>
                <a:pathLst>
                  <a:path w="472" h="472">
                    <a:moveTo>
                      <a:pt x="250" y="250"/>
                    </a:moveTo>
                    <a:cubicBezTo>
                      <a:pt x="317" y="250"/>
                      <a:pt x="383" y="250"/>
                      <a:pt x="450" y="250"/>
                    </a:cubicBezTo>
                    <a:cubicBezTo>
                      <a:pt x="458" y="250"/>
                      <a:pt x="472" y="250"/>
                      <a:pt x="472" y="236"/>
                    </a:cubicBezTo>
                    <a:cubicBezTo>
                      <a:pt x="472" y="222"/>
                      <a:pt x="458" y="222"/>
                      <a:pt x="450" y="222"/>
                    </a:cubicBezTo>
                    <a:cubicBezTo>
                      <a:pt x="383" y="222"/>
                      <a:pt x="317" y="222"/>
                      <a:pt x="250" y="222"/>
                    </a:cubicBezTo>
                    <a:cubicBezTo>
                      <a:pt x="250" y="155"/>
                      <a:pt x="250" y="89"/>
                      <a:pt x="250" y="22"/>
                    </a:cubicBezTo>
                    <a:cubicBezTo>
                      <a:pt x="250" y="12"/>
                      <a:pt x="250" y="0"/>
                      <a:pt x="236" y="0"/>
                    </a:cubicBezTo>
                    <a:cubicBezTo>
                      <a:pt x="222" y="0"/>
                      <a:pt x="222" y="12"/>
                      <a:pt x="222" y="22"/>
                    </a:cubicBezTo>
                    <a:cubicBezTo>
                      <a:pt x="222" y="89"/>
                      <a:pt x="222" y="155"/>
                      <a:pt x="222" y="222"/>
                    </a:cubicBezTo>
                    <a:cubicBezTo>
                      <a:pt x="156" y="222"/>
                      <a:pt x="90" y="222"/>
                      <a:pt x="24" y="222"/>
                    </a:cubicBezTo>
                    <a:cubicBezTo>
                      <a:pt x="14" y="222"/>
                      <a:pt x="0" y="222"/>
                      <a:pt x="0" y="236"/>
                    </a:cubicBezTo>
                    <a:cubicBezTo>
                      <a:pt x="0" y="250"/>
                      <a:pt x="14" y="250"/>
                      <a:pt x="24" y="250"/>
                    </a:cubicBezTo>
                    <a:cubicBezTo>
                      <a:pt x="90" y="250"/>
                      <a:pt x="156" y="250"/>
                      <a:pt x="222" y="250"/>
                    </a:cubicBezTo>
                    <a:cubicBezTo>
                      <a:pt x="222" y="316"/>
                      <a:pt x="222" y="382"/>
                      <a:pt x="222" y="448"/>
                    </a:cubicBezTo>
                    <a:cubicBezTo>
                      <a:pt x="222" y="458"/>
                      <a:pt x="222" y="472"/>
                      <a:pt x="236" y="472"/>
                    </a:cubicBezTo>
                    <a:cubicBezTo>
                      <a:pt x="250" y="472"/>
                      <a:pt x="250" y="458"/>
                      <a:pt x="250" y="448"/>
                    </a:cubicBezTo>
                    <a:cubicBezTo>
                      <a:pt x="250" y="382"/>
                      <a:pt x="250" y="316"/>
                      <a:pt x="250" y="2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2" name=""/>
              <p:cNvSpPr/>
              <p:nvPr/>
            </p:nvSpPr>
            <p:spPr>
              <a:xfrm>
                <a:off x="6980040" y="3543840"/>
                <a:ext cx="277200" cy="192600"/>
              </a:xfrm>
              <a:custGeom>
                <a:avLst/>
                <a:gdLst/>
                <a:ahLst/>
                <a:rect l="0" t="0" r="r" b="b"/>
                <a:pathLst>
                  <a:path w="770" h="535">
                    <a:moveTo>
                      <a:pt x="252" y="103"/>
                    </a:moveTo>
                    <a:cubicBezTo>
                      <a:pt x="272" y="196"/>
                      <a:pt x="303" y="347"/>
                      <a:pt x="343" y="430"/>
                    </a:cubicBezTo>
                    <a:cubicBezTo>
                      <a:pt x="359" y="460"/>
                      <a:pt x="367" y="476"/>
                      <a:pt x="375" y="476"/>
                    </a:cubicBezTo>
                    <a:cubicBezTo>
                      <a:pt x="377" y="476"/>
                      <a:pt x="379" y="476"/>
                      <a:pt x="391" y="462"/>
                    </a:cubicBezTo>
                    <a:cubicBezTo>
                      <a:pt x="446" y="412"/>
                      <a:pt x="482" y="369"/>
                      <a:pt x="532" y="313"/>
                    </a:cubicBezTo>
                    <a:cubicBezTo>
                      <a:pt x="584" y="253"/>
                      <a:pt x="636" y="193"/>
                      <a:pt x="688" y="133"/>
                    </a:cubicBezTo>
                    <a:cubicBezTo>
                      <a:pt x="678" y="192"/>
                      <a:pt x="651" y="351"/>
                      <a:pt x="651" y="436"/>
                    </a:cubicBezTo>
                    <a:cubicBezTo>
                      <a:pt x="651" y="454"/>
                      <a:pt x="651" y="472"/>
                      <a:pt x="653" y="493"/>
                    </a:cubicBezTo>
                    <a:cubicBezTo>
                      <a:pt x="655" y="499"/>
                      <a:pt x="657" y="521"/>
                      <a:pt x="688" y="521"/>
                    </a:cubicBezTo>
                    <a:cubicBezTo>
                      <a:pt x="718" y="521"/>
                      <a:pt x="770" y="489"/>
                      <a:pt x="770" y="474"/>
                    </a:cubicBezTo>
                    <a:cubicBezTo>
                      <a:pt x="770" y="470"/>
                      <a:pt x="766" y="470"/>
                      <a:pt x="764" y="470"/>
                    </a:cubicBezTo>
                    <a:cubicBezTo>
                      <a:pt x="756" y="470"/>
                      <a:pt x="742" y="476"/>
                      <a:pt x="734" y="481"/>
                    </a:cubicBezTo>
                    <a:cubicBezTo>
                      <a:pt x="716" y="478"/>
                      <a:pt x="716" y="468"/>
                      <a:pt x="714" y="452"/>
                    </a:cubicBezTo>
                    <a:cubicBezTo>
                      <a:pt x="712" y="428"/>
                      <a:pt x="712" y="408"/>
                      <a:pt x="712" y="404"/>
                    </a:cubicBezTo>
                    <a:cubicBezTo>
                      <a:pt x="712" y="325"/>
                      <a:pt x="742" y="111"/>
                      <a:pt x="764" y="22"/>
                    </a:cubicBezTo>
                    <a:cubicBezTo>
                      <a:pt x="764" y="18"/>
                      <a:pt x="764" y="16"/>
                      <a:pt x="764" y="10"/>
                    </a:cubicBezTo>
                    <a:cubicBezTo>
                      <a:pt x="764" y="8"/>
                      <a:pt x="764" y="0"/>
                      <a:pt x="758" y="0"/>
                    </a:cubicBezTo>
                    <a:cubicBezTo>
                      <a:pt x="756" y="0"/>
                      <a:pt x="756" y="2"/>
                      <a:pt x="742" y="16"/>
                    </a:cubicBezTo>
                    <a:cubicBezTo>
                      <a:pt x="676" y="97"/>
                      <a:pt x="468" y="345"/>
                      <a:pt x="399" y="406"/>
                    </a:cubicBezTo>
                    <a:cubicBezTo>
                      <a:pt x="381" y="367"/>
                      <a:pt x="367" y="341"/>
                      <a:pt x="343" y="242"/>
                    </a:cubicBezTo>
                    <a:cubicBezTo>
                      <a:pt x="323" y="162"/>
                      <a:pt x="311" y="103"/>
                      <a:pt x="298" y="34"/>
                    </a:cubicBezTo>
                    <a:cubicBezTo>
                      <a:pt x="296" y="24"/>
                      <a:pt x="294" y="14"/>
                      <a:pt x="292" y="4"/>
                    </a:cubicBezTo>
                    <a:cubicBezTo>
                      <a:pt x="290" y="0"/>
                      <a:pt x="286" y="0"/>
                      <a:pt x="284" y="0"/>
                    </a:cubicBezTo>
                    <a:cubicBezTo>
                      <a:pt x="272" y="0"/>
                      <a:pt x="242" y="16"/>
                      <a:pt x="240" y="30"/>
                    </a:cubicBezTo>
                    <a:cubicBezTo>
                      <a:pt x="232" y="89"/>
                      <a:pt x="218" y="184"/>
                      <a:pt x="167" y="319"/>
                    </a:cubicBezTo>
                    <a:cubicBezTo>
                      <a:pt x="111" y="470"/>
                      <a:pt x="95" y="470"/>
                      <a:pt x="83" y="470"/>
                    </a:cubicBezTo>
                    <a:cubicBezTo>
                      <a:pt x="73" y="470"/>
                      <a:pt x="46" y="464"/>
                      <a:pt x="30" y="450"/>
                    </a:cubicBezTo>
                    <a:cubicBezTo>
                      <a:pt x="28" y="446"/>
                      <a:pt x="26" y="446"/>
                      <a:pt x="24" y="446"/>
                    </a:cubicBezTo>
                    <a:cubicBezTo>
                      <a:pt x="14" y="446"/>
                      <a:pt x="0" y="478"/>
                      <a:pt x="0" y="499"/>
                    </a:cubicBezTo>
                    <a:cubicBezTo>
                      <a:pt x="0" y="505"/>
                      <a:pt x="0" y="513"/>
                      <a:pt x="22" y="525"/>
                    </a:cubicBezTo>
                    <a:cubicBezTo>
                      <a:pt x="40" y="535"/>
                      <a:pt x="56" y="535"/>
                      <a:pt x="61" y="535"/>
                    </a:cubicBezTo>
                    <a:cubicBezTo>
                      <a:pt x="105" y="535"/>
                      <a:pt x="145" y="434"/>
                      <a:pt x="159" y="398"/>
                    </a:cubicBezTo>
                    <a:cubicBezTo>
                      <a:pt x="194" y="317"/>
                      <a:pt x="234" y="206"/>
                      <a:pt x="252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3" name=""/>
              <p:cNvSpPr/>
              <p:nvPr/>
            </p:nvSpPr>
            <p:spPr>
              <a:xfrm>
                <a:off x="7288560" y="3683520"/>
                <a:ext cx="105840" cy="117000"/>
              </a:xfrm>
              <a:custGeom>
                <a:avLst/>
                <a:gdLst/>
                <a:ahLst/>
                <a:rect l="0" t="0" r="r" b="b"/>
                <a:pathLst>
                  <a:path w="294" h="325">
                    <a:moveTo>
                      <a:pt x="0" y="299"/>
                    </a:moveTo>
                    <a:cubicBezTo>
                      <a:pt x="0" y="305"/>
                      <a:pt x="0" y="306"/>
                      <a:pt x="0" y="309"/>
                    </a:cubicBezTo>
                    <a:cubicBezTo>
                      <a:pt x="0" y="319"/>
                      <a:pt x="8" y="325"/>
                      <a:pt x="16" y="325"/>
                    </a:cubicBezTo>
                    <a:cubicBezTo>
                      <a:pt x="34" y="325"/>
                      <a:pt x="38" y="309"/>
                      <a:pt x="40" y="299"/>
                    </a:cubicBezTo>
                    <a:cubicBezTo>
                      <a:pt x="40" y="297"/>
                      <a:pt x="50" y="258"/>
                      <a:pt x="63" y="208"/>
                    </a:cubicBezTo>
                    <a:cubicBezTo>
                      <a:pt x="79" y="220"/>
                      <a:pt x="97" y="224"/>
                      <a:pt x="115" y="224"/>
                    </a:cubicBezTo>
                    <a:cubicBezTo>
                      <a:pt x="157" y="224"/>
                      <a:pt x="186" y="188"/>
                      <a:pt x="188" y="188"/>
                    </a:cubicBezTo>
                    <a:cubicBezTo>
                      <a:pt x="196" y="222"/>
                      <a:pt x="230" y="224"/>
                      <a:pt x="238" y="224"/>
                    </a:cubicBezTo>
                    <a:cubicBezTo>
                      <a:pt x="256" y="224"/>
                      <a:pt x="268" y="212"/>
                      <a:pt x="278" y="198"/>
                    </a:cubicBezTo>
                    <a:cubicBezTo>
                      <a:pt x="288" y="178"/>
                      <a:pt x="294" y="149"/>
                      <a:pt x="294" y="147"/>
                    </a:cubicBezTo>
                    <a:cubicBezTo>
                      <a:pt x="294" y="141"/>
                      <a:pt x="288" y="141"/>
                      <a:pt x="286" y="141"/>
                    </a:cubicBezTo>
                    <a:cubicBezTo>
                      <a:pt x="280" y="141"/>
                      <a:pt x="280" y="143"/>
                      <a:pt x="276" y="155"/>
                    </a:cubicBezTo>
                    <a:cubicBezTo>
                      <a:pt x="270" y="180"/>
                      <a:pt x="260" y="210"/>
                      <a:pt x="240" y="210"/>
                    </a:cubicBezTo>
                    <a:cubicBezTo>
                      <a:pt x="226" y="210"/>
                      <a:pt x="224" y="198"/>
                      <a:pt x="224" y="186"/>
                    </a:cubicBezTo>
                    <a:cubicBezTo>
                      <a:pt x="224" y="178"/>
                      <a:pt x="228" y="159"/>
                      <a:pt x="230" y="145"/>
                    </a:cubicBezTo>
                    <a:cubicBezTo>
                      <a:pt x="234" y="133"/>
                      <a:pt x="240" y="113"/>
                      <a:pt x="242" y="101"/>
                    </a:cubicBezTo>
                    <a:cubicBezTo>
                      <a:pt x="245" y="86"/>
                      <a:pt x="249" y="71"/>
                      <a:pt x="252" y="57"/>
                    </a:cubicBezTo>
                    <a:cubicBezTo>
                      <a:pt x="256" y="44"/>
                      <a:pt x="262" y="22"/>
                      <a:pt x="262" y="20"/>
                    </a:cubicBezTo>
                    <a:cubicBezTo>
                      <a:pt x="262" y="10"/>
                      <a:pt x="254" y="4"/>
                      <a:pt x="246" y="4"/>
                    </a:cubicBezTo>
                    <a:cubicBezTo>
                      <a:pt x="240" y="4"/>
                      <a:pt x="230" y="6"/>
                      <a:pt x="224" y="16"/>
                    </a:cubicBezTo>
                    <a:cubicBezTo>
                      <a:pt x="224" y="20"/>
                      <a:pt x="220" y="34"/>
                      <a:pt x="218" y="44"/>
                    </a:cubicBezTo>
                    <a:cubicBezTo>
                      <a:pt x="214" y="59"/>
                      <a:pt x="210" y="73"/>
                      <a:pt x="206" y="87"/>
                    </a:cubicBezTo>
                    <a:cubicBezTo>
                      <a:pt x="201" y="108"/>
                      <a:pt x="196" y="129"/>
                      <a:pt x="192" y="149"/>
                    </a:cubicBezTo>
                    <a:cubicBezTo>
                      <a:pt x="188" y="162"/>
                      <a:pt x="188" y="162"/>
                      <a:pt x="184" y="168"/>
                    </a:cubicBezTo>
                    <a:cubicBezTo>
                      <a:pt x="167" y="190"/>
                      <a:pt x="145" y="210"/>
                      <a:pt x="117" y="210"/>
                    </a:cubicBezTo>
                    <a:cubicBezTo>
                      <a:pt x="77" y="210"/>
                      <a:pt x="77" y="174"/>
                      <a:pt x="77" y="166"/>
                    </a:cubicBezTo>
                    <a:cubicBezTo>
                      <a:pt x="77" y="151"/>
                      <a:pt x="79" y="145"/>
                      <a:pt x="85" y="119"/>
                    </a:cubicBezTo>
                    <a:cubicBezTo>
                      <a:pt x="91" y="97"/>
                      <a:pt x="91" y="93"/>
                      <a:pt x="97" y="75"/>
                    </a:cubicBezTo>
                    <a:cubicBezTo>
                      <a:pt x="99" y="65"/>
                      <a:pt x="101" y="56"/>
                      <a:pt x="103" y="46"/>
                    </a:cubicBezTo>
                    <a:cubicBezTo>
                      <a:pt x="105" y="36"/>
                      <a:pt x="111" y="18"/>
                      <a:pt x="111" y="16"/>
                    </a:cubicBezTo>
                    <a:cubicBezTo>
                      <a:pt x="111" y="6"/>
                      <a:pt x="103" y="0"/>
                      <a:pt x="93" y="0"/>
                    </a:cubicBezTo>
                    <a:cubicBezTo>
                      <a:pt x="77" y="0"/>
                      <a:pt x="71" y="16"/>
                      <a:pt x="71" y="22"/>
                    </a:cubicBezTo>
                    <a:cubicBezTo>
                      <a:pt x="47" y="114"/>
                      <a:pt x="24" y="207"/>
                      <a:pt x="0" y="2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4" name=""/>
              <p:cNvSpPr/>
              <p:nvPr/>
            </p:nvSpPr>
            <p:spPr>
              <a:xfrm>
                <a:off x="7427880" y="3549600"/>
                <a:ext cx="188640" cy="182520"/>
              </a:xfrm>
              <a:custGeom>
                <a:avLst/>
                <a:gdLst/>
                <a:ahLst/>
                <a:rect l="0" t="0" r="r" b="b"/>
                <a:pathLst>
                  <a:path w="524" h="507">
                    <a:moveTo>
                      <a:pt x="520" y="14"/>
                    </a:moveTo>
                    <a:cubicBezTo>
                      <a:pt x="520" y="12"/>
                      <a:pt x="524" y="8"/>
                      <a:pt x="524" y="4"/>
                    </a:cubicBezTo>
                    <a:cubicBezTo>
                      <a:pt x="524" y="0"/>
                      <a:pt x="522" y="0"/>
                      <a:pt x="506" y="0"/>
                    </a:cubicBezTo>
                    <a:cubicBezTo>
                      <a:pt x="344" y="0"/>
                      <a:pt x="181" y="0"/>
                      <a:pt x="18" y="0"/>
                    </a:cubicBezTo>
                    <a:cubicBezTo>
                      <a:pt x="2" y="0"/>
                      <a:pt x="0" y="0"/>
                      <a:pt x="0" y="4"/>
                    </a:cubicBezTo>
                    <a:cubicBezTo>
                      <a:pt x="0" y="8"/>
                      <a:pt x="2" y="12"/>
                      <a:pt x="4" y="14"/>
                    </a:cubicBezTo>
                    <a:cubicBezTo>
                      <a:pt x="83" y="174"/>
                      <a:pt x="163" y="333"/>
                      <a:pt x="242" y="493"/>
                    </a:cubicBezTo>
                    <a:cubicBezTo>
                      <a:pt x="248" y="503"/>
                      <a:pt x="250" y="507"/>
                      <a:pt x="262" y="507"/>
                    </a:cubicBezTo>
                    <a:cubicBezTo>
                      <a:pt x="274" y="507"/>
                      <a:pt x="276" y="503"/>
                      <a:pt x="280" y="493"/>
                    </a:cubicBezTo>
                    <a:cubicBezTo>
                      <a:pt x="360" y="333"/>
                      <a:pt x="440" y="174"/>
                      <a:pt x="520" y="14"/>
                    </a:cubicBezTo>
                    <a:moveTo>
                      <a:pt x="89" y="50"/>
                    </a:moveTo>
                    <a:cubicBezTo>
                      <a:pt x="218" y="50"/>
                      <a:pt x="348" y="50"/>
                      <a:pt x="478" y="50"/>
                    </a:cubicBezTo>
                    <a:cubicBezTo>
                      <a:pt x="413" y="180"/>
                      <a:pt x="348" y="310"/>
                      <a:pt x="282" y="440"/>
                    </a:cubicBezTo>
                    <a:cubicBezTo>
                      <a:pt x="218" y="310"/>
                      <a:pt x="153" y="180"/>
                      <a:pt x="89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5" name=""/>
              <p:cNvSpPr/>
              <p:nvPr/>
            </p:nvSpPr>
            <p:spPr>
              <a:xfrm>
                <a:off x="7636320" y="3610800"/>
                <a:ext cx="138600" cy="167760"/>
              </a:xfrm>
              <a:custGeom>
                <a:avLst/>
                <a:gdLst/>
                <a:ahLst/>
                <a:rect l="0" t="0" r="r" b="b"/>
                <a:pathLst>
                  <a:path w="385" h="466">
                    <a:moveTo>
                      <a:pt x="143" y="65"/>
                    </a:moveTo>
                    <a:cubicBezTo>
                      <a:pt x="145" y="50"/>
                      <a:pt x="153" y="22"/>
                      <a:pt x="153" y="20"/>
                    </a:cubicBezTo>
                    <a:cubicBezTo>
                      <a:pt x="153" y="8"/>
                      <a:pt x="145" y="0"/>
                      <a:pt x="133" y="0"/>
                    </a:cubicBezTo>
                    <a:cubicBezTo>
                      <a:pt x="131" y="0"/>
                      <a:pt x="111" y="2"/>
                      <a:pt x="105" y="26"/>
                    </a:cubicBezTo>
                    <a:cubicBezTo>
                      <a:pt x="71" y="163"/>
                      <a:pt x="36" y="299"/>
                      <a:pt x="2" y="436"/>
                    </a:cubicBezTo>
                    <a:cubicBezTo>
                      <a:pt x="0" y="444"/>
                      <a:pt x="0" y="446"/>
                      <a:pt x="0" y="448"/>
                    </a:cubicBezTo>
                    <a:cubicBezTo>
                      <a:pt x="0" y="458"/>
                      <a:pt x="8" y="466"/>
                      <a:pt x="20" y="466"/>
                    </a:cubicBezTo>
                    <a:cubicBezTo>
                      <a:pt x="34" y="466"/>
                      <a:pt x="44" y="454"/>
                      <a:pt x="44" y="452"/>
                    </a:cubicBezTo>
                    <a:cubicBezTo>
                      <a:pt x="48" y="446"/>
                      <a:pt x="56" y="410"/>
                      <a:pt x="85" y="299"/>
                    </a:cubicBezTo>
                    <a:cubicBezTo>
                      <a:pt x="107" y="319"/>
                      <a:pt x="139" y="321"/>
                      <a:pt x="153" y="321"/>
                    </a:cubicBezTo>
                    <a:cubicBezTo>
                      <a:pt x="202" y="321"/>
                      <a:pt x="230" y="291"/>
                      <a:pt x="246" y="271"/>
                    </a:cubicBezTo>
                    <a:cubicBezTo>
                      <a:pt x="254" y="303"/>
                      <a:pt x="280" y="321"/>
                      <a:pt x="311" y="321"/>
                    </a:cubicBezTo>
                    <a:cubicBezTo>
                      <a:pt x="335" y="321"/>
                      <a:pt x="351" y="305"/>
                      <a:pt x="363" y="283"/>
                    </a:cubicBezTo>
                    <a:cubicBezTo>
                      <a:pt x="375" y="256"/>
                      <a:pt x="385" y="214"/>
                      <a:pt x="385" y="212"/>
                    </a:cubicBezTo>
                    <a:cubicBezTo>
                      <a:pt x="385" y="206"/>
                      <a:pt x="377" y="206"/>
                      <a:pt x="375" y="206"/>
                    </a:cubicBezTo>
                    <a:cubicBezTo>
                      <a:pt x="369" y="206"/>
                      <a:pt x="367" y="208"/>
                      <a:pt x="365" y="218"/>
                    </a:cubicBezTo>
                    <a:cubicBezTo>
                      <a:pt x="353" y="264"/>
                      <a:pt x="341" y="307"/>
                      <a:pt x="313" y="307"/>
                    </a:cubicBezTo>
                    <a:cubicBezTo>
                      <a:pt x="292" y="307"/>
                      <a:pt x="290" y="287"/>
                      <a:pt x="290" y="273"/>
                    </a:cubicBezTo>
                    <a:cubicBezTo>
                      <a:pt x="290" y="258"/>
                      <a:pt x="298" y="224"/>
                      <a:pt x="305" y="200"/>
                    </a:cubicBezTo>
                    <a:cubicBezTo>
                      <a:pt x="311" y="174"/>
                      <a:pt x="318" y="149"/>
                      <a:pt x="325" y="123"/>
                    </a:cubicBezTo>
                    <a:cubicBezTo>
                      <a:pt x="327" y="113"/>
                      <a:pt x="335" y="85"/>
                      <a:pt x="337" y="75"/>
                    </a:cubicBezTo>
                    <a:cubicBezTo>
                      <a:pt x="341" y="59"/>
                      <a:pt x="347" y="32"/>
                      <a:pt x="347" y="28"/>
                    </a:cubicBezTo>
                    <a:cubicBezTo>
                      <a:pt x="347" y="14"/>
                      <a:pt x="337" y="8"/>
                      <a:pt x="327" y="8"/>
                    </a:cubicBezTo>
                    <a:cubicBezTo>
                      <a:pt x="323" y="8"/>
                      <a:pt x="305" y="8"/>
                      <a:pt x="298" y="32"/>
                    </a:cubicBezTo>
                    <a:cubicBezTo>
                      <a:pt x="288" y="77"/>
                      <a:pt x="277" y="121"/>
                      <a:pt x="266" y="166"/>
                    </a:cubicBezTo>
                    <a:cubicBezTo>
                      <a:pt x="258" y="202"/>
                      <a:pt x="250" y="230"/>
                      <a:pt x="248" y="238"/>
                    </a:cubicBezTo>
                    <a:cubicBezTo>
                      <a:pt x="246" y="242"/>
                      <a:pt x="212" y="307"/>
                      <a:pt x="155" y="307"/>
                    </a:cubicBezTo>
                    <a:cubicBezTo>
                      <a:pt x="119" y="307"/>
                      <a:pt x="103" y="283"/>
                      <a:pt x="103" y="244"/>
                    </a:cubicBezTo>
                    <a:cubicBezTo>
                      <a:pt x="103" y="224"/>
                      <a:pt x="107" y="204"/>
                      <a:pt x="113" y="184"/>
                    </a:cubicBezTo>
                    <a:cubicBezTo>
                      <a:pt x="123" y="144"/>
                      <a:pt x="133" y="104"/>
                      <a:pt x="143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6" name=""/>
              <p:cNvSpPr/>
              <p:nvPr/>
            </p:nvSpPr>
            <p:spPr>
              <a:xfrm>
                <a:off x="7789320" y="3682800"/>
                <a:ext cx="76320" cy="81360"/>
              </a:xfrm>
              <a:custGeom>
                <a:avLst/>
                <a:gdLst/>
                <a:ahLst/>
                <a:rect l="0" t="0" r="r" b="b"/>
                <a:pathLst>
                  <a:path w="212" h="226">
                    <a:moveTo>
                      <a:pt x="200" y="107"/>
                    </a:moveTo>
                    <a:cubicBezTo>
                      <a:pt x="210" y="107"/>
                      <a:pt x="212" y="107"/>
                      <a:pt x="212" y="97"/>
                    </a:cubicBezTo>
                    <a:cubicBezTo>
                      <a:pt x="212" y="52"/>
                      <a:pt x="188" y="0"/>
                      <a:pt x="115" y="0"/>
                    </a:cubicBezTo>
                    <a:cubicBezTo>
                      <a:pt x="48" y="0"/>
                      <a:pt x="0" y="50"/>
                      <a:pt x="0" y="111"/>
                    </a:cubicBezTo>
                    <a:cubicBezTo>
                      <a:pt x="0" y="176"/>
                      <a:pt x="54" y="226"/>
                      <a:pt x="121" y="226"/>
                    </a:cubicBezTo>
                    <a:cubicBezTo>
                      <a:pt x="188" y="226"/>
                      <a:pt x="212" y="172"/>
                      <a:pt x="212" y="162"/>
                    </a:cubicBezTo>
                    <a:cubicBezTo>
                      <a:pt x="212" y="159"/>
                      <a:pt x="212" y="153"/>
                      <a:pt x="204" y="153"/>
                    </a:cubicBezTo>
                    <a:cubicBezTo>
                      <a:pt x="198" y="153"/>
                      <a:pt x="198" y="157"/>
                      <a:pt x="196" y="162"/>
                    </a:cubicBezTo>
                    <a:cubicBezTo>
                      <a:pt x="179" y="202"/>
                      <a:pt x="141" y="210"/>
                      <a:pt x="125" y="210"/>
                    </a:cubicBezTo>
                    <a:cubicBezTo>
                      <a:pt x="101" y="210"/>
                      <a:pt x="79" y="200"/>
                      <a:pt x="65" y="180"/>
                    </a:cubicBezTo>
                    <a:cubicBezTo>
                      <a:pt x="46" y="157"/>
                      <a:pt x="44" y="127"/>
                      <a:pt x="44" y="107"/>
                    </a:cubicBezTo>
                    <a:cubicBezTo>
                      <a:pt x="96" y="107"/>
                      <a:pt x="148" y="107"/>
                      <a:pt x="200" y="107"/>
                    </a:cubicBezTo>
                    <a:moveTo>
                      <a:pt x="46" y="95"/>
                    </a:moveTo>
                    <a:cubicBezTo>
                      <a:pt x="50" y="24"/>
                      <a:pt x="95" y="12"/>
                      <a:pt x="115" y="12"/>
                    </a:cubicBezTo>
                    <a:cubicBezTo>
                      <a:pt x="175" y="12"/>
                      <a:pt x="177" y="83"/>
                      <a:pt x="177" y="95"/>
                    </a:cubicBezTo>
                    <a:cubicBezTo>
                      <a:pt x="134" y="95"/>
                      <a:pt x="90" y="95"/>
                      <a:pt x="46" y="9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6360" bIns="363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7" name=""/>
              <p:cNvSpPr/>
              <p:nvPr/>
            </p:nvSpPr>
            <p:spPr>
              <a:xfrm>
                <a:off x="7899840" y="3575160"/>
                <a:ext cx="169920" cy="169920"/>
              </a:xfrm>
              <a:custGeom>
                <a:avLst/>
                <a:gdLst/>
                <a:ahLst/>
                <a:rect l="0" t="0" r="r" b="b"/>
                <a:pathLst>
                  <a:path w="472" h="472">
                    <a:moveTo>
                      <a:pt x="252" y="250"/>
                    </a:moveTo>
                    <a:cubicBezTo>
                      <a:pt x="318" y="250"/>
                      <a:pt x="384" y="250"/>
                      <a:pt x="450" y="250"/>
                    </a:cubicBezTo>
                    <a:cubicBezTo>
                      <a:pt x="460" y="250"/>
                      <a:pt x="472" y="250"/>
                      <a:pt x="472" y="236"/>
                    </a:cubicBezTo>
                    <a:cubicBezTo>
                      <a:pt x="472" y="222"/>
                      <a:pt x="460" y="222"/>
                      <a:pt x="450" y="222"/>
                    </a:cubicBezTo>
                    <a:cubicBezTo>
                      <a:pt x="384" y="222"/>
                      <a:pt x="318" y="222"/>
                      <a:pt x="252" y="222"/>
                    </a:cubicBezTo>
                    <a:cubicBezTo>
                      <a:pt x="252" y="155"/>
                      <a:pt x="252" y="89"/>
                      <a:pt x="252" y="22"/>
                    </a:cubicBezTo>
                    <a:cubicBezTo>
                      <a:pt x="252" y="12"/>
                      <a:pt x="253" y="0"/>
                      <a:pt x="238" y="0"/>
                    </a:cubicBezTo>
                    <a:cubicBezTo>
                      <a:pt x="223" y="0"/>
                      <a:pt x="222" y="12"/>
                      <a:pt x="222" y="22"/>
                    </a:cubicBezTo>
                    <a:cubicBezTo>
                      <a:pt x="222" y="89"/>
                      <a:pt x="222" y="155"/>
                      <a:pt x="222" y="222"/>
                    </a:cubicBezTo>
                    <a:cubicBezTo>
                      <a:pt x="156" y="222"/>
                      <a:pt x="90" y="222"/>
                      <a:pt x="24" y="222"/>
                    </a:cubicBezTo>
                    <a:cubicBezTo>
                      <a:pt x="14" y="222"/>
                      <a:pt x="0" y="222"/>
                      <a:pt x="0" y="236"/>
                    </a:cubicBezTo>
                    <a:cubicBezTo>
                      <a:pt x="0" y="250"/>
                      <a:pt x="14" y="250"/>
                      <a:pt x="24" y="250"/>
                    </a:cubicBezTo>
                    <a:cubicBezTo>
                      <a:pt x="90" y="250"/>
                      <a:pt x="156" y="250"/>
                      <a:pt x="222" y="250"/>
                    </a:cubicBezTo>
                    <a:cubicBezTo>
                      <a:pt x="222" y="316"/>
                      <a:pt x="222" y="382"/>
                      <a:pt x="222" y="448"/>
                    </a:cubicBezTo>
                    <a:cubicBezTo>
                      <a:pt x="222" y="458"/>
                      <a:pt x="223" y="472"/>
                      <a:pt x="238" y="472"/>
                    </a:cubicBezTo>
                    <a:cubicBezTo>
                      <a:pt x="253" y="472"/>
                      <a:pt x="252" y="458"/>
                      <a:pt x="252" y="448"/>
                    </a:cubicBezTo>
                    <a:cubicBezTo>
                      <a:pt x="252" y="382"/>
                      <a:pt x="252" y="316"/>
                      <a:pt x="252" y="2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8" name=""/>
              <p:cNvSpPr/>
              <p:nvPr/>
            </p:nvSpPr>
            <p:spPr>
              <a:xfrm>
                <a:off x="8087760" y="3353400"/>
                <a:ext cx="66960" cy="612720"/>
              </a:xfrm>
              <a:custGeom>
                <a:avLst/>
                <a:gdLst/>
                <a:ahLst/>
                <a:rect l="0" t="0" r="r" b="b"/>
                <a:pathLst>
                  <a:path w="186" h="1702">
                    <a:moveTo>
                      <a:pt x="147" y="1662"/>
                    </a:moveTo>
                    <a:cubicBezTo>
                      <a:pt x="98" y="1662"/>
                      <a:pt x="49" y="1662"/>
                      <a:pt x="0" y="1662"/>
                    </a:cubicBezTo>
                    <a:cubicBezTo>
                      <a:pt x="0" y="1675"/>
                      <a:pt x="0" y="1689"/>
                      <a:pt x="0" y="1702"/>
                    </a:cubicBezTo>
                    <a:cubicBezTo>
                      <a:pt x="62" y="1702"/>
                      <a:pt x="124" y="1702"/>
                      <a:pt x="186" y="1702"/>
                    </a:cubicBezTo>
                    <a:cubicBezTo>
                      <a:pt x="186" y="1135"/>
                      <a:pt x="186" y="567"/>
                      <a:pt x="186" y="0"/>
                    </a:cubicBezTo>
                    <a:cubicBezTo>
                      <a:pt x="124" y="0"/>
                      <a:pt x="62" y="0"/>
                      <a:pt x="0" y="0"/>
                    </a:cubicBezTo>
                    <a:cubicBezTo>
                      <a:pt x="0" y="13"/>
                      <a:pt x="0" y="27"/>
                      <a:pt x="0" y="40"/>
                    </a:cubicBezTo>
                    <a:cubicBezTo>
                      <a:pt x="49" y="40"/>
                      <a:pt x="98" y="40"/>
                      <a:pt x="147" y="40"/>
                    </a:cubicBezTo>
                    <a:cubicBezTo>
                      <a:pt x="147" y="581"/>
                      <a:pt x="147" y="1121"/>
                      <a:pt x="147" y="16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9" name=""/>
              <p:cNvSpPr/>
              <p:nvPr/>
            </p:nvSpPr>
            <p:spPr>
              <a:xfrm>
                <a:off x="8313120" y="3598200"/>
                <a:ext cx="123480" cy="122760"/>
              </a:xfrm>
              <a:custGeom>
                <a:avLst/>
                <a:gdLst/>
                <a:ahLst/>
                <a:rect l="0" t="0" r="r" b="b"/>
                <a:pathLst>
                  <a:path w="343" h="341">
                    <a:moveTo>
                      <a:pt x="171" y="151"/>
                    </a:moveTo>
                    <a:cubicBezTo>
                      <a:pt x="124" y="104"/>
                      <a:pt x="77" y="57"/>
                      <a:pt x="30" y="10"/>
                    </a:cubicBezTo>
                    <a:cubicBezTo>
                      <a:pt x="22" y="2"/>
                      <a:pt x="20" y="0"/>
                      <a:pt x="14" y="0"/>
                    </a:cubicBezTo>
                    <a:cubicBezTo>
                      <a:pt x="8" y="0"/>
                      <a:pt x="0" y="6"/>
                      <a:pt x="0" y="14"/>
                    </a:cubicBezTo>
                    <a:cubicBezTo>
                      <a:pt x="0" y="20"/>
                      <a:pt x="2" y="20"/>
                      <a:pt x="10" y="28"/>
                    </a:cubicBezTo>
                    <a:cubicBezTo>
                      <a:pt x="57" y="76"/>
                      <a:pt x="104" y="124"/>
                      <a:pt x="151" y="172"/>
                    </a:cubicBezTo>
                    <a:cubicBezTo>
                      <a:pt x="104" y="219"/>
                      <a:pt x="57" y="266"/>
                      <a:pt x="10" y="313"/>
                    </a:cubicBezTo>
                    <a:cubicBezTo>
                      <a:pt x="2" y="321"/>
                      <a:pt x="0" y="323"/>
                      <a:pt x="0" y="327"/>
                    </a:cubicBezTo>
                    <a:cubicBezTo>
                      <a:pt x="0" y="335"/>
                      <a:pt x="8" y="341"/>
                      <a:pt x="14" y="341"/>
                    </a:cubicBezTo>
                    <a:cubicBezTo>
                      <a:pt x="20" y="341"/>
                      <a:pt x="22" y="341"/>
                      <a:pt x="30" y="331"/>
                    </a:cubicBezTo>
                    <a:cubicBezTo>
                      <a:pt x="77" y="285"/>
                      <a:pt x="124" y="238"/>
                      <a:pt x="171" y="192"/>
                    </a:cubicBezTo>
                    <a:cubicBezTo>
                      <a:pt x="221" y="240"/>
                      <a:pt x="270" y="289"/>
                      <a:pt x="319" y="337"/>
                    </a:cubicBezTo>
                    <a:cubicBezTo>
                      <a:pt x="321" y="339"/>
                      <a:pt x="325" y="341"/>
                      <a:pt x="329" y="341"/>
                    </a:cubicBezTo>
                    <a:cubicBezTo>
                      <a:pt x="337" y="341"/>
                      <a:pt x="343" y="335"/>
                      <a:pt x="343" y="327"/>
                    </a:cubicBezTo>
                    <a:cubicBezTo>
                      <a:pt x="342" y="324"/>
                      <a:pt x="343" y="323"/>
                      <a:pt x="341" y="319"/>
                    </a:cubicBezTo>
                    <a:cubicBezTo>
                      <a:pt x="291" y="270"/>
                      <a:pt x="228" y="208"/>
                      <a:pt x="192" y="172"/>
                    </a:cubicBezTo>
                    <a:cubicBezTo>
                      <a:pt x="235" y="128"/>
                      <a:pt x="279" y="84"/>
                      <a:pt x="323" y="40"/>
                    </a:cubicBezTo>
                    <a:cubicBezTo>
                      <a:pt x="325" y="36"/>
                      <a:pt x="337" y="28"/>
                      <a:pt x="339" y="24"/>
                    </a:cubicBezTo>
                    <a:cubicBezTo>
                      <a:pt x="341" y="22"/>
                      <a:pt x="343" y="20"/>
                      <a:pt x="343" y="14"/>
                    </a:cubicBezTo>
                    <a:cubicBezTo>
                      <a:pt x="343" y="6"/>
                      <a:pt x="337" y="0"/>
                      <a:pt x="329" y="0"/>
                    </a:cubicBezTo>
                    <a:cubicBezTo>
                      <a:pt x="323" y="0"/>
                      <a:pt x="321" y="2"/>
                      <a:pt x="313" y="10"/>
                    </a:cubicBezTo>
                    <a:cubicBezTo>
                      <a:pt x="266" y="57"/>
                      <a:pt x="218" y="104"/>
                      <a:pt x="171" y="1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10" name=""/>
              <p:cNvSpPr/>
              <p:nvPr/>
            </p:nvSpPr>
            <p:spPr>
              <a:xfrm>
                <a:off x="8601120" y="3481200"/>
                <a:ext cx="68400" cy="39240"/>
              </a:xfrm>
              <a:custGeom>
                <a:avLst/>
                <a:gdLst/>
                <a:ahLst/>
                <a:rect l="0" t="0" r="r" b="b"/>
                <a:pathLst>
                  <a:path w="190" h="109">
                    <a:moveTo>
                      <a:pt x="95" y="0"/>
                    </a:moveTo>
                    <a:cubicBezTo>
                      <a:pt x="63" y="32"/>
                      <a:pt x="32" y="65"/>
                      <a:pt x="0" y="97"/>
                    </a:cubicBezTo>
                    <a:cubicBezTo>
                      <a:pt x="4" y="101"/>
                      <a:pt x="8" y="105"/>
                      <a:pt x="12" y="109"/>
                    </a:cubicBezTo>
                    <a:cubicBezTo>
                      <a:pt x="40" y="85"/>
                      <a:pt x="67" y="61"/>
                      <a:pt x="95" y="36"/>
                    </a:cubicBezTo>
                    <a:cubicBezTo>
                      <a:pt x="122" y="61"/>
                      <a:pt x="149" y="85"/>
                      <a:pt x="175" y="109"/>
                    </a:cubicBezTo>
                    <a:cubicBezTo>
                      <a:pt x="180" y="105"/>
                      <a:pt x="185" y="101"/>
                      <a:pt x="190" y="97"/>
                    </a:cubicBezTo>
                    <a:cubicBezTo>
                      <a:pt x="158" y="65"/>
                      <a:pt x="126" y="32"/>
                      <a:pt x="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5760" bIns="-57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11" name=""/>
              <p:cNvSpPr/>
              <p:nvPr/>
            </p:nvSpPr>
            <p:spPr>
              <a:xfrm>
                <a:off x="8541000" y="3548880"/>
                <a:ext cx="182160" cy="174600"/>
              </a:xfrm>
              <a:custGeom>
                <a:avLst/>
                <a:gdLst/>
                <a:ahLst/>
                <a:rect l="0" t="0" r="r" b="b"/>
                <a:pathLst>
                  <a:path w="506" h="485">
                    <a:moveTo>
                      <a:pt x="169" y="220"/>
                    </a:moveTo>
                    <a:cubicBezTo>
                      <a:pt x="169" y="157"/>
                      <a:pt x="169" y="95"/>
                      <a:pt x="169" y="32"/>
                    </a:cubicBezTo>
                    <a:cubicBezTo>
                      <a:pt x="212" y="32"/>
                      <a:pt x="255" y="32"/>
                      <a:pt x="298" y="32"/>
                    </a:cubicBezTo>
                    <a:cubicBezTo>
                      <a:pt x="369" y="32"/>
                      <a:pt x="383" y="89"/>
                      <a:pt x="383" y="121"/>
                    </a:cubicBezTo>
                    <a:cubicBezTo>
                      <a:pt x="383" y="176"/>
                      <a:pt x="349" y="220"/>
                      <a:pt x="280" y="220"/>
                    </a:cubicBezTo>
                    <a:cubicBezTo>
                      <a:pt x="243" y="220"/>
                      <a:pt x="206" y="220"/>
                      <a:pt x="169" y="220"/>
                    </a:cubicBezTo>
                    <a:moveTo>
                      <a:pt x="361" y="232"/>
                    </a:moveTo>
                    <a:cubicBezTo>
                      <a:pt x="438" y="218"/>
                      <a:pt x="484" y="176"/>
                      <a:pt x="484" y="121"/>
                    </a:cubicBezTo>
                    <a:cubicBezTo>
                      <a:pt x="484" y="57"/>
                      <a:pt x="422" y="0"/>
                      <a:pt x="307" y="0"/>
                    </a:cubicBezTo>
                    <a:cubicBezTo>
                      <a:pt x="204" y="0"/>
                      <a:pt x="102" y="0"/>
                      <a:pt x="0" y="0"/>
                    </a:cubicBezTo>
                    <a:cubicBezTo>
                      <a:pt x="0" y="11"/>
                      <a:pt x="0" y="22"/>
                      <a:pt x="0" y="32"/>
                    </a:cubicBezTo>
                    <a:cubicBezTo>
                      <a:pt x="26" y="32"/>
                      <a:pt x="51" y="32"/>
                      <a:pt x="77" y="32"/>
                    </a:cubicBezTo>
                    <a:cubicBezTo>
                      <a:pt x="77" y="172"/>
                      <a:pt x="77" y="312"/>
                      <a:pt x="77" y="452"/>
                    </a:cubicBezTo>
                    <a:cubicBezTo>
                      <a:pt x="51" y="452"/>
                      <a:pt x="26" y="452"/>
                      <a:pt x="0" y="452"/>
                    </a:cubicBezTo>
                    <a:cubicBezTo>
                      <a:pt x="0" y="463"/>
                      <a:pt x="0" y="474"/>
                      <a:pt x="0" y="485"/>
                    </a:cubicBezTo>
                    <a:cubicBezTo>
                      <a:pt x="110" y="485"/>
                      <a:pt x="219" y="485"/>
                      <a:pt x="329" y="485"/>
                    </a:cubicBezTo>
                    <a:cubicBezTo>
                      <a:pt x="446" y="485"/>
                      <a:pt x="506" y="424"/>
                      <a:pt x="506" y="353"/>
                    </a:cubicBezTo>
                    <a:cubicBezTo>
                      <a:pt x="506" y="285"/>
                      <a:pt x="446" y="238"/>
                      <a:pt x="361" y="232"/>
                    </a:cubicBezTo>
                    <a:moveTo>
                      <a:pt x="301" y="452"/>
                    </a:moveTo>
                    <a:cubicBezTo>
                      <a:pt x="257" y="452"/>
                      <a:pt x="213" y="452"/>
                      <a:pt x="169" y="452"/>
                    </a:cubicBezTo>
                    <a:cubicBezTo>
                      <a:pt x="169" y="383"/>
                      <a:pt x="169" y="314"/>
                      <a:pt x="169" y="244"/>
                    </a:cubicBezTo>
                    <a:cubicBezTo>
                      <a:pt x="215" y="244"/>
                      <a:pt x="261" y="244"/>
                      <a:pt x="307" y="244"/>
                    </a:cubicBezTo>
                    <a:cubicBezTo>
                      <a:pt x="321" y="244"/>
                      <a:pt x="355" y="244"/>
                      <a:pt x="379" y="277"/>
                    </a:cubicBezTo>
                    <a:cubicBezTo>
                      <a:pt x="401" y="305"/>
                      <a:pt x="401" y="345"/>
                      <a:pt x="401" y="353"/>
                    </a:cubicBezTo>
                    <a:cubicBezTo>
                      <a:pt x="401" y="361"/>
                      <a:pt x="401" y="452"/>
                      <a:pt x="301" y="4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7864178-43E5-4A39-B59F-F89A62C33626}" type="slidenum">
              <a:t>35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Simulations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49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Full crust simulation very expensive: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Computing                  at every time step increases computational cost by order of magnitude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High resolution needed to resolve dHvA oscillations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Proof-of-concept: periodic domain in 2.5D, with classical, isotropic conductivity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14" name=""/>
          <p:cNvGrpSpPr/>
          <p:nvPr/>
        </p:nvGrpSpPr>
        <p:grpSpPr>
          <a:xfrm>
            <a:off x="2240280" y="2045160"/>
            <a:ext cx="1143000" cy="246960"/>
            <a:chOff x="2240280" y="2045160"/>
            <a:chExt cx="1143000" cy="246960"/>
          </a:xfrm>
        </p:grpSpPr>
        <p:grpSp>
          <p:nvGrpSpPr>
            <p:cNvPr id="1215" name=""/>
            <p:cNvGrpSpPr/>
            <p:nvPr/>
          </p:nvGrpSpPr>
          <p:grpSpPr>
            <a:xfrm>
              <a:off x="2240280" y="2045160"/>
              <a:ext cx="1143000" cy="246960"/>
              <a:chOff x="2240280" y="2045160"/>
              <a:chExt cx="1143000" cy="246960"/>
            </a:xfrm>
          </p:grpSpPr>
          <p:sp>
            <p:nvSpPr>
              <p:cNvPr id="1216" name=""/>
              <p:cNvSpPr/>
              <p:nvPr/>
            </p:nvSpPr>
            <p:spPr>
              <a:xfrm>
                <a:off x="2252880" y="2057760"/>
                <a:ext cx="1118160" cy="221760"/>
              </a:xfrm>
              <a:custGeom>
                <a:avLst/>
                <a:gdLst/>
                <a:ahLst/>
                <a:rect l="0" t="0" r="r" b="b"/>
                <a:pathLst>
                  <a:path w="3106" h="616">
                    <a:moveTo>
                      <a:pt x="0" y="0"/>
                    </a:moveTo>
                    <a:cubicBezTo>
                      <a:pt x="1035" y="0"/>
                      <a:pt x="2070" y="0"/>
                      <a:pt x="3106" y="0"/>
                    </a:cubicBezTo>
                    <a:cubicBezTo>
                      <a:pt x="3106" y="205"/>
                      <a:pt x="3106" y="411"/>
                      <a:pt x="3106" y="616"/>
                    </a:cubicBezTo>
                    <a:cubicBezTo>
                      <a:pt x="2070" y="616"/>
                      <a:pt x="1035" y="616"/>
                      <a:pt x="0" y="616"/>
                    </a:cubicBezTo>
                    <a:cubicBezTo>
                      <a:pt x="0" y="411"/>
                      <a:pt x="0" y="20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7" name=""/>
              <p:cNvSpPr/>
              <p:nvPr/>
            </p:nvSpPr>
            <p:spPr>
              <a:xfrm>
                <a:off x="2240280" y="2050560"/>
                <a:ext cx="244440" cy="167760"/>
              </a:xfrm>
              <a:custGeom>
                <a:avLst/>
                <a:gdLst/>
                <a:ahLst/>
                <a:rect l="0" t="0" r="r" b="b"/>
                <a:pathLst>
                  <a:path w="679" h="466">
                    <a:moveTo>
                      <a:pt x="600" y="52"/>
                    </a:moveTo>
                    <a:cubicBezTo>
                      <a:pt x="606" y="27"/>
                      <a:pt x="608" y="21"/>
                      <a:pt x="658" y="21"/>
                    </a:cubicBezTo>
                    <a:cubicBezTo>
                      <a:pt x="673" y="21"/>
                      <a:pt x="679" y="21"/>
                      <a:pt x="679" y="8"/>
                    </a:cubicBezTo>
                    <a:cubicBezTo>
                      <a:pt x="679" y="0"/>
                      <a:pt x="673" y="0"/>
                      <a:pt x="662" y="0"/>
                    </a:cubicBezTo>
                    <a:cubicBezTo>
                      <a:pt x="631" y="0"/>
                      <a:pt x="601" y="0"/>
                      <a:pt x="571" y="0"/>
                    </a:cubicBezTo>
                    <a:cubicBezTo>
                      <a:pt x="554" y="0"/>
                      <a:pt x="554" y="0"/>
                      <a:pt x="546" y="14"/>
                    </a:cubicBezTo>
                    <a:cubicBezTo>
                      <a:pt x="463" y="143"/>
                      <a:pt x="380" y="273"/>
                      <a:pt x="297" y="402"/>
                    </a:cubicBezTo>
                    <a:cubicBezTo>
                      <a:pt x="280" y="273"/>
                      <a:pt x="262" y="144"/>
                      <a:pt x="245" y="16"/>
                    </a:cubicBezTo>
                    <a:cubicBezTo>
                      <a:pt x="243" y="0"/>
                      <a:pt x="241" y="0"/>
                      <a:pt x="224" y="0"/>
                    </a:cubicBezTo>
                    <a:cubicBezTo>
                      <a:pt x="193" y="0"/>
                      <a:pt x="162" y="0"/>
                      <a:pt x="131" y="0"/>
                    </a:cubicBezTo>
                    <a:cubicBezTo>
                      <a:pt x="118" y="0"/>
                      <a:pt x="110" y="0"/>
                      <a:pt x="110" y="14"/>
                    </a:cubicBezTo>
                    <a:cubicBezTo>
                      <a:pt x="110" y="21"/>
                      <a:pt x="118" y="21"/>
                      <a:pt x="131" y="21"/>
                    </a:cubicBezTo>
                    <a:cubicBezTo>
                      <a:pt x="139" y="21"/>
                      <a:pt x="152" y="21"/>
                      <a:pt x="160" y="23"/>
                    </a:cubicBezTo>
                    <a:cubicBezTo>
                      <a:pt x="170" y="23"/>
                      <a:pt x="174" y="25"/>
                      <a:pt x="174" y="33"/>
                    </a:cubicBezTo>
                    <a:cubicBezTo>
                      <a:pt x="174" y="37"/>
                      <a:pt x="174" y="39"/>
                      <a:pt x="172" y="47"/>
                    </a:cubicBezTo>
                    <a:cubicBezTo>
                      <a:pt x="143" y="162"/>
                      <a:pt x="114" y="277"/>
                      <a:pt x="85" y="393"/>
                    </a:cubicBezTo>
                    <a:cubicBezTo>
                      <a:pt x="79" y="420"/>
                      <a:pt x="68" y="443"/>
                      <a:pt x="14" y="445"/>
                    </a:cubicBezTo>
                    <a:cubicBezTo>
                      <a:pt x="10" y="445"/>
                      <a:pt x="0" y="445"/>
                      <a:pt x="0" y="457"/>
                    </a:cubicBezTo>
                    <a:cubicBezTo>
                      <a:pt x="0" y="465"/>
                      <a:pt x="4" y="466"/>
                      <a:pt x="10" y="466"/>
                    </a:cubicBezTo>
                    <a:cubicBezTo>
                      <a:pt x="31" y="466"/>
                      <a:pt x="56" y="465"/>
                      <a:pt x="77" y="465"/>
                    </a:cubicBezTo>
                    <a:cubicBezTo>
                      <a:pt x="100" y="465"/>
                      <a:pt x="125" y="466"/>
                      <a:pt x="147" y="466"/>
                    </a:cubicBezTo>
                    <a:cubicBezTo>
                      <a:pt x="150" y="466"/>
                      <a:pt x="160" y="466"/>
                      <a:pt x="160" y="453"/>
                    </a:cubicBezTo>
                    <a:cubicBezTo>
                      <a:pt x="160" y="445"/>
                      <a:pt x="152" y="445"/>
                      <a:pt x="147" y="445"/>
                    </a:cubicBezTo>
                    <a:cubicBezTo>
                      <a:pt x="108" y="443"/>
                      <a:pt x="102" y="430"/>
                      <a:pt x="102" y="414"/>
                    </a:cubicBezTo>
                    <a:cubicBezTo>
                      <a:pt x="102" y="410"/>
                      <a:pt x="102" y="406"/>
                      <a:pt x="104" y="398"/>
                    </a:cubicBezTo>
                    <a:cubicBezTo>
                      <a:pt x="135" y="275"/>
                      <a:pt x="166" y="151"/>
                      <a:pt x="197" y="27"/>
                    </a:cubicBezTo>
                    <a:cubicBezTo>
                      <a:pt x="216" y="168"/>
                      <a:pt x="235" y="310"/>
                      <a:pt x="255" y="451"/>
                    </a:cubicBezTo>
                    <a:cubicBezTo>
                      <a:pt x="257" y="459"/>
                      <a:pt x="257" y="466"/>
                      <a:pt x="266" y="466"/>
                    </a:cubicBezTo>
                    <a:cubicBezTo>
                      <a:pt x="272" y="466"/>
                      <a:pt x="278" y="459"/>
                      <a:pt x="280" y="453"/>
                    </a:cubicBezTo>
                    <a:cubicBezTo>
                      <a:pt x="371" y="309"/>
                      <a:pt x="462" y="165"/>
                      <a:pt x="554" y="21"/>
                    </a:cubicBezTo>
                    <a:cubicBezTo>
                      <a:pt x="554" y="21"/>
                      <a:pt x="555" y="21"/>
                      <a:pt x="556" y="21"/>
                    </a:cubicBezTo>
                    <a:cubicBezTo>
                      <a:pt x="523" y="152"/>
                      <a:pt x="490" y="282"/>
                      <a:pt x="457" y="412"/>
                    </a:cubicBezTo>
                    <a:cubicBezTo>
                      <a:pt x="451" y="439"/>
                      <a:pt x="449" y="445"/>
                      <a:pt x="395" y="445"/>
                    </a:cubicBezTo>
                    <a:cubicBezTo>
                      <a:pt x="384" y="445"/>
                      <a:pt x="376" y="445"/>
                      <a:pt x="376" y="457"/>
                    </a:cubicBezTo>
                    <a:cubicBezTo>
                      <a:pt x="376" y="466"/>
                      <a:pt x="386" y="466"/>
                      <a:pt x="388" y="466"/>
                    </a:cubicBezTo>
                    <a:cubicBezTo>
                      <a:pt x="407" y="466"/>
                      <a:pt x="451" y="465"/>
                      <a:pt x="471" y="465"/>
                    </a:cubicBezTo>
                    <a:cubicBezTo>
                      <a:pt x="500" y="465"/>
                      <a:pt x="529" y="466"/>
                      <a:pt x="556" y="466"/>
                    </a:cubicBezTo>
                    <a:cubicBezTo>
                      <a:pt x="559" y="466"/>
                      <a:pt x="569" y="466"/>
                      <a:pt x="569" y="453"/>
                    </a:cubicBezTo>
                    <a:cubicBezTo>
                      <a:pt x="569" y="445"/>
                      <a:pt x="563" y="445"/>
                      <a:pt x="550" y="445"/>
                    </a:cubicBezTo>
                    <a:cubicBezTo>
                      <a:pt x="525" y="445"/>
                      <a:pt x="505" y="445"/>
                      <a:pt x="505" y="432"/>
                    </a:cubicBezTo>
                    <a:cubicBezTo>
                      <a:pt x="505" y="430"/>
                      <a:pt x="505" y="428"/>
                      <a:pt x="509" y="416"/>
                    </a:cubicBezTo>
                    <a:cubicBezTo>
                      <a:pt x="539" y="295"/>
                      <a:pt x="570" y="174"/>
                      <a:pt x="600" y="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18" name=""/>
              <p:cNvSpPr/>
              <p:nvPr/>
            </p:nvSpPr>
            <p:spPr>
              <a:xfrm>
                <a:off x="2500560" y="2192040"/>
                <a:ext cx="28440" cy="73440"/>
              </a:xfrm>
              <a:custGeom>
                <a:avLst/>
                <a:gdLst/>
                <a:ahLst/>
                <a:rect l="0" t="0" r="r" b="b"/>
                <a:pathLst>
                  <a:path w="79" h="204">
                    <a:moveTo>
                      <a:pt x="79" y="72"/>
                    </a:moveTo>
                    <a:cubicBezTo>
                      <a:pt x="79" y="27"/>
                      <a:pt x="62" y="0"/>
                      <a:pt x="37" y="0"/>
                    </a:cubicBezTo>
                    <a:cubicBezTo>
                      <a:pt x="14" y="0"/>
                      <a:pt x="0" y="17"/>
                      <a:pt x="0" y="37"/>
                    </a:cubicBezTo>
                    <a:cubicBezTo>
                      <a:pt x="0" y="54"/>
                      <a:pt x="14" y="74"/>
                      <a:pt x="37" y="74"/>
                    </a:cubicBezTo>
                    <a:cubicBezTo>
                      <a:pt x="44" y="74"/>
                      <a:pt x="54" y="70"/>
                      <a:pt x="60" y="64"/>
                    </a:cubicBezTo>
                    <a:cubicBezTo>
                      <a:pt x="62" y="62"/>
                      <a:pt x="62" y="62"/>
                      <a:pt x="64" y="62"/>
                    </a:cubicBezTo>
                    <a:cubicBezTo>
                      <a:pt x="64" y="65"/>
                      <a:pt x="66" y="62"/>
                      <a:pt x="66" y="72"/>
                    </a:cubicBezTo>
                    <a:cubicBezTo>
                      <a:pt x="66" y="122"/>
                      <a:pt x="41" y="164"/>
                      <a:pt x="19" y="187"/>
                    </a:cubicBezTo>
                    <a:cubicBezTo>
                      <a:pt x="12" y="195"/>
                      <a:pt x="12" y="194"/>
                      <a:pt x="12" y="196"/>
                    </a:cubicBezTo>
                    <a:cubicBezTo>
                      <a:pt x="12" y="202"/>
                      <a:pt x="15" y="204"/>
                      <a:pt x="17" y="204"/>
                    </a:cubicBezTo>
                    <a:cubicBezTo>
                      <a:pt x="25" y="204"/>
                      <a:pt x="79" y="152"/>
                      <a:pt x="79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8440" bIns="28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19" name=""/>
              <p:cNvSpPr/>
              <p:nvPr/>
            </p:nvSpPr>
            <p:spPr>
              <a:xfrm>
                <a:off x="2595960" y="2109600"/>
                <a:ext cx="137520" cy="159480"/>
              </a:xfrm>
              <a:custGeom>
                <a:avLst/>
                <a:gdLst/>
                <a:ahLst/>
                <a:rect l="0" t="0" r="r" b="b"/>
                <a:pathLst>
                  <a:path w="382" h="443">
                    <a:moveTo>
                      <a:pt x="374" y="27"/>
                    </a:moveTo>
                    <a:cubicBezTo>
                      <a:pt x="382" y="19"/>
                      <a:pt x="382" y="19"/>
                      <a:pt x="382" y="17"/>
                    </a:cubicBezTo>
                    <a:cubicBezTo>
                      <a:pt x="382" y="12"/>
                      <a:pt x="378" y="8"/>
                      <a:pt x="372" y="8"/>
                    </a:cubicBezTo>
                    <a:cubicBezTo>
                      <a:pt x="368" y="8"/>
                      <a:pt x="366" y="12"/>
                      <a:pt x="363" y="17"/>
                    </a:cubicBezTo>
                    <a:cubicBezTo>
                      <a:pt x="311" y="75"/>
                      <a:pt x="258" y="133"/>
                      <a:pt x="206" y="190"/>
                    </a:cubicBezTo>
                    <a:cubicBezTo>
                      <a:pt x="179" y="103"/>
                      <a:pt x="176" y="87"/>
                      <a:pt x="158" y="51"/>
                    </a:cubicBezTo>
                    <a:cubicBezTo>
                      <a:pt x="152" y="35"/>
                      <a:pt x="137" y="0"/>
                      <a:pt x="77" y="0"/>
                    </a:cubicBezTo>
                    <a:cubicBezTo>
                      <a:pt x="39" y="0"/>
                      <a:pt x="19" y="37"/>
                      <a:pt x="19" y="47"/>
                    </a:cubicBezTo>
                    <a:cubicBezTo>
                      <a:pt x="23" y="49"/>
                      <a:pt x="19" y="52"/>
                      <a:pt x="29" y="52"/>
                    </a:cubicBezTo>
                    <a:cubicBezTo>
                      <a:pt x="35" y="52"/>
                      <a:pt x="37" y="49"/>
                      <a:pt x="37" y="45"/>
                    </a:cubicBezTo>
                    <a:cubicBezTo>
                      <a:pt x="48" y="19"/>
                      <a:pt x="69" y="16"/>
                      <a:pt x="73" y="16"/>
                    </a:cubicBezTo>
                    <a:cubicBezTo>
                      <a:pt x="93" y="16"/>
                      <a:pt x="114" y="68"/>
                      <a:pt x="125" y="97"/>
                    </a:cubicBezTo>
                    <a:cubicBezTo>
                      <a:pt x="147" y="152"/>
                      <a:pt x="168" y="231"/>
                      <a:pt x="168" y="233"/>
                    </a:cubicBezTo>
                    <a:cubicBezTo>
                      <a:pt x="167" y="236"/>
                      <a:pt x="168" y="235"/>
                      <a:pt x="164" y="241"/>
                    </a:cubicBezTo>
                    <a:cubicBezTo>
                      <a:pt x="112" y="299"/>
                      <a:pt x="60" y="358"/>
                      <a:pt x="8" y="416"/>
                    </a:cubicBezTo>
                    <a:cubicBezTo>
                      <a:pt x="0" y="424"/>
                      <a:pt x="0" y="424"/>
                      <a:pt x="0" y="426"/>
                    </a:cubicBezTo>
                    <a:cubicBezTo>
                      <a:pt x="0" y="432"/>
                      <a:pt x="4" y="435"/>
                      <a:pt x="8" y="435"/>
                    </a:cubicBezTo>
                    <a:cubicBezTo>
                      <a:pt x="14" y="435"/>
                      <a:pt x="15" y="430"/>
                      <a:pt x="19" y="428"/>
                    </a:cubicBezTo>
                    <a:cubicBezTo>
                      <a:pt x="71" y="369"/>
                      <a:pt x="122" y="311"/>
                      <a:pt x="174" y="253"/>
                    </a:cubicBezTo>
                    <a:cubicBezTo>
                      <a:pt x="195" y="323"/>
                      <a:pt x="204" y="350"/>
                      <a:pt x="220" y="387"/>
                    </a:cubicBezTo>
                    <a:cubicBezTo>
                      <a:pt x="230" y="408"/>
                      <a:pt x="243" y="443"/>
                      <a:pt x="305" y="443"/>
                    </a:cubicBezTo>
                    <a:cubicBezTo>
                      <a:pt x="343" y="443"/>
                      <a:pt x="361" y="406"/>
                      <a:pt x="361" y="398"/>
                    </a:cubicBezTo>
                    <a:cubicBezTo>
                      <a:pt x="361" y="395"/>
                      <a:pt x="360" y="391"/>
                      <a:pt x="353" y="391"/>
                    </a:cubicBezTo>
                    <a:cubicBezTo>
                      <a:pt x="346" y="391"/>
                      <a:pt x="345" y="393"/>
                      <a:pt x="343" y="400"/>
                    </a:cubicBezTo>
                    <a:cubicBezTo>
                      <a:pt x="338" y="416"/>
                      <a:pt x="320" y="428"/>
                      <a:pt x="309" y="428"/>
                    </a:cubicBezTo>
                    <a:cubicBezTo>
                      <a:pt x="274" y="428"/>
                      <a:pt x="228" y="262"/>
                      <a:pt x="212" y="210"/>
                    </a:cubicBezTo>
                    <a:cubicBezTo>
                      <a:pt x="266" y="149"/>
                      <a:pt x="320" y="88"/>
                      <a:pt x="374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0" name=""/>
              <p:cNvSpPr/>
              <p:nvPr/>
            </p:nvSpPr>
            <p:spPr>
              <a:xfrm>
                <a:off x="2749320" y="2179440"/>
                <a:ext cx="102240" cy="112680"/>
              </a:xfrm>
              <a:custGeom>
                <a:avLst/>
                <a:gdLst/>
                <a:ahLst/>
                <a:rect l="0" t="0" r="r" b="b"/>
                <a:pathLst>
                  <a:path w="284" h="313">
                    <a:moveTo>
                      <a:pt x="2" y="288"/>
                    </a:moveTo>
                    <a:cubicBezTo>
                      <a:pt x="0" y="294"/>
                      <a:pt x="1" y="294"/>
                      <a:pt x="0" y="297"/>
                    </a:cubicBezTo>
                    <a:cubicBezTo>
                      <a:pt x="0" y="307"/>
                      <a:pt x="10" y="313"/>
                      <a:pt x="15" y="313"/>
                    </a:cubicBezTo>
                    <a:cubicBezTo>
                      <a:pt x="33" y="313"/>
                      <a:pt x="37" y="297"/>
                      <a:pt x="39" y="290"/>
                    </a:cubicBezTo>
                    <a:cubicBezTo>
                      <a:pt x="41" y="286"/>
                      <a:pt x="50" y="249"/>
                      <a:pt x="62" y="202"/>
                    </a:cubicBezTo>
                    <a:cubicBezTo>
                      <a:pt x="75" y="212"/>
                      <a:pt x="95" y="216"/>
                      <a:pt x="112" y="216"/>
                    </a:cubicBezTo>
                    <a:cubicBezTo>
                      <a:pt x="152" y="216"/>
                      <a:pt x="157" y="192"/>
                      <a:pt x="179" y="181"/>
                    </a:cubicBezTo>
                    <a:cubicBezTo>
                      <a:pt x="189" y="214"/>
                      <a:pt x="222" y="216"/>
                      <a:pt x="230" y="216"/>
                    </a:cubicBezTo>
                    <a:cubicBezTo>
                      <a:pt x="245" y="216"/>
                      <a:pt x="258" y="204"/>
                      <a:pt x="266" y="190"/>
                    </a:cubicBezTo>
                    <a:cubicBezTo>
                      <a:pt x="276" y="171"/>
                      <a:pt x="284" y="144"/>
                      <a:pt x="284" y="142"/>
                    </a:cubicBezTo>
                    <a:cubicBezTo>
                      <a:pt x="284" y="136"/>
                      <a:pt x="278" y="138"/>
                      <a:pt x="276" y="136"/>
                    </a:cubicBezTo>
                    <a:cubicBezTo>
                      <a:pt x="268" y="136"/>
                      <a:pt x="268" y="138"/>
                      <a:pt x="264" y="152"/>
                    </a:cubicBezTo>
                    <a:cubicBezTo>
                      <a:pt x="258" y="173"/>
                      <a:pt x="251" y="202"/>
                      <a:pt x="230" y="202"/>
                    </a:cubicBezTo>
                    <a:cubicBezTo>
                      <a:pt x="218" y="202"/>
                      <a:pt x="214" y="190"/>
                      <a:pt x="214" y="179"/>
                    </a:cubicBezTo>
                    <a:cubicBezTo>
                      <a:pt x="214" y="171"/>
                      <a:pt x="218" y="154"/>
                      <a:pt x="222" y="140"/>
                    </a:cubicBezTo>
                    <a:cubicBezTo>
                      <a:pt x="226" y="128"/>
                      <a:pt x="230" y="109"/>
                      <a:pt x="231" y="97"/>
                    </a:cubicBezTo>
                    <a:cubicBezTo>
                      <a:pt x="235" y="83"/>
                      <a:pt x="239" y="69"/>
                      <a:pt x="243" y="54"/>
                    </a:cubicBezTo>
                    <a:cubicBezTo>
                      <a:pt x="245" y="43"/>
                      <a:pt x="251" y="21"/>
                      <a:pt x="251" y="19"/>
                    </a:cubicBezTo>
                    <a:cubicBezTo>
                      <a:pt x="251" y="10"/>
                      <a:pt x="243" y="4"/>
                      <a:pt x="235" y="4"/>
                    </a:cubicBezTo>
                    <a:cubicBezTo>
                      <a:pt x="230" y="4"/>
                      <a:pt x="222" y="8"/>
                      <a:pt x="216" y="16"/>
                    </a:cubicBezTo>
                    <a:cubicBezTo>
                      <a:pt x="214" y="19"/>
                      <a:pt x="210" y="35"/>
                      <a:pt x="208" y="45"/>
                    </a:cubicBezTo>
                    <a:cubicBezTo>
                      <a:pt x="205" y="58"/>
                      <a:pt x="202" y="71"/>
                      <a:pt x="199" y="84"/>
                    </a:cubicBezTo>
                    <a:cubicBezTo>
                      <a:pt x="194" y="104"/>
                      <a:pt x="188" y="124"/>
                      <a:pt x="183" y="144"/>
                    </a:cubicBezTo>
                    <a:cubicBezTo>
                      <a:pt x="181" y="155"/>
                      <a:pt x="181" y="155"/>
                      <a:pt x="176" y="161"/>
                    </a:cubicBezTo>
                    <a:cubicBezTo>
                      <a:pt x="162" y="183"/>
                      <a:pt x="141" y="202"/>
                      <a:pt x="114" y="202"/>
                    </a:cubicBezTo>
                    <a:cubicBezTo>
                      <a:pt x="75" y="202"/>
                      <a:pt x="75" y="167"/>
                      <a:pt x="75" y="159"/>
                    </a:cubicBezTo>
                    <a:cubicBezTo>
                      <a:pt x="75" y="148"/>
                      <a:pt x="75" y="140"/>
                      <a:pt x="83" y="115"/>
                    </a:cubicBezTo>
                    <a:cubicBezTo>
                      <a:pt x="87" y="93"/>
                      <a:pt x="89" y="91"/>
                      <a:pt x="93" y="72"/>
                    </a:cubicBezTo>
                    <a:cubicBezTo>
                      <a:pt x="95" y="63"/>
                      <a:pt x="98" y="54"/>
                      <a:pt x="100" y="45"/>
                    </a:cubicBezTo>
                    <a:cubicBezTo>
                      <a:pt x="102" y="35"/>
                      <a:pt x="106" y="17"/>
                      <a:pt x="106" y="16"/>
                    </a:cubicBezTo>
                    <a:cubicBezTo>
                      <a:pt x="106" y="6"/>
                      <a:pt x="100" y="0"/>
                      <a:pt x="91" y="0"/>
                    </a:cubicBezTo>
                    <a:cubicBezTo>
                      <a:pt x="73" y="0"/>
                      <a:pt x="69" y="17"/>
                      <a:pt x="68" y="21"/>
                    </a:cubicBezTo>
                    <a:cubicBezTo>
                      <a:pt x="46" y="110"/>
                      <a:pt x="24" y="199"/>
                      <a:pt x="2" y="2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1" name=""/>
              <p:cNvSpPr/>
              <p:nvPr/>
            </p:nvSpPr>
            <p:spPr>
              <a:xfrm>
                <a:off x="2892240" y="2192040"/>
                <a:ext cx="28440" cy="73440"/>
              </a:xfrm>
              <a:custGeom>
                <a:avLst/>
                <a:gdLst/>
                <a:ahLst/>
                <a:rect l="0" t="0" r="r" b="b"/>
                <a:pathLst>
                  <a:path w="79" h="204">
                    <a:moveTo>
                      <a:pt x="79" y="72"/>
                    </a:moveTo>
                    <a:cubicBezTo>
                      <a:pt x="79" y="27"/>
                      <a:pt x="64" y="0"/>
                      <a:pt x="37" y="0"/>
                    </a:cubicBezTo>
                    <a:cubicBezTo>
                      <a:pt x="14" y="0"/>
                      <a:pt x="0" y="17"/>
                      <a:pt x="0" y="37"/>
                    </a:cubicBezTo>
                    <a:cubicBezTo>
                      <a:pt x="0" y="54"/>
                      <a:pt x="14" y="74"/>
                      <a:pt x="37" y="74"/>
                    </a:cubicBezTo>
                    <a:cubicBezTo>
                      <a:pt x="44" y="74"/>
                      <a:pt x="54" y="70"/>
                      <a:pt x="60" y="64"/>
                    </a:cubicBezTo>
                    <a:cubicBezTo>
                      <a:pt x="62" y="62"/>
                      <a:pt x="62" y="63"/>
                      <a:pt x="64" y="62"/>
                    </a:cubicBezTo>
                    <a:cubicBezTo>
                      <a:pt x="64" y="65"/>
                      <a:pt x="66" y="62"/>
                      <a:pt x="66" y="72"/>
                    </a:cubicBezTo>
                    <a:cubicBezTo>
                      <a:pt x="66" y="122"/>
                      <a:pt x="41" y="164"/>
                      <a:pt x="19" y="187"/>
                    </a:cubicBezTo>
                    <a:cubicBezTo>
                      <a:pt x="12" y="195"/>
                      <a:pt x="12" y="194"/>
                      <a:pt x="12" y="196"/>
                    </a:cubicBezTo>
                    <a:cubicBezTo>
                      <a:pt x="12" y="202"/>
                      <a:pt x="15" y="204"/>
                      <a:pt x="17" y="204"/>
                    </a:cubicBezTo>
                    <a:cubicBezTo>
                      <a:pt x="25" y="204"/>
                      <a:pt x="79" y="152"/>
                      <a:pt x="79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8440" bIns="28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2" name=""/>
              <p:cNvSpPr/>
              <p:nvPr/>
            </p:nvSpPr>
            <p:spPr>
              <a:xfrm>
                <a:off x="2986920" y="2045160"/>
                <a:ext cx="265320" cy="185400"/>
              </a:xfrm>
              <a:custGeom>
                <a:avLst/>
                <a:gdLst/>
                <a:ahLst/>
                <a:rect l="0" t="0" r="r" b="b"/>
                <a:pathLst>
                  <a:path w="737" h="515">
                    <a:moveTo>
                      <a:pt x="241" y="99"/>
                    </a:moveTo>
                    <a:cubicBezTo>
                      <a:pt x="260" y="189"/>
                      <a:pt x="289" y="334"/>
                      <a:pt x="328" y="414"/>
                    </a:cubicBezTo>
                    <a:cubicBezTo>
                      <a:pt x="343" y="443"/>
                      <a:pt x="351" y="459"/>
                      <a:pt x="357" y="459"/>
                    </a:cubicBezTo>
                    <a:cubicBezTo>
                      <a:pt x="361" y="459"/>
                      <a:pt x="363" y="459"/>
                      <a:pt x="374" y="445"/>
                    </a:cubicBezTo>
                    <a:cubicBezTo>
                      <a:pt x="426" y="397"/>
                      <a:pt x="461" y="356"/>
                      <a:pt x="507" y="301"/>
                    </a:cubicBezTo>
                    <a:cubicBezTo>
                      <a:pt x="557" y="244"/>
                      <a:pt x="606" y="186"/>
                      <a:pt x="656" y="128"/>
                    </a:cubicBezTo>
                    <a:cubicBezTo>
                      <a:pt x="646" y="187"/>
                      <a:pt x="623" y="340"/>
                      <a:pt x="623" y="420"/>
                    </a:cubicBezTo>
                    <a:cubicBezTo>
                      <a:pt x="623" y="437"/>
                      <a:pt x="623" y="455"/>
                      <a:pt x="625" y="474"/>
                    </a:cubicBezTo>
                    <a:cubicBezTo>
                      <a:pt x="627" y="482"/>
                      <a:pt x="630" y="501"/>
                      <a:pt x="658" y="501"/>
                    </a:cubicBezTo>
                    <a:cubicBezTo>
                      <a:pt x="686" y="501"/>
                      <a:pt x="737" y="470"/>
                      <a:pt x="737" y="457"/>
                    </a:cubicBezTo>
                    <a:cubicBezTo>
                      <a:pt x="737" y="453"/>
                      <a:pt x="733" y="453"/>
                      <a:pt x="731" y="453"/>
                    </a:cubicBezTo>
                    <a:cubicBezTo>
                      <a:pt x="721" y="453"/>
                      <a:pt x="708" y="459"/>
                      <a:pt x="702" y="463"/>
                    </a:cubicBezTo>
                    <a:cubicBezTo>
                      <a:pt x="685" y="461"/>
                      <a:pt x="683" y="451"/>
                      <a:pt x="683" y="435"/>
                    </a:cubicBezTo>
                    <a:cubicBezTo>
                      <a:pt x="681" y="414"/>
                      <a:pt x="681" y="393"/>
                      <a:pt x="681" y="391"/>
                    </a:cubicBezTo>
                    <a:cubicBezTo>
                      <a:pt x="681" y="315"/>
                      <a:pt x="710" y="107"/>
                      <a:pt x="729" y="23"/>
                    </a:cubicBezTo>
                    <a:cubicBezTo>
                      <a:pt x="731" y="17"/>
                      <a:pt x="731" y="17"/>
                      <a:pt x="731" y="12"/>
                    </a:cubicBezTo>
                    <a:cubicBezTo>
                      <a:pt x="731" y="8"/>
                      <a:pt x="731" y="2"/>
                      <a:pt x="725" y="2"/>
                    </a:cubicBezTo>
                    <a:cubicBezTo>
                      <a:pt x="723" y="2"/>
                      <a:pt x="721" y="2"/>
                      <a:pt x="710" y="17"/>
                    </a:cubicBezTo>
                    <a:cubicBezTo>
                      <a:pt x="646" y="95"/>
                      <a:pt x="448" y="332"/>
                      <a:pt x="380" y="391"/>
                    </a:cubicBezTo>
                    <a:cubicBezTo>
                      <a:pt x="365" y="354"/>
                      <a:pt x="351" y="328"/>
                      <a:pt x="328" y="233"/>
                    </a:cubicBezTo>
                    <a:cubicBezTo>
                      <a:pt x="309" y="155"/>
                      <a:pt x="297" y="99"/>
                      <a:pt x="285" y="33"/>
                    </a:cubicBezTo>
                    <a:cubicBezTo>
                      <a:pt x="284" y="23"/>
                      <a:pt x="280" y="6"/>
                      <a:pt x="280" y="4"/>
                    </a:cubicBezTo>
                    <a:cubicBezTo>
                      <a:pt x="278" y="0"/>
                      <a:pt x="274" y="0"/>
                      <a:pt x="272" y="0"/>
                    </a:cubicBezTo>
                    <a:cubicBezTo>
                      <a:pt x="260" y="0"/>
                      <a:pt x="231" y="16"/>
                      <a:pt x="230" y="29"/>
                    </a:cubicBezTo>
                    <a:cubicBezTo>
                      <a:pt x="222" y="87"/>
                      <a:pt x="208" y="177"/>
                      <a:pt x="160" y="307"/>
                    </a:cubicBezTo>
                    <a:cubicBezTo>
                      <a:pt x="106" y="453"/>
                      <a:pt x="91" y="453"/>
                      <a:pt x="79" y="453"/>
                    </a:cubicBezTo>
                    <a:cubicBezTo>
                      <a:pt x="69" y="453"/>
                      <a:pt x="44" y="447"/>
                      <a:pt x="29" y="433"/>
                    </a:cubicBezTo>
                    <a:cubicBezTo>
                      <a:pt x="27" y="430"/>
                      <a:pt x="25" y="430"/>
                      <a:pt x="23" y="430"/>
                    </a:cubicBezTo>
                    <a:cubicBezTo>
                      <a:pt x="14" y="430"/>
                      <a:pt x="0" y="461"/>
                      <a:pt x="0" y="480"/>
                    </a:cubicBezTo>
                    <a:cubicBezTo>
                      <a:pt x="0" y="486"/>
                      <a:pt x="0" y="494"/>
                      <a:pt x="21" y="505"/>
                    </a:cubicBezTo>
                    <a:cubicBezTo>
                      <a:pt x="39" y="515"/>
                      <a:pt x="54" y="515"/>
                      <a:pt x="58" y="515"/>
                    </a:cubicBezTo>
                    <a:cubicBezTo>
                      <a:pt x="100" y="515"/>
                      <a:pt x="139" y="418"/>
                      <a:pt x="152" y="383"/>
                    </a:cubicBezTo>
                    <a:cubicBezTo>
                      <a:pt x="185" y="305"/>
                      <a:pt x="224" y="198"/>
                      <a:pt x="241" y="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3" name=""/>
              <p:cNvSpPr/>
              <p:nvPr/>
            </p:nvSpPr>
            <p:spPr>
              <a:xfrm>
                <a:off x="3281040" y="2179440"/>
                <a:ext cx="102240" cy="112680"/>
              </a:xfrm>
              <a:custGeom>
                <a:avLst/>
                <a:gdLst/>
                <a:ahLst/>
                <a:rect l="0" t="0" r="r" b="b"/>
                <a:pathLst>
                  <a:path w="284" h="313">
                    <a:moveTo>
                      <a:pt x="2" y="288"/>
                    </a:moveTo>
                    <a:cubicBezTo>
                      <a:pt x="0" y="294"/>
                      <a:pt x="1" y="294"/>
                      <a:pt x="0" y="297"/>
                    </a:cubicBezTo>
                    <a:cubicBezTo>
                      <a:pt x="0" y="307"/>
                      <a:pt x="10" y="313"/>
                      <a:pt x="17" y="313"/>
                    </a:cubicBezTo>
                    <a:cubicBezTo>
                      <a:pt x="33" y="313"/>
                      <a:pt x="37" y="297"/>
                      <a:pt x="39" y="290"/>
                    </a:cubicBezTo>
                    <a:cubicBezTo>
                      <a:pt x="41" y="286"/>
                      <a:pt x="50" y="249"/>
                      <a:pt x="62" y="202"/>
                    </a:cubicBezTo>
                    <a:cubicBezTo>
                      <a:pt x="75" y="212"/>
                      <a:pt x="95" y="216"/>
                      <a:pt x="112" y="216"/>
                    </a:cubicBezTo>
                    <a:cubicBezTo>
                      <a:pt x="152" y="216"/>
                      <a:pt x="157" y="192"/>
                      <a:pt x="179" y="181"/>
                    </a:cubicBezTo>
                    <a:cubicBezTo>
                      <a:pt x="189" y="214"/>
                      <a:pt x="222" y="216"/>
                      <a:pt x="230" y="216"/>
                    </a:cubicBezTo>
                    <a:cubicBezTo>
                      <a:pt x="247" y="216"/>
                      <a:pt x="258" y="204"/>
                      <a:pt x="266" y="190"/>
                    </a:cubicBezTo>
                    <a:cubicBezTo>
                      <a:pt x="278" y="171"/>
                      <a:pt x="284" y="144"/>
                      <a:pt x="284" y="142"/>
                    </a:cubicBezTo>
                    <a:cubicBezTo>
                      <a:pt x="284" y="136"/>
                      <a:pt x="278" y="136"/>
                      <a:pt x="276" y="136"/>
                    </a:cubicBezTo>
                    <a:cubicBezTo>
                      <a:pt x="268" y="136"/>
                      <a:pt x="268" y="138"/>
                      <a:pt x="264" y="152"/>
                    </a:cubicBezTo>
                    <a:cubicBezTo>
                      <a:pt x="258" y="173"/>
                      <a:pt x="251" y="202"/>
                      <a:pt x="230" y="202"/>
                    </a:cubicBezTo>
                    <a:cubicBezTo>
                      <a:pt x="218" y="202"/>
                      <a:pt x="214" y="190"/>
                      <a:pt x="214" y="179"/>
                    </a:cubicBezTo>
                    <a:cubicBezTo>
                      <a:pt x="214" y="171"/>
                      <a:pt x="218" y="154"/>
                      <a:pt x="222" y="140"/>
                    </a:cubicBezTo>
                    <a:cubicBezTo>
                      <a:pt x="226" y="128"/>
                      <a:pt x="230" y="109"/>
                      <a:pt x="231" y="97"/>
                    </a:cubicBezTo>
                    <a:cubicBezTo>
                      <a:pt x="235" y="83"/>
                      <a:pt x="239" y="69"/>
                      <a:pt x="243" y="54"/>
                    </a:cubicBezTo>
                    <a:cubicBezTo>
                      <a:pt x="247" y="43"/>
                      <a:pt x="251" y="21"/>
                      <a:pt x="251" y="19"/>
                    </a:cubicBezTo>
                    <a:cubicBezTo>
                      <a:pt x="251" y="10"/>
                      <a:pt x="243" y="4"/>
                      <a:pt x="235" y="4"/>
                    </a:cubicBezTo>
                    <a:cubicBezTo>
                      <a:pt x="230" y="4"/>
                      <a:pt x="222" y="8"/>
                      <a:pt x="216" y="16"/>
                    </a:cubicBezTo>
                    <a:cubicBezTo>
                      <a:pt x="214" y="19"/>
                      <a:pt x="210" y="35"/>
                      <a:pt x="208" y="45"/>
                    </a:cubicBezTo>
                    <a:cubicBezTo>
                      <a:pt x="205" y="58"/>
                      <a:pt x="202" y="71"/>
                      <a:pt x="199" y="84"/>
                    </a:cubicBezTo>
                    <a:cubicBezTo>
                      <a:pt x="194" y="104"/>
                      <a:pt x="188" y="124"/>
                      <a:pt x="183" y="144"/>
                    </a:cubicBezTo>
                    <a:cubicBezTo>
                      <a:pt x="181" y="155"/>
                      <a:pt x="181" y="155"/>
                      <a:pt x="176" y="161"/>
                    </a:cubicBezTo>
                    <a:cubicBezTo>
                      <a:pt x="162" y="183"/>
                      <a:pt x="141" y="202"/>
                      <a:pt x="114" y="202"/>
                    </a:cubicBezTo>
                    <a:cubicBezTo>
                      <a:pt x="75" y="202"/>
                      <a:pt x="75" y="167"/>
                      <a:pt x="75" y="159"/>
                    </a:cubicBezTo>
                    <a:cubicBezTo>
                      <a:pt x="75" y="148"/>
                      <a:pt x="77" y="140"/>
                      <a:pt x="83" y="115"/>
                    </a:cubicBezTo>
                    <a:cubicBezTo>
                      <a:pt x="87" y="93"/>
                      <a:pt x="89" y="91"/>
                      <a:pt x="93" y="72"/>
                    </a:cubicBezTo>
                    <a:cubicBezTo>
                      <a:pt x="95" y="63"/>
                      <a:pt x="98" y="54"/>
                      <a:pt x="100" y="45"/>
                    </a:cubicBezTo>
                    <a:cubicBezTo>
                      <a:pt x="102" y="35"/>
                      <a:pt x="108" y="17"/>
                      <a:pt x="108" y="16"/>
                    </a:cubicBezTo>
                    <a:cubicBezTo>
                      <a:pt x="108" y="6"/>
                      <a:pt x="100" y="0"/>
                      <a:pt x="91" y="0"/>
                    </a:cubicBezTo>
                    <a:cubicBezTo>
                      <a:pt x="73" y="0"/>
                      <a:pt x="69" y="17"/>
                      <a:pt x="68" y="21"/>
                    </a:cubicBezTo>
                    <a:cubicBezTo>
                      <a:pt x="46" y="110"/>
                      <a:pt x="24" y="199"/>
                      <a:pt x="2" y="2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224" name=""/>
          <p:cNvGrpSpPr/>
          <p:nvPr/>
        </p:nvGrpSpPr>
        <p:grpSpPr>
          <a:xfrm>
            <a:off x="5700240" y="1371600"/>
            <a:ext cx="3900960" cy="1258560"/>
            <a:chOff x="5700240" y="1371600"/>
            <a:chExt cx="3900960" cy="1258560"/>
          </a:xfrm>
        </p:grpSpPr>
        <p:grpSp>
          <p:nvGrpSpPr>
            <p:cNvPr id="1225" name=""/>
            <p:cNvGrpSpPr/>
            <p:nvPr/>
          </p:nvGrpSpPr>
          <p:grpSpPr>
            <a:xfrm>
              <a:off x="5700240" y="1371600"/>
              <a:ext cx="3900960" cy="1258560"/>
              <a:chOff x="5700240" y="1371600"/>
              <a:chExt cx="3900960" cy="1258560"/>
            </a:xfrm>
          </p:grpSpPr>
          <p:sp>
            <p:nvSpPr>
              <p:cNvPr id="1226" name=""/>
              <p:cNvSpPr/>
              <p:nvPr/>
            </p:nvSpPr>
            <p:spPr>
              <a:xfrm>
                <a:off x="5708520" y="1379520"/>
                <a:ext cx="3884400" cy="1242720"/>
              </a:xfrm>
              <a:custGeom>
                <a:avLst/>
                <a:gdLst/>
                <a:ahLst/>
                <a:rect l="0" t="0" r="r" b="b"/>
                <a:pathLst>
                  <a:path w="10790" h="3452">
                    <a:moveTo>
                      <a:pt x="0" y="0"/>
                    </a:moveTo>
                    <a:cubicBezTo>
                      <a:pt x="3597" y="0"/>
                      <a:pt x="7193" y="0"/>
                      <a:pt x="10790" y="0"/>
                    </a:cubicBezTo>
                    <a:cubicBezTo>
                      <a:pt x="10790" y="1151"/>
                      <a:pt x="10790" y="2301"/>
                      <a:pt x="10790" y="3452"/>
                    </a:cubicBezTo>
                    <a:cubicBezTo>
                      <a:pt x="7193" y="3452"/>
                      <a:pt x="3597" y="3452"/>
                      <a:pt x="0" y="3452"/>
                    </a:cubicBezTo>
                    <a:cubicBezTo>
                      <a:pt x="0" y="2301"/>
                      <a:pt x="0" y="115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27" name=""/>
              <p:cNvSpPr/>
              <p:nvPr/>
            </p:nvSpPr>
            <p:spPr>
              <a:xfrm>
                <a:off x="5700240" y="1486440"/>
                <a:ext cx="110520" cy="111960"/>
              </a:xfrm>
              <a:custGeom>
                <a:avLst/>
                <a:gdLst/>
                <a:ahLst/>
                <a:rect l="0" t="0" r="r" b="b"/>
                <a:pathLst>
                  <a:path w="307" h="311">
                    <a:moveTo>
                      <a:pt x="65" y="261"/>
                    </a:moveTo>
                    <a:cubicBezTo>
                      <a:pt x="47" y="290"/>
                      <a:pt x="29" y="297"/>
                      <a:pt x="10" y="298"/>
                    </a:cubicBezTo>
                    <a:cubicBezTo>
                      <a:pt x="4" y="298"/>
                      <a:pt x="0" y="298"/>
                      <a:pt x="0" y="306"/>
                    </a:cubicBezTo>
                    <a:cubicBezTo>
                      <a:pt x="0" y="309"/>
                      <a:pt x="3" y="311"/>
                      <a:pt x="6" y="311"/>
                    </a:cubicBezTo>
                    <a:cubicBezTo>
                      <a:pt x="18" y="311"/>
                      <a:pt x="32" y="310"/>
                      <a:pt x="45" y="310"/>
                    </a:cubicBezTo>
                    <a:cubicBezTo>
                      <a:pt x="60" y="310"/>
                      <a:pt x="75" y="311"/>
                      <a:pt x="89" y="311"/>
                    </a:cubicBezTo>
                    <a:cubicBezTo>
                      <a:pt x="92" y="311"/>
                      <a:pt x="98" y="311"/>
                      <a:pt x="98" y="303"/>
                    </a:cubicBezTo>
                    <a:cubicBezTo>
                      <a:pt x="98" y="298"/>
                      <a:pt x="94" y="298"/>
                      <a:pt x="91" y="298"/>
                    </a:cubicBezTo>
                    <a:cubicBezTo>
                      <a:pt x="80" y="297"/>
                      <a:pt x="70" y="293"/>
                      <a:pt x="70" y="282"/>
                    </a:cubicBezTo>
                    <a:cubicBezTo>
                      <a:pt x="70" y="277"/>
                      <a:pt x="73" y="272"/>
                      <a:pt x="77" y="266"/>
                    </a:cubicBezTo>
                    <a:cubicBezTo>
                      <a:pt x="88" y="248"/>
                      <a:pt x="99" y="229"/>
                      <a:pt x="110" y="211"/>
                    </a:cubicBezTo>
                    <a:cubicBezTo>
                      <a:pt x="148" y="211"/>
                      <a:pt x="185" y="211"/>
                      <a:pt x="223" y="211"/>
                    </a:cubicBezTo>
                    <a:cubicBezTo>
                      <a:pt x="223" y="220"/>
                      <a:pt x="230" y="279"/>
                      <a:pt x="230" y="283"/>
                    </a:cubicBezTo>
                    <a:cubicBezTo>
                      <a:pt x="230" y="297"/>
                      <a:pt x="207" y="298"/>
                      <a:pt x="198" y="298"/>
                    </a:cubicBezTo>
                    <a:cubicBezTo>
                      <a:pt x="191" y="298"/>
                      <a:pt x="186" y="298"/>
                      <a:pt x="186" y="306"/>
                    </a:cubicBezTo>
                    <a:cubicBezTo>
                      <a:pt x="186" y="311"/>
                      <a:pt x="190" y="310"/>
                      <a:pt x="193" y="311"/>
                    </a:cubicBezTo>
                    <a:cubicBezTo>
                      <a:pt x="212" y="311"/>
                      <a:pt x="231" y="310"/>
                      <a:pt x="249" y="310"/>
                    </a:cubicBezTo>
                    <a:cubicBezTo>
                      <a:pt x="260" y="310"/>
                      <a:pt x="288" y="311"/>
                      <a:pt x="300" y="311"/>
                    </a:cubicBezTo>
                    <a:cubicBezTo>
                      <a:pt x="302" y="311"/>
                      <a:pt x="307" y="311"/>
                      <a:pt x="307" y="303"/>
                    </a:cubicBezTo>
                    <a:cubicBezTo>
                      <a:pt x="307" y="298"/>
                      <a:pt x="304" y="298"/>
                      <a:pt x="297" y="298"/>
                    </a:cubicBezTo>
                    <a:cubicBezTo>
                      <a:pt x="269" y="298"/>
                      <a:pt x="269" y="294"/>
                      <a:pt x="268" y="282"/>
                    </a:cubicBezTo>
                    <a:cubicBezTo>
                      <a:pt x="259" y="192"/>
                      <a:pt x="250" y="101"/>
                      <a:pt x="241" y="11"/>
                    </a:cubicBezTo>
                    <a:cubicBezTo>
                      <a:pt x="240" y="2"/>
                      <a:pt x="240" y="0"/>
                      <a:pt x="232" y="0"/>
                    </a:cubicBezTo>
                    <a:cubicBezTo>
                      <a:pt x="226" y="0"/>
                      <a:pt x="223" y="4"/>
                      <a:pt x="221" y="7"/>
                    </a:cubicBezTo>
                    <a:cubicBezTo>
                      <a:pt x="169" y="92"/>
                      <a:pt x="117" y="176"/>
                      <a:pt x="65" y="261"/>
                    </a:cubicBezTo>
                    <a:moveTo>
                      <a:pt x="119" y="198"/>
                    </a:moveTo>
                    <a:cubicBezTo>
                      <a:pt x="148" y="150"/>
                      <a:pt x="177" y="102"/>
                      <a:pt x="207" y="54"/>
                    </a:cubicBezTo>
                    <a:cubicBezTo>
                      <a:pt x="211" y="102"/>
                      <a:pt x="216" y="150"/>
                      <a:pt x="221" y="198"/>
                    </a:cubicBezTo>
                    <a:cubicBezTo>
                      <a:pt x="187" y="198"/>
                      <a:pt x="153" y="198"/>
                      <a:pt x="119" y="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" name=""/>
              <p:cNvSpPr/>
              <p:nvPr/>
            </p:nvSpPr>
            <p:spPr>
              <a:xfrm>
                <a:off x="5820840" y="1573560"/>
                <a:ext cx="60480" cy="49320"/>
              </a:xfrm>
              <a:custGeom>
                <a:avLst/>
                <a:gdLst/>
                <a:ahLst/>
                <a:rect l="0" t="0" r="r" b="b"/>
                <a:pathLst>
                  <a:path w="168" h="137">
                    <a:moveTo>
                      <a:pt x="64" y="101"/>
                    </a:moveTo>
                    <a:cubicBezTo>
                      <a:pt x="60" y="112"/>
                      <a:pt x="50" y="129"/>
                      <a:pt x="34" y="129"/>
                    </a:cubicBezTo>
                    <a:cubicBezTo>
                      <a:pt x="33" y="129"/>
                      <a:pt x="24" y="129"/>
                      <a:pt x="17" y="124"/>
                    </a:cubicBezTo>
                    <a:cubicBezTo>
                      <a:pt x="29" y="120"/>
                      <a:pt x="31" y="109"/>
                      <a:pt x="31" y="108"/>
                    </a:cubicBezTo>
                    <a:cubicBezTo>
                      <a:pt x="31" y="101"/>
                      <a:pt x="26" y="96"/>
                      <a:pt x="18" y="96"/>
                    </a:cubicBezTo>
                    <a:cubicBezTo>
                      <a:pt x="9" y="96"/>
                      <a:pt x="0" y="104"/>
                      <a:pt x="0" y="115"/>
                    </a:cubicBezTo>
                    <a:cubicBezTo>
                      <a:pt x="0" y="130"/>
                      <a:pt x="18" y="137"/>
                      <a:pt x="33" y="137"/>
                    </a:cubicBezTo>
                    <a:cubicBezTo>
                      <a:pt x="47" y="137"/>
                      <a:pt x="61" y="129"/>
                      <a:pt x="69" y="115"/>
                    </a:cubicBezTo>
                    <a:cubicBezTo>
                      <a:pt x="77" y="131"/>
                      <a:pt x="93" y="137"/>
                      <a:pt x="106" y="137"/>
                    </a:cubicBezTo>
                    <a:cubicBezTo>
                      <a:pt x="142" y="137"/>
                      <a:pt x="161" y="99"/>
                      <a:pt x="161" y="90"/>
                    </a:cubicBezTo>
                    <a:cubicBezTo>
                      <a:pt x="161" y="87"/>
                      <a:pt x="157" y="87"/>
                      <a:pt x="156" y="87"/>
                    </a:cubicBezTo>
                    <a:cubicBezTo>
                      <a:pt x="152" y="87"/>
                      <a:pt x="152" y="88"/>
                      <a:pt x="151" y="91"/>
                    </a:cubicBezTo>
                    <a:cubicBezTo>
                      <a:pt x="143" y="112"/>
                      <a:pt x="125" y="129"/>
                      <a:pt x="107" y="129"/>
                    </a:cubicBezTo>
                    <a:cubicBezTo>
                      <a:pt x="94" y="129"/>
                      <a:pt x="88" y="120"/>
                      <a:pt x="88" y="109"/>
                    </a:cubicBezTo>
                    <a:cubicBezTo>
                      <a:pt x="88" y="101"/>
                      <a:pt x="96" y="73"/>
                      <a:pt x="105" y="40"/>
                    </a:cubicBezTo>
                    <a:cubicBezTo>
                      <a:pt x="111" y="16"/>
                      <a:pt x="125" y="9"/>
                      <a:pt x="135" y="9"/>
                    </a:cubicBezTo>
                    <a:cubicBezTo>
                      <a:pt x="141" y="10"/>
                      <a:pt x="145" y="9"/>
                      <a:pt x="152" y="12"/>
                    </a:cubicBezTo>
                    <a:cubicBezTo>
                      <a:pt x="142" y="15"/>
                      <a:pt x="138" y="23"/>
                      <a:pt x="138" y="30"/>
                    </a:cubicBezTo>
                    <a:cubicBezTo>
                      <a:pt x="138" y="36"/>
                      <a:pt x="143" y="41"/>
                      <a:pt x="151" y="41"/>
                    </a:cubicBezTo>
                    <a:cubicBezTo>
                      <a:pt x="158" y="41"/>
                      <a:pt x="168" y="35"/>
                      <a:pt x="168" y="22"/>
                    </a:cubicBezTo>
                    <a:cubicBezTo>
                      <a:pt x="168" y="5"/>
                      <a:pt x="148" y="0"/>
                      <a:pt x="135" y="0"/>
                    </a:cubicBezTo>
                    <a:cubicBezTo>
                      <a:pt x="120" y="0"/>
                      <a:pt x="107" y="10"/>
                      <a:pt x="101" y="21"/>
                    </a:cubicBezTo>
                    <a:cubicBezTo>
                      <a:pt x="94" y="9"/>
                      <a:pt x="80" y="0"/>
                      <a:pt x="62" y="0"/>
                    </a:cubicBezTo>
                    <a:cubicBezTo>
                      <a:pt x="28" y="0"/>
                      <a:pt x="8" y="37"/>
                      <a:pt x="8" y="47"/>
                    </a:cubicBezTo>
                    <a:cubicBezTo>
                      <a:pt x="8" y="51"/>
                      <a:pt x="11" y="51"/>
                      <a:pt x="13" y="51"/>
                    </a:cubicBezTo>
                    <a:cubicBezTo>
                      <a:pt x="17" y="51"/>
                      <a:pt x="18" y="49"/>
                      <a:pt x="19" y="46"/>
                    </a:cubicBezTo>
                    <a:cubicBezTo>
                      <a:pt x="27" y="21"/>
                      <a:pt x="46" y="9"/>
                      <a:pt x="62" y="9"/>
                    </a:cubicBezTo>
                    <a:cubicBezTo>
                      <a:pt x="73" y="9"/>
                      <a:pt x="80" y="14"/>
                      <a:pt x="80" y="28"/>
                    </a:cubicBezTo>
                    <a:cubicBezTo>
                      <a:pt x="80" y="35"/>
                      <a:pt x="77" y="49"/>
                      <a:pt x="74" y="61"/>
                    </a:cubicBezTo>
                    <a:cubicBezTo>
                      <a:pt x="71" y="74"/>
                      <a:pt x="67" y="88"/>
                      <a:pt x="64" y="1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320" bIns="4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9" name=""/>
              <p:cNvSpPr/>
              <p:nvPr/>
            </p:nvSpPr>
            <p:spPr>
              <a:xfrm>
                <a:off x="5913000" y="1481040"/>
                <a:ext cx="37800" cy="156240"/>
              </a:xfrm>
              <a:custGeom>
                <a:avLst/>
                <a:gdLst/>
                <a:ahLst/>
                <a:rect l="0" t="0" r="r" b="b"/>
                <a:pathLst>
                  <a:path w="105" h="434">
                    <a:moveTo>
                      <a:pt x="105" y="430"/>
                    </a:moveTo>
                    <a:cubicBezTo>
                      <a:pt x="105" y="429"/>
                      <a:pt x="105" y="428"/>
                      <a:pt x="97" y="420"/>
                    </a:cubicBezTo>
                    <a:cubicBezTo>
                      <a:pt x="41" y="366"/>
                      <a:pt x="27" y="284"/>
                      <a:pt x="27" y="217"/>
                    </a:cubicBezTo>
                    <a:cubicBezTo>
                      <a:pt x="27" y="142"/>
                      <a:pt x="43" y="67"/>
                      <a:pt x="98" y="12"/>
                    </a:cubicBezTo>
                    <a:cubicBezTo>
                      <a:pt x="105" y="6"/>
                      <a:pt x="105" y="6"/>
                      <a:pt x="105" y="5"/>
                    </a:cubicBezTo>
                    <a:cubicBezTo>
                      <a:pt x="105" y="1"/>
                      <a:pt x="102" y="0"/>
                      <a:pt x="99" y="0"/>
                    </a:cubicBezTo>
                    <a:cubicBezTo>
                      <a:pt x="96" y="0"/>
                      <a:pt x="55" y="30"/>
                      <a:pt x="28" y="85"/>
                    </a:cubicBezTo>
                    <a:cubicBezTo>
                      <a:pt x="5" y="132"/>
                      <a:pt x="0" y="180"/>
                      <a:pt x="0" y="217"/>
                    </a:cubicBezTo>
                    <a:cubicBezTo>
                      <a:pt x="0" y="251"/>
                      <a:pt x="5" y="304"/>
                      <a:pt x="29" y="352"/>
                    </a:cubicBezTo>
                    <a:cubicBezTo>
                      <a:pt x="57" y="407"/>
                      <a:pt x="96" y="434"/>
                      <a:pt x="99" y="434"/>
                    </a:cubicBezTo>
                    <a:cubicBezTo>
                      <a:pt x="102" y="434"/>
                      <a:pt x="105" y="433"/>
                      <a:pt x="105" y="4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0" name=""/>
              <p:cNvSpPr/>
              <p:nvPr/>
            </p:nvSpPr>
            <p:spPr>
              <a:xfrm>
                <a:off x="5964120" y="1528920"/>
                <a:ext cx="74520" cy="101520"/>
              </a:xfrm>
              <a:custGeom>
                <a:avLst/>
                <a:gdLst/>
                <a:ahLst/>
                <a:rect l="0" t="0" r="r" b="b"/>
                <a:pathLst>
                  <a:path w="207" h="282">
                    <a:moveTo>
                      <a:pt x="205" y="27"/>
                    </a:moveTo>
                    <a:cubicBezTo>
                      <a:pt x="207" y="21"/>
                      <a:pt x="207" y="20"/>
                      <a:pt x="207" y="17"/>
                    </a:cubicBezTo>
                    <a:cubicBezTo>
                      <a:pt x="207" y="9"/>
                      <a:pt x="200" y="5"/>
                      <a:pt x="194" y="5"/>
                    </a:cubicBezTo>
                    <a:cubicBezTo>
                      <a:pt x="190" y="5"/>
                      <a:pt x="182" y="7"/>
                      <a:pt x="179" y="15"/>
                    </a:cubicBezTo>
                    <a:cubicBezTo>
                      <a:pt x="177" y="16"/>
                      <a:pt x="173" y="30"/>
                      <a:pt x="172" y="38"/>
                    </a:cubicBezTo>
                    <a:cubicBezTo>
                      <a:pt x="168" y="49"/>
                      <a:pt x="166" y="61"/>
                      <a:pt x="163" y="73"/>
                    </a:cubicBezTo>
                    <a:cubicBezTo>
                      <a:pt x="156" y="99"/>
                      <a:pt x="150" y="125"/>
                      <a:pt x="143" y="151"/>
                    </a:cubicBezTo>
                    <a:cubicBezTo>
                      <a:pt x="142" y="157"/>
                      <a:pt x="122" y="188"/>
                      <a:pt x="92" y="188"/>
                    </a:cubicBezTo>
                    <a:cubicBezTo>
                      <a:pt x="69" y="188"/>
                      <a:pt x="65" y="168"/>
                      <a:pt x="65" y="152"/>
                    </a:cubicBezTo>
                    <a:cubicBezTo>
                      <a:pt x="65" y="132"/>
                      <a:pt x="73" y="105"/>
                      <a:pt x="87" y="67"/>
                    </a:cubicBezTo>
                    <a:cubicBezTo>
                      <a:pt x="94" y="49"/>
                      <a:pt x="97" y="44"/>
                      <a:pt x="97" y="36"/>
                    </a:cubicBezTo>
                    <a:cubicBezTo>
                      <a:pt x="97" y="16"/>
                      <a:pt x="82" y="0"/>
                      <a:pt x="60" y="0"/>
                    </a:cubicBezTo>
                    <a:cubicBezTo>
                      <a:pt x="17" y="0"/>
                      <a:pt x="0" y="63"/>
                      <a:pt x="0" y="67"/>
                    </a:cubicBezTo>
                    <a:cubicBezTo>
                      <a:pt x="0" y="72"/>
                      <a:pt x="5" y="72"/>
                      <a:pt x="6" y="72"/>
                    </a:cubicBezTo>
                    <a:cubicBezTo>
                      <a:pt x="10" y="72"/>
                      <a:pt x="10" y="70"/>
                      <a:pt x="13" y="64"/>
                    </a:cubicBezTo>
                    <a:cubicBezTo>
                      <a:pt x="26" y="23"/>
                      <a:pt x="43" y="10"/>
                      <a:pt x="59" y="10"/>
                    </a:cubicBezTo>
                    <a:cubicBezTo>
                      <a:pt x="61" y="10"/>
                      <a:pt x="69" y="10"/>
                      <a:pt x="69" y="23"/>
                    </a:cubicBezTo>
                    <a:cubicBezTo>
                      <a:pt x="69" y="35"/>
                      <a:pt x="65" y="46"/>
                      <a:pt x="61" y="54"/>
                    </a:cubicBezTo>
                    <a:cubicBezTo>
                      <a:pt x="43" y="100"/>
                      <a:pt x="36" y="125"/>
                      <a:pt x="36" y="146"/>
                    </a:cubicBezTo>
                    <a:cubicBezTo>
                      <a:pt x="36" y="184"/>
                      <a:pt x="64" y="198"/>
                      <a:pt x="91" y="198"/>
                    </a:cubicBezTo>
                    <a:cubicBezTo>
                      <a:pt x="108" y="198"/>
                      <a:pt x="124" y="190"/>
                      <a:pt x="135" y="178"/>
                    </a:cubicBezTo>
                    <a:cubicBezTo>
                      <a:pt x="130" y="200"/>
                      <a:pt x="125" y="221"/>
                      <a:pt x="107" y="245"/>
                    </a:cubicBezTo>
                    <a:cubicBezTo>
                      <a:pt x="94" y="260"/>
                      <a:pt x="78" y="272"/>
                      <a:pt x="57" y="272"/>
                    </a:cubicBezTo>
                    <a:cubicBezTo>
                      <a:pt x="51" y="272"/>
                      <a:pt x="31" y="271"/>
                      <a:pt x="23" y="253"/>
                    </a:cubicBezTo>
                    <a:cubicBezTo>
                      <a:pt x="31" y="253"/>
                      <a:pt x="36" y="253"/>
                      <a:pt x="42" y="248"/>
                    </a:cubicBezTo>
                    <a:cubicBezTo>
                      <a:pt x="47" y="245"/>
                      <a:pt x="51" y="239"/>
                      <a:pt x="51" y="231"/>
                    </a:cubicBezTo>
                    <a:cubicBezTo>
                      <a:pt x="51" y="217"/>
                      <a:pt x="40" y="215"/>
                      <a:pt x="34" y="215"/>
                    </a:cubicBezTo>
                    <a:cubicBezTo>
                      <a:pt x="24" y="215"/>
                      <a:pt x="10" y="222"/>
                      <a:pt x="10" y="243"/>
                    </a:cubicBezTo>
                    <a:cubicBezTo>
                      <a:pt x="10" y="266"/>
                      <a:pt x="29" y="282"/>
                      <a:pt x="57" y="282"/>
                    </a:cubicBezTo>
                    <a:cubicBezTo>
                      <a:pt x="103" y="282"/>
                      <a:pt x="149" y="242"/>
                      <a:pt x="162" y="193"/>
                    </a:cubicBezTo>
                    <a:cubicBezTo>
                      <a:pt x="176" y="138"/>
                      <a:pt x="191" y="82"/>
                      <a:pt x="205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1" name=""/>
              <p:cNvSpPr/>
              <p:nvPr/>
            </p:nvSpPr>
            <p:spPr>
              <a:xfrm>
                <a:off x="6058440" y="1581480"/>
                <a:ext cx="18720" cy="46800"/>
              </a:xfrm>
              <a:custGeom>
                <a:avLst/>
                <a:gdLst/>
                <a:ahLst/>
                <a:rect l="0" t="0" r="r" b="b"/>
                <a:pathLst>
                  <a:path w="52" h="130">
                    <a:moveTo>
                      <a:pt x="52" y="46"/>
                    </a:moveTo>
                    <a:cubicBezTo>
                      <a:pt x="52" y="17"/>
                      <a:pt x="42" y="0"/>
                      <a:pt x="24" y="0"/>
                    </a:cubicBezTo>
                    <a:cubicBezTo>
                      <a:pt x="9" y="0"/>
                      <a:pt x="0" y="11"/>
                      <a:pt x="0" y="23"/>
                    </a:cubicBezTo>
                    <a:cubicBezTo>
                      <a:pt x="0" y="36"/>
                      <a:pt x="9" y="47"/>
                      <a:pt x="24" y="47"/>
                    </a:cubicBezTo>
                    <a:cubicBezTo>
                      <a:pt x="29" y="47"/>
                      <a:pt x="36" y="44"/>
                      <a:pt x="40" y="41"/>
                    </a:cubicBezTo>
                    <a:cubicBezTo>
                      <a:pt x="41" y="40"/>
                      <a:pt x="41" y="40"/>
                      <a:pt x="42" y="40"/>
                    </a:cubicBezTo>
                    <a:cubicBezTo>
                      <a:pt x="43" y="42"/>
                      <a:pt x="43" y="40"/>
                      <a:pt x="43" y="46"/>
                    </a:cubicBezTo>
                    <a:cubicBezTo>
                      <a:pt x="43" y="78"/>
                      <a:pt x="27" y="104"/>
                      <a:pt x="13" y="119"/>
                    </a:cubicBezTo>
                    <a:cubicBezTo>
                      <a:pt x="8" y="124"/>
                      <a:pt x="8" y="125"/>
                      <a:pt x="8" y="126"/>
                    </a:cubicBezTo>
                    <a:cubicBezTo>
                      <a:pt x="8" y="129"/>
                      <a:pt x="10" y="130"/>
                      <a:pt x="11" y="130"/>
                    </a:cubicBezTo>
                    <a:cubicBezTo>
                      <a:pt x="17" y="130"/>
                      <a:pt x="52" y="96"/>
                      <a:pt x="52" y="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800" bIns="18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2" name=""/>
              <p:cNvSpPr/>
              <p:nvPr/>
            </p:nvSpPr>
            <p:spPr>
              <a:xfrm>
                <a:off x="6123240" y="1528920"/>
                <a:ext cx="68400" cy="71280"/>
              </a:xfrm>
              <a:custGeom>
                <a:avLst/>
                <a:gdLst/>
                <a:ahLst/>
                <a:rect l="0" t="0" r="r" b="b"/>
                <a:pathLst>
                  <a:path w="190" h="198">
                    <a:moveTo>
                      <a:pt x="41" y="157"/>
                    </a:moveTo>
                    <a:cubicBezTo>
                      <a:pt x="65" y="131"/>
                      <a:pt x="78" y="120"/>
                      <a:pt x="94" y="106"/>
                    </a:cubicBezTo>
                    <a:cubicBezTo>
                      <a:pt x="109" y="94"/>
                      <a:pt x="122" y="83"/>
                      <a:pt x="138" y="68"/>
                    </a:cubicBezTo>
                    <a:cubicBezTo>
                      <a:pt x="181" y="27"/>
                      <a:pt x="190" y="6"/>
                      <a:pt x="190" y="5"/>
                    </a:cubicBezTo>
                    <a:cubicBezTo>
                      <a:pt x="190" y="0"/>
                      <a:pt x="186" y="0"/>
                      <a:pt x="185" y="0"/>
                    </a:cubicBezTo>
                    <a:cubicBezTo>
                      <a:pt x="182" y="0"/>
                      <a:pt x="181" y="1"/>
                      <a:pt x="179" y="5"/>
                    </a:cubicBezTo>
                    <a:cubicBezTo>
                      <a:pt x="166" y="26"/>
                      <a:pt x="156" y="33"/>
                      <a:pt x="145" y="33"/>
                    </a:cubicBezTo>
                    <a:cubicBezTo>
                      <a:pt x="135" y="33"/>
                      <a:pt x="129" y="26"/>
                      <a:pt x="122" y="19"/>
                    </a:cubicBezTo>
                    <a:cubicBezTo>
                      <a:pt x="114" y="9"/>
                      <a:pt x="106" y="0"/>
                      <a:pt x="92" y="0"/>
                    </a:cubicBezTo>
                    <a:cubicBezTo>
                      <a:pt x="57" y="0"/>
                      <a:pt x="37" y="41"/>
                      <a:pt x="37" y="49"/>
                    </a:cubicBezTo>
                    <a:cubicBezTo>
                      <a:pt x="37" y="52"/>
                      <a:pt x="38" y="54"/>
                      <a:pt x="42" y="54"/>
                    </a:cubicBezTo>
                    <a:cubicBezTo>
                      <a:pt x="47" y="54"/>
                      <a:pt x="47" y="53"/>
                      <a:pt x="48" y="49"/>
                    </a:cubicBezTo>
                    <a:cubicBezTo>
                      <a:pt x="57" y="30"/>
                      <a:pt x="83" y="30"/>
                      <a:pt x="87" y="30"/>
                    </a:cubicBezTo>
                    <a:cubicBezTo>
                      <a:pt x="96" y="30"/>
                      <a:pt x="105" y="32"/>
                      <a:pt x="115" y="36"/>
                    </a:cubicBezTo>
                    <a:cubicBezTo>
                      <a:pt x="133" y="42"/>
                      <a:pt x="138" y="42"/>
                      <a:pt x="149" y="42"/>
                    </a:cubicBezTo>
                    <a:cubicBezTo>
                      <a:pt x="133" y="62"/>
                      <a:pt x="96" y="93"/>
                      <a:pt x="87" y="99"/>
                    </a:cubicBezTo>
                    <a:cubicBezTo>
                      <a:pt x="74" y="111"/>
                      <a:pt x="60" y="124"/>
                      <a:pt x="47" y="136"/>
                    </a:cubicBezTo>
                    <a:cubicBezTo>
                      <a:pt x="17" y="166"/>
                      <a:pt x="0" y="190"/>
                      <a:pt x="0" y="193"/>
                    </a:cubicBezTo>
                    <a:cubicBezTo>
                      <a:pt x="0" y="198"/>
                      <a:pt x="5" y="198"/>
                      <a:pt x="6" y="198"/>
                    </a:cubicBezTo>
                    <a:cubicBezTo>
                      <a:pt x="9" y="198"/>
                      <a:pt x="10" y="196"/>
                      <a:pt x="13" y="192"/>
                    </a:cubicBezTo>
                    <a:cubicBezTo>
                      <a:pt x="23" y="177"/>
                      <a:pt x="37" y="164"/>
                      <a:pt x="51" y="164"/>
                    </a:cubicBezTo>
                    <a:cubicBezTo>
                      <a:pt x="61" y="164"/>
                      <a:pt x="66" y="168"/>
                      <a:pt x="77" y="182"/>
                    </a:cubicBezTo>
                    <a:cubicBezTo>
                      <a:pt x="84" y="190"/>
                      <a:pt x="93" y="198"/>
                      <a:pt x="106" y="198"/>
                    </a:cubicBezTo>
                    <a:cubicBezTo>
                      <a:pt x="151" y="198"/>
                      <a:pt x="176" y="142"/>
                      <a:pt x="176" y="130"/>
                    </a:cubicBezTo>
                    <a:cubicBezTo>
                      <a:pt x="176" y="129"/>
                      <a:pt x="175" y="126"/>
                      <a:pt x="171" y="126"/>
                    </a:cubicBezTo>
                    <a:cubicBezTo>
                      <a:pt x="167" y="126"/>
                      <a:pt x="166" y="129"/>
                      <a:pt x="165" y="131"/>
                    </a:cubicBezTo>
                    <a:cubicBezTo>
                      <a:pt x="154" y="159"/>
                      <a:pt x="125" y="168"/>
                      <a:pt x="111" y="168"/>
                    </a:cubicBezTo>
                    <a:cubicBezTo>
                      <a:pt x="102" y="168"/>
                      <a:pt x="93" y="166"/>
                      <a:pt x="84" y="162"/>
                    </a:cubicBezTo>
                    <a:cubicBezTo>
                      <a:pt x="69" y="157"/>
                      <a:pt x="62" y="154"/>
                      <a:pt x="52" y="154"/>
                    </a:cubicBezTo>
                    <a:cubicBezTo>
                      <a:pt x="48" y="155"/>
                      <a:pt x="45" y="154"/>
                      <a:pt x="41" y="1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6280" bIns="26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3" name=""/>
              <p:cNvSpPr/>
              <p:nvPr/>
            </p:nvSpPr>
            <p:spPr>
              <a:xfrm>
                <a:off x="6207480" y="1481040"/>
                <a:ext cx="37800" cy="156240"/>
              </a:xfrm>
              <a:custGeom>
                <a:avLst/>
                <a:gdLst/>
                <a:ahLst/>
                <a:rect l="0" t="0" r="r" b="b"/>
                <a:pathLst>
                  <a:path w="105" h="434">
                    <a:moveTo>
                      <a:pt x="105" y="217"/>
                    </a:moveTo>
                    <a:cubicBezTo>
                      <a:pt x="105" y="183"/>
                      <a:pt x="99" y="131"/>
                      <a:pt x="74" y="82"/>
                    </a:cubicBezTo>
                    <a:cubicBezTo>
                      <a:pt x="47" y="28"/>
                      <a:pt x="9" y="0"/>
                      <a:pt x="5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6"/>
                      <a:pt x="0" y="6"/>
                      <a:pt x="9" y="15"/>
                    </a:cubicBezTo>
                    <a:cubicBezTo>
                      <a:pt x="52" y="58"/>
                      <a:pt x="78" y="126"/>
                      <a:pt x="78" y="217"/>
                    </a:cubicBezTo>
                    <a:cubicBezTo>
                      <a:pt x="78" y="292"/>
                      <a:pt x="61" y="368"/>
                      <a:pt x="6" y="423"/>
                    </a:cubicBezTo>
                    <a:cubicBezTo>
                      <a:pt x="0" y="428"/>
                      <a:pt x="0" y="429"/>
                      <a:pt x="0" y="430"/>
                    </a:cubicBezTo>
                    <a:cubicBezTo>
                      <a:pt x="0" y="433"/>
                      <a:pt x="3" y="434"/>
                      <a:pt x="5" y="434"/>
                    </a:cubicBezTo>
                    <a:cubicBezTo>
                      <a:pt x="9" y="434"/>
                      <a:pt x="50" y="405"/>
                      <a:pt x="77" y="350"/>
                    </a:cubicBezTo>
                    <a:cubicBezTo>
                      <a:pt x="98" y="302"/>
                      <a:pt x="105" y="253"/>
                      <a:pt x="105" y="2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4" name=""/>
              <p:cNvSpPr/>
              <p:nvPr/>
            </p:nvSpPr>
            <p:spPr>
              <a:xfrm>
                <a:off x="6315120" y="1541160"/>
                <a:ext cx="107280" cy="36360"/>
              </a:xfrm>
              <a:custGeom>
                <a:avLst/>
                <a:gdLst/>
                <a:ahLst/>
                <a:rect l="0" t="0" r="r" b="b"/>
                <a:pathLst>
                  <a:path w="298" h="101">
                    <a:moveTo>
                      <a:pt x="283" y="17"/>
                    </a:moveTo>
                    <a:cubicBezTo>
                      <a:pt x="290" y="17"/>
                      <a:pt x="298" y="17"/>
                      <a:pt x="298" y="9"/>
                    </a:cubicBezTo>
                    <a:cubicBezTo>
                      <a:pt x="298" y="0"/>
                      <a:pt x="290" y="0"/>
                      <a:pt x="283" y="0"/>
                    </a:cubicBezTo>
                    <a:cubicBezTo>
                      <a:pt x="194" y="0"/>
                      <a:pt x="105" y="0"/>
                      <a:pt x="15" y="0"/>
                    </a:cubicBezTo>
                    <a:cubicBezTo>
                      <a:pt x="9" y="0"/>
                      <a:pt x="0" y="0"/>
                      <a:pt x="0" y="9"/>
                    </a:cubicBezTo>
                    <a:cubicBezTo>
                      <a:pt x="0" y="17"/>
                      <a:pt x="9" y="17"/>
                      <a:pt x="15" y="17"/>
                    </a:cubicBezTo>
                    <a:cubicBezTo>
                      <a:pt x="105" y="17"/>
                      <a:pt x="194" y="17"/>
                      <a:pt x="283" y="17"/>
                    </a:cubicBezTo>
                    <a:moveTo>
                      <a:pt x="283" y="101"/>
                    </a:moveTo>
                    <a:cubicBezTo>
                      <a:pt x="290" y="101"/>
                      <a:pt x="298" y="101"/>
                      <a:pt x="298" y="93"/>
                    </a:cubicBezTo>
                    <a:cubicBezTo>
                      <a:pt x="298" y="84"/>
                      <a:pt x="290" y="84"/>
                      <a:pt x="283" y="84"/>
                    </a:cubicBezTo>
                    <a:cubicBezTo>
                      <a:pt x="194" y="84"/>
                      <a:pt x="105" y="84"/>
                      <a:pt x="15" y="84"/>
                    </a:cubicBezTo>
                    <a:cubicBezTo>
                      <a:pt x="9" y="84"/>
                      <a:pt x="0" y="84"/>
                      <a:pt x="0" y="93"/>
                    </a:cubicBezTo>
                    <a:cubicBezTo>
                      <a:pt x="0" y="101"/>
                      <a:pt x="9" y="101"/>
                      <a:pt x="15" y="101"/>
                    </a:cubicBezTo>
                    <a:cubicBezTo>
                      <a:pt x="105" y="101"/>
                      <a:pt x="194" y="101"/>
                      <a:pt x="283" y="1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8640" bIns="-8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5" name=""/>
              <p:cNvSpPr/>
              <p:nvPr/>
            </p:nvSpPr>
            <p:spPr>
              <a:xfrm>
                <a:off x="6483240" y="1491840"/>
                <a:ext cx="115200" cy="106920"/>
              </a:xfrm>
              <a:custGeom>
                <a:avLst/>
                <a:gdLst/>
                <a:ahLst/>
                <a:rect l="0" t="0" r="r" b="b"/>
                <a:pathLst>
                  <a:path w="320" h="297">
                    <a:moveTo>
                      <a:pt x="54" y="262"/>
                    </a:moveTo>
                    <a:cubicBezTo>
                      <a:pt x="48" y="279"/>
                      <a:pt x="47" y="283"/>
                      <a:pt x="13" y="283"/>
                    </a:cubicBezTo>
                    <a:cubicBezTo>
                      <a:pt x="5" y="283"/>
                      <a:pt x="0" y="283"/>
                      <a:pt x="0" y="292"/>
                    </a:cubicBezTo>
                    <a:cubicBezTo>
                      <a:pt x="0" y="297"/>
                      <a:pt x="4" y="297"/>
                      <a:pt x="13" y="297"/>
                    </a:cubicBezTo>
                    <a:cubicBezTo>
                      <a:pt x="66" y="297"/>
                      <a:pt x="119" y="297"/>
                      <a:pt x="172" y="297"/>
                    </a:cubicBezTo>
                    <a:cubicBezTo>
                      <a:pt x="244" y="297"/>
                      <a:pt x="296" y="245"/>
                      <a:pt x="296" y="203"/>
                    </a:cubicBezTo>
                    <a:cubicBezTo>
                      <a:pt x="296" y="171"/>
                      <a:pt x="270" y="146"/>
                      <a:pt x="227" y="141"/>
                    </a:cubicBezTo>
                    <a:cubicBezTo>
                      <a:pt x="273" y="133"/>
                      <a:pt x="320" y="101"/>
                      <a:pt x="320" y="59"/>
                    </a:cubicBezTo>
                    <a:cubicBezTo>
                      <a:pt x="320" y="27"/>
                      <a:pt x="291" y="0"/>
                      <a:pt x="237" y="0"/>
                    </a:cubicBezTo>
                    <a:cubicBezTo>
                      <a:pt x="187" y="0"/>
                      <a:pt x="137" y="0"/>
                      <a:pt x="87" y="0"/>
                    </a:cubicBezTo>
                    <a:cubicBezTo>
                      <a:pt x="78" y="0"/>
                      <a:pt x="73" y="0"/>
                      <a:pt x="73" y="9"/>
                    </a:cubicBezTo>
                    <a:cubicBezTo>
                      <a:pt x="73" y="14"/>
                      <a:pt x="78" y="14"/>
                      <a:pt x="85" y="14"/>
                    </a:cubicBezTo>
                    <a:cubicBezTo>
                      <a:pt x="87" y="14"/>
                      <a:pt x="96" y="14"/>
                      <a:pt x="103" y="14"/>
                    </a:cubicBezTo>
                    <a:cubicBezTo>
                      <a:pt x="111" y="15"/>
                      <a:pt x="115" y="15"/>
                      <a:pt x="115" y="21"/>
                    </a:cubicBezTo>
                    <a:cubicBezTo>
                      <a:pt x="115" y="22"/>
                      <a:pt x="115" y="23"/>
                      <a:pt x="114" y="30"/>
                    </a:cubicBezTo>
                    <a:cubicBezTo>
                      <a:pt x="94" y="107"/>
                      <a:pt x="74" y="185"/>
                      <a:pt x="54" y="262"/>
                    </a:cubicBezTo>
                    <a:moveTo>
                      <a:pt x="121" y="137"/>
                    </a:moveTo>
                    <a:cubicBezTo>
                      <a:pt x="130" y="101"/>
                      <a:pt x="139" y="65"/>
                      <a:pt x="148" y="30"/>
                    </a:cubicBezTo>
                    <a:cubicBezTo>
                      <a:pt x="153" y="15"/>
                      <a:pt x="153" y="14"/>
                      <a:pt x="172" y="14"/>
                    </a:cubicBezTo>
                    <a:cubicBezTo>
                      <a:pt x="192" y="14"/>
                      <a:pt x="211" y="14"/>
                      <a:pt x="231" y="14"/>
                    </a:cubicBezTo>
                    <a:cubicBezTo>
                      <a:pt x="270" y="14"/>
                      <a:pt x="279" y="38"/>
                      <a:pt x="279" y="58"/>
                    </a:cubicBezTo>
                    <a:cubicBezTo>
                      <a:pt x="279" y="96"/>
                      <a:pt x="241" y="137"/>
                      <a:pt x="186" y="137"/>
                    </a:cubicBezTo>
                    <a:cubicBezTo>
                      <a:pt x="165" y="137"/>
                      <a:pt x="143" y="137"/>
                      <a:pt x="121" y="137"/>
                    </a:cubicBezTo>
                    <a:moveTo>
                      <a:pt x="101" y="283"/>
                    </a:moveTo>
                    <a:cubicBezTo>
                      <a:pt x="94" y="283"/>
                      <a:pt x="93" y="283"/>
                      <a:pt x="91" y="282"/>
                    </a:cubicBezTo>
                    <a:cubicBezTo>
                      <a:pt x="87" y="282"/>
                      <a:pt x="85" y="282"/>
                      <a:pt x="85" y="278"/>
                    </a:cubicBezTo>
                    <a:cubicBezTo>
                      <a:pt x="85" y="277"/>
                      <a:pt x="85" y="276"/>
                      <a:pt x="87" y="268"/>
                    </a:cubicBezTo>
                    <a:cubicBezTo>
                      <a:pt x="97" y="228"/>
                      <a:pt x="108" y="187"/>
                      <a:pt x="119" y="147"/>
                    </a:cubicBezTo>
                    <a:cubicBezTo>
                      <a:pt x="147" y="147"/>
                      <a:pt x="175" y="147"/>
                      <a:pt x="203" y="147"/>
                    </a:cubicBezTo>
                    <a:cubicBezTo>
                      <a:pt x="246" y="147"/>
                      <a:pt x="254" y="179"/>
                      <a:pt x="254" y="198"/>
                    </a:cubicBezTo>
                    <a:cubicBezTo>
                      <a:pt x="254" y="241"/>
                      <a:pt x="214" y="283"/>
                      <a:pt x="162" y="283"/>
                    </a:cubicBezTo>
                    <a:cubicBezTo>
                      <a:pt x="142" y="283"/>
                      <a:pt x="121" y="283"/>
                      <a:pt x="101" y="2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6" name=""/>
              <p:cNvSpPr/>
              <p:nvPr/>
            </p:nvSpPr>
            <p:spPr>
              <a:xfrm>
                <a:off x="6603840" y="1573560"/>
                <a:ext cx="103680" cy="49320"/>
              </a:xfrm>
              <a:custGeom>
                <a:avLst/>
                <a:gdLst/>
                <a:ahLst/>
                <a:rect l="0" t="0" r="r" b="b"/>
                <a:pathLst>
                  <a:path w="288" h="137">
                    <a:moveTo>
                      <a:pt x="122" y="109"/>
                    </a:moveTo>
                    <a:cubicBezTo>
                      <a:pt x="120" y="115"/>
                      <a:pt x="117" y="126"/>
                      <a:pt x="117" y="127"/>
                    </a:cubicBezTo>
                    <a:cubicBezTo>
                      <a:pt x="117" y="133"/>
                      <a:pt x="124" y="137"/>
                      <a:pt x="129" y="137"/>
                    </a:cubicBezTo>
                    <a:cubicBezTo>
                      <a:pt x="134" y="137"/>
                      <a:pt x="139" y="133"/>
                      <a:pt x="140" y="130"/>
                    </a:cubicBezTo>
                    <a:cubicBezTo>
                      <a:pt x="142" y="127"/>
                      <a:pt x="144" y="117"/>
                      <a:pt x="147" y="111"/>
                    </a:cubicBezTo>
                    <a:cubicBezTo>
                      <a:pt x="148" y="105"/>
                      <a:pt x="152" y="91"/>
                      <a:pt x="153" y="84"/>
                    </a:cubicBezTo>
                    <a:cubicBezTo>
                      <a:pt x="154" y="78"/>
                      <a:pt x="157" y="70"/>
                      <a:pt x="158" y="64"/>
                    </a:cubicBezTo>
                    <a:cubicBezTo>
                      <a:pt x="162" y="51"/>
                      <a:pt x="162" y="49"/>
                      <a:pt x="168" y="41"/>
                    </a:cubicBezTo>
                    <a:cubicBezTo>
                      <a:pt x="179" y="26"/>
                      <a:pt x="194" y="9"/>
                      <a:pt x="218" y="9"/>
                    </a:cubicBezTo>
                    <a:cubicBezTo>
                      <a:pt x="236" y="9"/>
                      <a:pt x="237" y="22"/>
                      <a:pt x="237" y="30"/>
                    </a:cubicBezTo>
                    <a:cubicBezTo>
                      <a:pt x="237" y="48"/>
                      <a:pt x="223" y="82"/>
                      <a:pt x="218" y="94"/>
                    </a:cubicBezTo>
                    <a:cubicBezTo>
                      <a:pt x="214" y="103"/>
                      <a:pt x="213" y="105"/>
                      <a:pt x="213" y="111"/>
                    </a:cubicBezTo>
                    <a:cubicBezTo>
                      <a:pt x="213" y="127"/>
                      <a:pt x="227" y="137"/>
                      <a:pt x="244" y="137"/>
                    </a:cubicBezTo>
                    <a:cubicBezTo>
                      <a:pt x="274" y="137"/>
                      <a:pt x="288" y="95"/>
                      <a:pt x="288" y="90"/>
                    </a:cubicBezTo>
                    <a:cubicBezTo>
                      <a:pt x="288" y="87"/>
                      <a:pt x="284" y="87"/>
                      <a:pt x="283" y="87"/>
                    </a:cubicBezTo>
                    <a:cubicBezTo>
                      <a:pt x="279" y="87"/>
                      <a:pt x="279" y="88"/>
                      <a:pt x="278" y="91"/>
                    </a:cubicBezTo>
                    <a:cubicBezTo>
                      <a:pt x="270" y="116"/>
                      <a:pt x="256" y="129"/>
                      <a:pt x="245" y="129"/>
                    </a:cubicBezTo>
                    <a:cubicBezTo>
                      <a:pt x="237" y="129"/>
                      <a:pt x="236" y="124"/>
                      <a:pt x="236" y="117"/>
                    </a:cubicBezTo>
                    <a:cubicBezTo>
                      <a:pt x="236" y="111"/>
                      <a:pt x="239" y="106"/>
                      <a:pt x="244" y="93"/>
                    </a:cubicBezTo>
                    <a:cubicBezTo>
                      <a:pt x="247" y="84"/>
                      <a:pt x="260" y="52"/>
                      <a:pt x="260" y="35"/>
                    </a:cubicBezTo>
                    <a:cubicBezTo>
                      <a:pt x="260" y="30"/>
                      <a:pt x="260" y="17"/>
                      <a:pt x="249" y="9"/>
                    </a:cubicBezTo>
                    <a:cubicBezTo>
                      <a:pt x="244" y="4"/>
                      <a:pt x="235" y="0"/>
                      <a:pt x="219" y="0"/>
                    </a:cubicBezTo>
                    <a:cubicBezTo>
                      <a:pt x="191" y="0"/>
                      <a:pt x="173" y="17"/>
                      <a:pt x="165" y="31"/>
                    </a:cubicBezTo>
                    <a:cubicBezTo>
                      <a:pt x="162" y="5"/>
                      <a:pt x="139" y="0"/>
                      <a:pt x="124" y="0"/>
                    </a:cubicBezTo>
                    <a:cubicBezTo>
                      <a:pt x="97" y="0"/>
                      <a:pt x="79" y="15"/>
                      <a:pt x="70" y="27"/>
                    </a:cubicBezTo>
                    <a:cubicBezTo>
                      <a:pt x="68" y="6"/>
                      <a:pt x="50" y="0"/>
                      <a:pt x="37" y="0"/>
                    </a:cubicBezTo>
                    <a:cubicBezTo>
                      <a:pt x="23" y="0"/>
                      <a:pt x="17" y="10"/>
                      <a:pt x="11" y="16"/>
                    </a:cubicBezTo>
                    <a:cubicBezTo>
                      <a:pt x="5" y="27"/>
                      <a:pt x="0" y="44"/>
                      <a:pt x="0" y="47"/>
                    </a:cubicBezTo>
                    <a:cubicBezTo>
                      <a:pt x="0" y="51"/>
                      <a:pt x="5" y="51"/>
                      <a:pt x="6" y="51"/>
                    </a:cubicBezTo>
                    <a:cubicBezTo>
                      <a:pt x="10" y="51"/>
                      <a:pt x="10" y="49"/>
                      <a:pt x="13" y="41"/>
                    </a:cubicBezTo>
                    <a:cubicBezTo>
                      <a:pt x="18" y="23"/>
                      <a:pt x="23" y="9"/>
                      <a:pt x="36" y="9"/>
                    </a:cubicBezTo>
                    <a:cubicBezTo>
                      <a:pt x="43" y="9"/>
                      <a:pt x="46" y="15"/>
                      <a:pt x="46" y="23"/>
                    </a:cubicBezTo>
                    <a:cubicBezTo>
                      <a:pt x="46" y="30"/>
                      <a:pt x="43" y="40"/>
                      <a:pt x="41" y="48"/>
                    </a:cubicBezTo>
                    <a:cubicBezTo>
                      <a:pt x="38" y="56"/>
                      <a:pt x="36" y="69"/>
                      <a:pt x="34" y="75"/>
                    </a:cubicBezTo>
                    <a:cubicBezTo>
                      <a:pt x="31" y="89"/>
                      <a:pt x="28" y="102"/>
                      <a:pt x="24" y="115"/>
                    </a:cubicBezTo>
                    <a:cubicBezTo>
                      <a:pt x="23" y="119"/>
                      <a:pt x="20" y="126"/>
                      <a:pt x="20" y="127"/>
                    </a:cubicBezTo>
                    <a:cubicBezTo>
                      <a:pt x="20" y="133"/>
                      <a:pt x="27" y="137"/>
                      <a:pt x="32" y="137"/>
                    </a:cubicBezTo>
                    <a:cubicBezTo>
                      <a:pt x="37" y="137"/>
                      <a:pt x="41" y="133"/>
                      <a:pt x="43" y="130"/>
                    </a:cubicBezTo>
                    <a:cubicBezTo>
                      <a:pt x="45" y="127"/>
                      <a:pt x="48" y="117"/>
                      <a:pt x="50" y="111"/>
                    </a:cubicBezTo>
                    <a:cubicBezTo>
                      <a:pt x="51" y="105"/>
                      <a:pt x="55" y="91"/>
                      <a:pt x="56" y="84"/>
                    </a:cubicBezTo>
                    <a:cubicBezTo>
                      <a:pt x="59" y="78"/>
                      <a:pt x="60" y="70"/>
                      <a:pt x="61" y="64"/>
                    </a:cubicBezTo>
                    <a:cubicBezTo>
                      <a:pt x="65" y="51"/>
                      <a:pt x="66" y="49"/>
                      <a:pt x="75" y="36"/>
                    </a:cubicBezTo>
                    <a:cubicBezTo>
                      <a:pt x="84" y="25"/>
                      <a:pt x="98" y="9"/>
                      <a:pt x="122" y="9"/>
                    </a:cubicBezTo>
                    <a:cubicBezTo>
                      <a:pt x="140" y="9"/>
                      <a:pt x="140" y="23"/>
                      <a:pt x="140" y="30"/>
                    </a:cubicBezTo>
                    <a:cubicBezTo>
                      <a:pt x="140" y="37"/>
                      <a:pt x="139" y="41"/>
                      <a:pt x="135" y="58"/>
                    </a:cubicBezTo>
                    <a:cubicBezTo>
                      <a:pt x="131" y="75"/>
                      <a:pt x="127" y="92"/>
                      <a:pt x="122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320" bIns="4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7" name=""/>
              <p:cNvSpPr/>
              <p:nvPr/>
            </p:nvSpPr>
            <p:spPr>
              <a:xfrm>
                <a:off x="6788520" y="1371600"/>
                <a:ext cx="42840" cy="375120"/>
              </a:xfrm>
              <a:custGeom>
                <a:avLst/>
                <a:gdLst/>
                <a:ahLst/>
                <a:rect l="0" t="0" r="r" b="b"/>
                <a:pathLst>
                  <a:path w="119" h="1042">
                    <a:moveTo>
                      <a:pt x="0" y="1042"/>
                    </a:moveTo>
                    <a:cubicBezTo>
                      <a:pt x="40" y="1042"/>
                      <a:pt x="79" y="1042"/>
                      <a:pt x="119" y="1042"/>
                    </a:cubicBezTo>
                    <a:cubicBezTo>
                      <a:pt x="119" y="1034"/>
                      <a:pt x="119" y="1026"/>
                      <a:pt x="119" y="1018"/>
                    </a:cubicBezTo>
                    <a:cubicBezTo>
                      <a:pt x="88" y="1018"/>
                      <a:pt x="57" y="1018"/>
                      <a:pt x="26" y="1018"/>
                    </a:cubicBezTo>
                    <a:cubicBezTo>
                      <a:pt x="26" y="687"/>
                      <a:pt x="26" y="356"/>
                      <a:pt x="26" y="25"/>
                    </a:cubicBezTo>
                    <a:cubicBezTo>
                      <a:pt x="57" y="25"/>
                      <a:pt x="88" y="25"/>
                      <a:pt x="119" y="25"/>
                    </a:cubicBezTo>
                    <a:cubicBezTo>
                      <a:pt x="119" y="16"/>
                      <a:pt x="119" y="8"/>
                      <a:pt x="119" y="0"/>
                    </a:cubicBezTo>
                    <a:cubicBezTo>
                      <a:pt x="79" y="0"/>
                      <a:pt x="40" y="0"/>
                      <a:pt x="0" y="0"/>
                    </a:cubicBezTo>
                    <a:cubicBezTo>
                      <a:pt x="0" y="347"/>
                      <a:pt x="0" y="695"/>
                      <a:pt x="0" y="10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8" name=""/>
              <p:cNvSpPr/>
              <p:nvPr/>
            </p:nvSpPr>
            <p:spPr>
              <a:xfrm>
                <a:off x="6859080" y="1386000"/>
                <a:ext cx="97200" cy="106920"/>
              </a:xfrm>
              <a:custGeom>
                <a:avLst/>
                <a:gdLst/>
                <a:ahLst/>
                <a:rect l="0" t="0" r="r" b="b"/>
                <a:pathLst>
                  <a:path w="270" h="297">
                    <a:moveTo>
                      <a:pt x="151" y="33"/>
                    </a:moveTo>
                    <a:cubicBezTo>
                      <a:pt x="154" y="19"/>
                      <a:pt x="156" y="14"/>
                      <a:pt x="198" y="14"/>
                    </a:cubicBezTo>
                    <a:cubicBezTo>
                      <a:pt x="210" y="14"/>
                      <a:pt x="214" y="14"/>
                      <a:pt x="214" y="5"/>
                    </a:cubicBezTo>
                    <a:cubicBezTo>
                      <a:pt x="214" y="0"/>
                      <a:pt x="209" y="0"/>
                      <a:pt x="207" y="0"/>
                    </a:cubicBezTo>
                    <a:cubicBezTo>
                      <a:pt x="193" y="0"/>
                      <a:pt x="156" y="1"/>
                      <a:pt x="140" y="1"/>
                    </a:cubicBezTo>
                    <a:cubicBezTo>
                      <a:pt x="128" y="1"/>
                      <a:pt x="94" y="0"/>
                      <a:pt x="82" y="0"/>
                    </a:cubicBezTo>
                    <a:cubicBezTo>
                      <a:pt x="78" y="0"/>
                      <a:pt x="73" y="0"/>
                      <a:pt x="73" y="9"/>
                    </a:cubicBezTo>
                    <a:cubicBezTo>
                      <a:pt x="73" y="14"/>
                      <a:pt x="77" y="14"/>
                      <a:pt x="85" y="14"/>
                    </a:cubicBezTo>
                    <a:cubicBezTo>
                      <a:pt x="87" y="14"/>
                      <a:pt x="94" y="14"/>
                      <a:pt x="102" y="15"/>
                    </a:cubicBezTo>
                    <a:cubicBezTo>
                      <a:pt x="111" y="15"/>
                      <a:pt x="115" y="16"/>
                      <a:pt x="115" y="21"/>
                    </a:cubicBezTo>
                    <a:cubicBezTo>
                      <a:pt x="115" y="23"/>
                      <a:pt x="114" y="25"/>
                      <a:pt x="112" y="30"/>
                    </a:cubicBezTo>
                    <a:cubicBezTo>
                      <a:pt x="92" y="108"/>
                      <a:pt x="72" y="185"/>
                      <a:pt x="52" y="263"/>
                    </a:cubicBezTo>
                    <a:cubicBezTo>
                      <a:pt x="48" y="279"/>
                      <a:pt x="47" y="283"/>
                      <a:pt x="11" y="283"/>
                    </a:cubicBezTo>
                    <a:cubicBezTo>
                      <a:pt x="4" y="283"/>
                      <a:pt x="0" y="283"/>
                      <a:pt x="0" y="292"/>
                    </a:cubicBezTo>
                    <a:cubicBezTo>
                      <a:pt x="0" y="297"/>
                      <a:pt x="4" y="297"/>
                      <a:pt x="11" y="297"/>
                    </a:cubicBezTo>
                    <a:cubicBezTo>
                      <a:pt x="81" y="297"/>
                      <a:pt x="150" y="297"/>
                      <a:pt x="219" y="297"/>
                    </a:cubicBezTo>
                    <a:cubicBezTo>
                      <a:pt x="230" y="297"/>
                      <a:pt x="231" y="297"/>
                      <a:pt x="233" y="289"/>
                    </a:cubicBezTo>
                    <a:cubicBezTo>
                      <a:pt x="245" y="258"/>
                      <a:pt x="257" y="227"/>
                      <a:pt x="269" y="195"/>
                    </a:cubicBezTo>
                    <a:cubicBezTo>
                      <a:pt x="270" y="190"/>
                      <a:pt x="270" y="190"/>
                      <a:pt x="270" y="189"/>
                    </a:cubicBezTo>
                    <a:cubicBezTo>
                      <a:pt x="270" y="188"/>
                      <a:pt x="269" y="184"/>
                      <a:pt x="265" y="184"/>
                    </a:cubicBezTo>
                    <a:cubicBezTo>
                      <a:pt x="261" y="184"/>
                      <a:pt x="260" y="187"/>
                      <a:pt x="258" y="194"/>
                    </a:cubicBezTo>
                    <a:cubicBezTo>
                      <a:pt x="242" y="234"/>
                      <a:pt x="222" y="283"/>
                      <a:pt x="145" y="283"/>
                    </a:cubicBezTo>
                    <a:cubicBezTo>
                      <a:pt x="131" y="283"/>
                      <a:pt x="117" y="283"/>
                      <a:pt x="103" y="283"/>
                    </a:cubicBezTo>
                    <a:cubicBezTo>
                      <a:pt x="97" y="283"/>
                      <a:pt x="96" y="283"/>
                      <a:pt x="93" y="283"/>
                    </a:cubicBezTo>
                    <a:cubicBezTo>
                      <a:pt x="88" y="282"/>
                      <a:pt x="87" y="282"/>
                      <a:pt x="87" y="278"/>
                    </a:cubicBezTo>
                    <a:cubicBezTo>
                      <a:pt x="87" y="277"/>
                      <a:pt x="87" y="276"/>
                      <a:pt x="89" y="268"/>
                    </a:cubicBezTo>
                    <a:cubicBezTo>
                      <a:pt x="110" y="190"/>
                      <a:pt x="130" y="112"/>
                      <a:pt x="151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9" name=""/>
              <p:cNvSpPr/>
              <p:nvPr/>
            </p:nvSpPr>
            <p:spPr>
              <a:xfrm>
                <a:off x="6967800" y="1467720"/>
                <a:ext cx="57960" cy="70560"/>
              </a:xfrm>
              <a:custGeom>
                <a:avLst/>
                <a:gdLst/>
                <a:ahLst/>
                <a:rect l="0" t="0" r="r" b="b"/>
                <a:pathLst>
                  <a:path w="161" h="196">
                    <a:moveTo>
                      <a:pt x="159" y="20"/>
                    </a:moveTo>
                    <a:cubicBezTo>
                      <a:pt x="161" y="16"/>
                      <a:pt x="161" y="15"/>
                      <a:pt x="161" y="14"/>
                    </a:cubicBezTo>
                    <a:cubicBezTo>
                      <a:pt x="161" y="7"/>
                      <a:pt x="156" y="4"/>
                      <a:pt x="151" y="4"/>
                    </a:cubicBezTo>
                    <a:cubicBezTo>
                      <a:pt x="147" y="4"/>
                      <a:pt x="140" y="5"/>
                      <a:pt x="138" y="11"/>
                    </a:cubicBezTo>
                    <a:cubicBezTo>
                      <a:pt x="136" y="12"/>
                      <a:pt x="134" y="22"/>
                      <a:pt x="133" y="28"/>
                    </a:cubicBezTo>
                    <a:cubicBezTo>
                      <a:pt x="131" y="37"/>
                      <a:pt x="128" y="45"/>
                      <a:pt x="126" y="53"/>
                    </a:cubicBezTo>
                    <a:cubicBezTo>
                      <a:pt x="124" y="61"/>
                      <a:pt x="115" y="99"/>
                      <a:pt x="114" y="103"/>
                    </a:cubicBezTo>
                    <a:cubicBezTo>
                      <a:pt x="101" y="111"/>
                      <a:pt x="99" y="129"/>
                      <a:pt x="75" y="129"/>
                    </a:cubicBezTo>
                    <a:cubicBezTo>
                      <a:pt x="54" y="129"/>
                      <a:pt x="54" y="109"/>
                      <a:pt x="54" y="104"/>
                    </a:cubicBezTo>
                    <a:cubicBezTo>
                      <a:pt x="54" y="88"/>
                      <a:pt x="61" y="68"/>
                      <a:pt x="70" y="44"/>
                    </a:cubicBezTo>
                    <a:cubicBezTo>
                      <a:pt x="74" y="35"/>
                      <a:pt x="75" y="31"/>
                      <a:pt x="75" y="26"/>
                    </a:cubicBezTo>
                    <a:cubicBezTo>
                      <a:pt x="75" y="11"/>
                      <a:pt x="62" y="0"/>
                      <a:pt x="46" y="0"/>
                    </a:cubicBezTo>
                    <a:cubicBezTo>
                      <a:pt x="14" y="0"/>
                      <a:pt x="0" y="42"/>
                      <a:pt x="0" y="47"/>
                    </a:cubicBezTo>
                    <a:cubicBezTo>
                      <a:pt x="0" y="51"/>
                      <a:pt x="4" y="51"/>
                      <a:pt x="5" y="51"/>
                    </a:cubicBezTo>
                    <a:cubicBezTo>
                      <a:pt x="9" y="51"/>
                      <a:pt x="10" y="49"/>
                      <a:pt x="10" y="46"/>
                    </a:cubicBezTo>
                    <a:cubicBezTo>
                      <a:pt x="19" y="21"/>
                      <a:pt x="32" y="9"/>
                      <a:pt x="45" y="9"/>
                    </a:cubicBezTo>
                    <a:cubicBezTo>
                      <a:pt x="50" y="9"/>
                      <a:pt x="52" y="12"/>
                      <a:pt x="52" y="20"/>
                    </a:cubicBezTo>
                    <a:cubicBezTo>
                      <a:pt x="52" y="26"/>
                      <a:pt x="50" y="33"/>
                      <a:pt x="48" y="37"/>
                    </a:cubicBezTo>
                    <a:cubicBezTo>
                      <a:pt x="33" y="74"/>
                      <a:pt x="29" y="85"/>
                      <a:pt x="29" y="99"/>
                    </a:cubicBezTo>
                    <a:cubicBezTo>
                      <a:pt x="29" y="104"/>
                      <a:pt x="29" y="119"/>
                      <a:pt x="42" y="129"/>
                    </a:cubicBezTo>
                    <a:cubicBezTo>
                      <a:pt x="52" y="136"/>
                      <a:pt x="65" y="137"/>
                      <a:pt x="74" y="137"/>
                    </a:cubicBezTo>
                    <a:cubicBezTo>
                      <a:pt x="85" y="137"/>
                      <a:pt x="97" y="132"/>
                      <a:pt x="107" y="124"/>
                    </a:cubicBezTo>
                    <a:cubicBezTo>
                      <a:pt x="103" y="141"/>
                      <a:pt x="101" y="153"/>
                      <a:pt x="87" y="168"/>
                    </a:cubicBezTo>
                    <a:cubicBezTo>
                      <a:pt x="79" y="178"/>
                      <a:pt x="66" y="188"/>
                      <a:pt x="50" y="188"/>
                    </a:cubicBezTo>
                    <a:cubicBezTo>
                      <a:pt x="47" y="188"/>
                      <a:pt x="32" y="188"/>
                      <a:pt x="26" y="178"/>
                    </a:cubicBezTo>
                    <a:cubicBezTo>
                      <a:pt x="42" y="175"/>
                      <a:pt x="42" y="162"/>
                      <a:pt x="42" y="161"/>
                    </a:cubicBezTo>
                    <a:cubicBezTo>
                      <a:pt x="42" y="151"/>
                      <a:pt x="33" y="150"/>
                      <a:pt x="31" y="150"/>
                    </a:cubicBezTo>
                    <a:cubicBezTo>
                      <a:pt x="23" y="150"/>
                      <a:pt x="13" y="156"/>
                      <a:pt x="13" y="169"/>
                    </a:cubicBezTo>
                    <a:cubicBezTo>
                      <a:pt x="13" y="185"/>
                      <a:pt x="27" y="196"/>
                      <a:pt x="50" y="196"/>
                    </a:cubicBezTo>
                    <a:cubicBezTo>
                      <a:pt x="82" y="196"/>
                      <a:pt x="120" y="173"/>
                      <a:pt x="130" y="135"/>
                    </a:cubicBezTo>
                    <a:cubicBezTo>
                      <a:pt x="140" y="96"/>
                      <a:pt x="150" y="58"/>
                      <a:pt x="159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5560" bIns="25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0" name=""/>
              <p:cNvSpPr/>
              <p:nvPr/>
            </p:nvSpPr>
            <p:spPr>
              <a:xfrm>
                <a:off x="6852600" y="1556280"/>
                <a:ext cx="187200" cy="6120"/>
              </a:xfrm>
              <a:custGeom>
                <a:avLst/>
                <a:gdLst/>
                <a:ahLst/>
                <a:rect l="0" t="0" r="r" b="b"/>
                <a:pathLst>
                  <a:path w="520" h="17">
                    <a:moveTo>
                      <a:pt x="0" y="0"/>
                    </a:moveTo>
                    <a:cubicBezTo>
                      <a:pt x="173" y="0"/>
                      <a:pt x="347" y="0"/>
                      <a:pt x="520" y="0"/>
                    </a:cubicBezTo>
                    <a:cubicBezTo>
                      <a:pt x="520" y="6"/>
                      <a:pt x="520" y="12"/>
                      <a:pt x="520" y="17"/>
                    </a:cubicBezTo>
                    <a:cubicBezTo>
                      <a:pt x="347" y="17"/>
                      <a:pt x="173" y="17"/>
                      <a:pt x="0" y="17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880" bIns="-38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1" name=""/>
              <p:cNvSpPr/>
              <p:nvPr/>
            </p:nvSpPr>
            <p:spPr>
              <a:xfrm>
                <a:off x="6865200" y="1601640"/>
                <a:ext cx="64800" cy="104040"/>
              </a:xfrm>
              <a:custGeom>
                <a:avLst/>
                <a:gdLst/>
                <a:ahLst/>
                <a:rect l="0" t="0" r="r" b="b"/>
                <a:pathLst>
                  <a:path w="180" h="289">
                    <a:moveTo>
                      <a:pt x="34" y="256"/>
                    </a:moveTo>
                    <a:cubicBezTo>
                      <a:pt x="51" y="241"/>
                      <a:pt x="67" y="225"/>
                      <a:pt x="83" y="210"/>
                    </a:cubicBezTo>
                    <a:cubicBezTo>
                      <a:pt x="152" y="151"/>
                      <a:pt x="180" y="127"/>
                      <a:pt x="180" y="84"/>
                    </a:cubicBezTo>
                    <a:cubicBezTo>
                      <a:pt x="180" y="35"/>
                      <a:pt x="139" y="0"/>
                      <a:pt x="84" y="0"/>
                    </a:cubicBezTo>
                    <a:cubicBezTo>
                      <a:pt x="33" y="0"/>
                      <a:pt x="0" y="40"/>
                      <a:pt x="0" y="78"/>
                    </a:cubicBezTo>
                    <a:cubicBezTo>
                      <a:pt x="0" y="103"/>
                      <a:pt x="23" y="103"/>
                      <a:pt x="24" y="103"/>
                    </a:cubicBezTo>
                    <a:cubicBezTo>
                      <a:pt x="32" y="103"/>
                      <a:pt x="47" y="98"/>
                      <a:pt x="47" y="79"/>
                    </a:cubicBezTo>
                    <a:cubicBezTo>
                      <a:pt x="47" y="68"/>
                      <a:pt x="40" y="57"/>
                      <a:pt x="24" y="57"/>
                    </a:cubicBezTo>
                    <a:cubicBezTo>
                      <a:pt x="20" y="57"/>
                      <a:pt x="19" y="57"/>
                      <a:pt x="18" y="57"/>
                    </a:cubicBezTo>
                    <a:cubicBezTo>
                      <a:pt x="28" y="30"/>
                      <a:pt x="52" y="14"/>
                      <a:pt x="79" y="14"/>
                    </a:cubicBezTo>
                    <a:cubicBezTo>
                      <a:pt x="119" y="14"/>
                      <a:pt x="139" y="48"/>
                      <a:pt x="139" y="84"/>
                    </a:cubicBezTo>
                    <a:cubicBezTo>
                      <a:pt x="139" y="119"/>
                      <a:pt x="116" y="153"/>
                      <a:pt x="92" y="179"/>
                    </a:cubicBezTo>
                    <a:cubicBezTo>
                      <a:pt x="63" y="210"/>
                      <a:pt x="34" y="242"/>
                      <a:pt x="5" y="273"/>
                    </a:cubicBezTo>
                    <a:cubicBezTo>
                      <a:pt x="0" y="278"/>
                      <a:pt x="0" y="278"/>
                      <a:pt x="0" y="289"/>
                    </a:cubicBezTo>
                    <a:cubicBezTo>
                      <a:pt x="56" y="289"/>
                      <a:pt x="111" y="289"/>
                      <a:pt x="167" y="289"/>
                    </a:cubicBezTo>
                    <a:cubicBezTo>
                      <a:pt x="171" y="264"/>
                      <a:pt x="176" y="239"/>
                      <a:pt x="180" y="214"/>
                    </a:cubicBezTo>
                    <a:cubicBezTo>
                      <a:pt x="176" y="214"/>
                      <a:pt x="172" y="214"/>
                      <a:pt x="168" y="214"/>
                    </a:cubicBezTo>
                    <a:cubicBezTo>
                      <a:pt x="166" y="226"/>
                      <a:pt x="163" y="246"/>
                      <a:pt x="158" y="252"/>
                    </a:cubicBezTo>
                    <a:cubicBezTo>
                      <a:pt x="156" y="256"/>
                      <a:pt x="125" y="256"/>
                      <a:pt x="116" y="256"/>
                    </a:cubicBezTo>
                    <a:cubicBezTo>
                      <a:pt x="89" y="256"/>
                      <a:pt x="62" y="256"/>
                      <a:pt x="34" y="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2" name=""/>
              <p:cNvSpPr/>
              <p:nvPr/>
            </p:nvSpPr>
            <p:spPr>
              <a:xfrm>
                <a:off x="6942240" y="1638000"/>
                <a:ext cx="87120" cy="69480"/>
              </a:xfrm>
              <a:custGeom>
                <a:avLst/>
                <a:gdLst/>
                <a:ahLst/>
                <a:rect l="0" t="0" r="r" b="b"/>
                <a:pathLst>
                  <a:path w="242" h="193">
                    <a:moveTo>
                      <a:pt x="107" y="26"/>
                    </a:moveTo>
                    <a:cubicBezTo>
                      <a:pt x="124" y="26"/>
                      <a:pt x="140" y="26"/>
                      <a:pt x="157" y="26"/>
                    </a:cubicBezTo>
                    <a:cubicBezTo>
                      <a:pt x="143" y="90"/>
                      <a:pt x="139" y="109"/>
                      <a:pt x="139" y="137"/>
                    </a:cubicBezTo>
                    <a:cubicBezTo>
                      <a:pt x="139" y="145"/>
                      <a:pt x="139" y="156"/>
                      <a:pt x="142" y="171"/>
                    </a:cubicBezTo>
                    <a:cubicBezTo>
                      <a:pt x="147" y="189"/>
                      <a:pt x="152" y="193"/>
                      <a:pt x="158" y="193"/>
                    </a:cubicBezTo>
                    <a:cubicBezTo>
                      <a:pt x="167" y="193"/>
                      <a:pt x="176" y="184"/>
                      <a:pt x="176" y="175"/>
                    </a:cubicBezTo>
                    <a:cubicBezTo>
                      <a:pt x="176" y="173"/>
                      <a:pt x="176" y="172"/>
                      <a:pt x="173" y="166"/>
                    </a:cubicBezTo>
                    <a:cubicBezTo>
                      <a:pt x="161" y="135"/>
                      <a:pt x="161" y="106"/>
                      <a:pt x="161" y="94"/>
                    </a:cubicBezTo>
                    <a:cubicBezTo>
                      <a:pt x="161" y="72"/>
                      <a:pt x="165" y="48"/>
                      <a:pt x="168" y="26"/>
                    </a:cubicBezTo>
                    <a:cubicBezTo>
                      <a:pt x="186" y="26"/>
                      <a:pt x="203" y="26"/>
                      <a:pt x="221" y="26"/>
                    </a:cubicBezTo>
                    <a:cubicBezTo>
                      <a:pt x="226" y="26"/>
                      <a:pt x="242" y="26"/>
                      <a:pt x="242" y="11"/>
                    </a:cubicBezTo>
                    <a:cubicBezTo>
                      <a:pt x="242" y="0"/>
                      <a:pt x="232" y="0"/>
                      <a:pt x="224" y="0"/>
                    </a:cubicBezTo>
                    <a:cubicBezTo>
                      <a:pt x="174" y="0"/>
                      <a:pt x="124" y="0"/>
                      <a:pt x="74" y="0"/>
                    </a:cubicBezTo>
                    <a:cubicBezTo>
                      <a:pt x="64" y="0"/>
                      <a:pt x="47" y="0"/>
                      <a:pt x="27" y="21"/>
                    </a:cubicBezTo>
                    <a:cubicBezTo>
                      <a:pt x="11" y="37"/>
                      <a:pt x="0" y="58"/>
                      <a:pt x="0" y="59"/>
                    </a:cubicBezTo>
                    <a:cubicBezTo>
                      <a:pt x="0" y="61"/>
                      <a:pt x="0" y="64"/>
                      <a:pt x="5" y="64"/>
                    </a:cubicBezTo>
                    <a:cubicBezTo>
                      <a:pt x="9" y="64"/>
                      <a:pt x="10" y="62"/>
                      <a:pt x="13" y="59"/>
                    </a:cubicBezTo>
                    <a:cubicBezTo>
                      <a:pt x="34" y="26"/>
                      <a:pt x="60" y="26"/>
                      <a:pt x="69" y="26"/>
                    </a:cubicBezTo>
                    <a:cubicBezTo>
                      <a:pt x="77" y="26"/>
                      <a:pt x="86" y="26"/>
                      <a:pt x="94" y="26"/>
                    </a:cubicBezTo>
                    <a:cubicBezTo>
                      <a:pt x="80" y="78"/>
                      <a:pt x="56" y="131"/>
                      <a:pt x="38" y="171"/>
                    </a:cubicBezTo>
                    <a:cubicBezTo>
                      <a:pt x="34" y="177"/>
                      <a:pt x="34" y="178"/>
                      <a:pt x="34" y="180"/>
                    </a:cubicBezTo>
                    <a:cubicBezTo>
                      <a:pt x="34" y="189"/>
                      <a:pt x="41" y="193"/>
                      <a:pt x="47" y="193"/>
                    </a:cubicBezTo>
                    <a:cubicBezTo>
                      <a:pt x="60" y="193"/>
                      <a:pt x="64" y="180"/>
                      <a:pt x="69" y="164"/>
                    </a:cubicBezTo>
                    <a:cubicBezTo>
                      <a:pt x="75" y="145"/>
                      <a:pt x="75" y="143"/>
                      <a:pt x="82" y="121"/>
                    </a:cubicBezTo>
                    <a:cubicBezTo>
                      <a:pt x="90" y="89"/>
                      <a:pt x="99" y="58"/>
                      <a:pt x="107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480" bIns="24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3" name=""/>
              <p:cNvSpPr/>
              <p:nvPr/>
            </p:nvSpPr>
            <p:spPr>
              <a:xfrm>
                <a:off x="7092000" y="1528200"/>
                <a:ext cx="61560" cy="72000"/>
              </a:xfrm>
              <a:custGeom>
                <a:avLst/>
                <a:gdLst/>
                <a:ahLst/>
                <a:rect l="0" t="0" r="r" b="b"/>
                <a:pathLst>
                  <a:path w="171" h="200">
                    <a:moveTo>
                      <a:pt x="37" y="100"/>
                    </a:moveTo>
                    <a:cubicBezTo>
                      <a:pt x="37" y="30"/>
                      <a:pt x="74" y="11"/>
                      <a:pt x="97" y="11"/>
                    </a:cubicBezTo>
                    <a:cubicBezTo>
                      <a:pt x="102" y="11"/>
                      <a:pt x="130" y="11"/>
                      <a:pt x="145" y="27"/>
                    </a:cubicBezTo>
                    <a:cubicBezTo>
                      <a:pt x="128" y="28"/>
                      <a:pt x="125" y="42"/>
                      <a:pt x="125" y="47"/>
                    </a:cubicBezTo>
                    <a:cubicBezTo>
                      <a:pt x="125" y="58"/>
                      <a:pt x="133" y="67"/>
                      <a:pt x="145" y="67"/>
                    </a:cubicBezTo>
                    <a:cubicBezTo>
                      <a:pt x="157" y="67"/>
                      <a:pt x="166" y="59"/>
                      <a:pt x="166" y="47"/>
                    </a:cubicBezTo>
                    <a:cubicBezTo>
                      <a:pt x="166" y="17"/>
                      <a:pt x="131" y="0"/>
                      <a:pt x="97" y="0"/>
                    </a:cubicBezTo>
                    <a:cubicBezTo>
                      <a:pt x="41" y="0"/>
                      <a:pt x="0" y="47"/>
                      <a:pt x="0" y="101"/>
                    </a:cubicBezTo>
                    <a:cubicBezTo>
                      <a:pt x="0" y="157"/>
                      <a:pt x="45" y="200"/>
                      <a:pt x="96" y="200"/>
                    </a:cubicBezTo>
                    <a:cubicBezTo>
                      <a:pt x="156" y="200"/>
                      <a:pt x="171" y="148"/>
                      <a:pt x="171" y="143"/>
                    </a:cubicBezTo>
                    <a:cubicBezTo>
                      <a:pt x="171" y="139"/>
                      <a:pt x="166" y="138"/>
                      <a:pt x="165" y="138"/>
                    </a:cubicBezTo>
                    <a:cubicBezTo>
                      <a:pt x="161" y="138"/>
                      <a:pt x="159" y="141"/>
                      <a:pt x="159" y="143"/>
                    </a:cubicBezTo>
                    <a:cubicBezTo>
                      <a:pt x="145" y="184"/>
                      <a:pt x="117" y="189"/>
                      <a:pt x="101" y="189"/>
                    </a:cubicBezTo>
                    <a:cubicBezTo>
                      <a:pt x="77" y="189"/>
                      <a:pt x="37" y="171"/>
                      <a:pt x="37" y="1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7000" bIns="27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4" name=""/>
              <p:cNvSpPr/>
              <p:nvPr/>
            </p:nvSpPr>
            <p:spPr>
              <a:xfrm>
                <a:off x="7162560" y="1528200"/>
                <a:ext cx="71640" cy="72000"/>
              </a:xfrm>
              <a:custGeom>
                <a:avLst/>
                <a:gdLst/>
                <a:ahLst/>
                <a:rect l="0" t="0" r="r" b="b"/>
                <a:pathLst>
                  <a:path w="199" h="200">
                    <a:moveTo>
                      <a:pt x="199" y="101"/>
                    </a:moveTo>
                    <a:cubicBezTo>
                      <a:pt x="199" y="47"/>
                      <a:pt x="153" y="0"/>
                      <a:pt x="99" y="0"/>
                    </a:cubicBezTo>
                    <a:cubicBezTo>
                      <a:pt x="43" y="0"/>
                      <a:pt x="0" y="48"/>
                      <a:pt x="0" y="101"/>
                    </a:cubicBezTo>
                    <a:cubicBezTo>
                      <a:pt x="0" y="158"/>
                      <a:pt x="46" y="200"/>
                      <a:pt x="99" y="200"/>
                    </a:cubicBezTo>
                    <a:cubicBezTo>
                      <a:pt x="153" y="200"/>
                      <a:pt x="199" y="157"/>
                      <a:pt x="199" y="101"/>
                    </a:cubicBezTo>
                    <a:moveTo>
                      <a:pt x="99" y="189"/>
                    </a:moveTo>
                    <a:cubicBezTo>
                      <a:pt x="80" y="189"/>
                      <a:pt x="60" y="179"/>
                      <a:pt x="48" y="159"/>
                    </a:cubicBezTo>
                    <a:cubicBezTo>
                      <a:pt x="37" y="141"/>
                      <a:pt x="37" y="114"/>
                      <a:pt x="37" y="99"/>
                    </a:cubicBezTo>
                    <a:cubicBezTo>
                      <a:pt x="37" y="82"/>
                      <a:pt x="37" y="58"/>
                      <a:pt x="48" y="40"/>
                    </a:cubicBezTo>
                    <a:cubicBezTo>
                      <a:pt x="60" y="19"/>
                      <a:pt x="82" y="10"/>
                      <a:pt x="99" y="10"/>
                    </a:cubicBezTo>
                    <a:cubicBezTo>
                      <a:pt x="119" y="10"/>
                      <a:pt x="138" y="20"/>
                      <a:pt x="149" y="38"/>
                    </a:cubicBezTo>
                    <a:cubicBezTo>
                      <a:pt x="161" y="57"/>
                      <a:pt x="161" y="82"/>
                      <a:pt x="161" y="99"/>
                    </a:cubicBezTo>
                    <a:cubicBezTo>
                      <a:pt x="161" y="114"/>
                      <a:pt x="161" y="137"/>
                      <a:pt x="152" y="157"/>
                    </a:cubicBezTo>
                    <a:cubicBezTo>
                      <a:pt x="142" y="177"/>
                      <a:pt x="122" y="189"/>
                      <a:pt x="99" y="1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7000" bIns="27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5" name=""/>
              <p:cNvSpPr/>
              <p:nvPr/>
            </p:nvSpPr>
            <p:spPr>
              <a:xfrm>
                <a:off x="7243920" y="1528200"/>
                <a:ext cx="52920" cy="72000"/>
              </a:xfrm>
              <a:custGeom>
                <a:avLst/>
                <a:gdLst/>
                <a:ahLst/>
                <a:rect l="0" t="0" r="r" b="b"/>
                <a:pathLst>
                  <a:path w="147" h="200">
                    <a:moveTo>
                      <a:pt x="79" y="111"/>
                    </a:moveTo>
                    <a:cubicBezTo>
                      <a:pt x="89" y="112"/>
                      <a:pt x="125" y="120"/>
                      <a:pt x="125" y="151"/>
                    </a:cubicBezTo>
                    <a:cubicBezTo>
                      <a:pt x="125" y="173"/>
                      <a:pt x="110" y="190"/>
                      <a:pt x="75" y="190"/>
                    </a:cubicBezTo>
                    <a:cubicBezTo>
                      <a:pt x="37" y="190"/>
                      <a:pt x="22" y="166"/>
                      <a:pt x="13" y="129"/>
                    </a:cubicBezTo>
                    <a:cubicBezTo>
                      <a:pt x="11" y="122"/>
                      <a:pt x="10" y="121"/>
                      <a:pt x="6" y="121"/>
                    </a:cubicBezTo>
                    <a:cubicBezTo>
                      <a:pt x="0" y="121"/>
                      <a:pt x="0" y="124"/>
                      <a:pt x="0" y="132"/>
                    </a:cubicBezTo>
                    <a:cubicBezTo>
                      <a:pt x="0" y="151"/>
                      <a:pt x="0" y="170"/>
                      <a:pt x="0" y="189"/>
                    </a:cubicBezTo>
                    <a:cubicBezTo>
                      <a:pt x="0" y="196"/>
                      <a:pt x="0" y="200"/>
                      <a:pt x="5" y="200"/>
                    </a:cubicBezTo>
                    <a:cubicBezTo>
                      <a:pt x="8" y="200"/>
                      <a:pt x="8" y="199"/>
                      <a:pt x="17" y="192"/>
                    </a:cubicBezTo>
                    <a:cubicBezTo>
                      <a:pt x="18" y="190"/>
                      <a:pt x="18" y="189"/>
                      <a:pt x="26" y="180"/>
                    </a:cubicBezTo>
                    <a:cubicBezTo>
                      <a:pt x="46" y="199"/>
                      <a:pt x="65" y="200"/>
                      <a:pt x="75" y="200"/>
                    </a:cubicBezTo>
                    <a:cubicBezTo>
                      <a:pt x="126" y="200"/>
                      <a:pt x="147" y="171"/>
                      <a:pt x="147" y="140"/>
                    </a:cubicBezTo>
                    <a:cubicBezTo>
                      <a:pt x="147" y="116"/>
                      <a:pt x="134" y="104"/>
                      <a:pt x="129" y="98"/>
                    </a:cubicBezTo>
                    <a:cubicBezTo>
                      <a:pt x="114" y="84"/>
                      <a:pt x="96" y="80"/>
                      <a:pt x="78" y="77"/>
                    </a:cubicBezTo>
                    <a:cubicBezTo>
                      <a:pt x="52" y="73"/>
                      <a:pt x="22" y="67"/>
                      <a:pt x="22" y="42"/>
                    </a:cubicBezTo>
                    <a:cubicBezTo>
                      <a:pt x="22" y="26"/>
                      <a:pt x="33" y="9"/>
                      <a:pt x="73" y="9"/>
                    </a:cubicBezTo>
                    <a:cubicBezTo>
                      <a:pt x="121" y="9"/>
                      <a:pt x="124" y="48"/>
                      <a:pt x="125" y="61"/>
                    </a:cubicBezTo>
                    <a:cubicBezTo>
                      <a:pt x="125" y="65"/>
                      <a:pt x="129" y="65"/>
                      <a:pt x="130" y="65"/>
                    </a:cubicBezTo>
                    <a:cubicBezTo>
                      <a:pt x="136" y="65"/>
                      <a:pt x="136" y="63"/>
                      <a:pt x="136" y="54"/>
                    </a:cubicBezTo>
                    <a:cubicBezTo>
                      <a:pt x="136" y="40"/>
                      <a:pt x="136" y="26"/>
                      <a:pt x="136" y="11"/>
                    </a:cubicBezTo>
                    <a:cubicBezTo>
                      <a:pt x="136" y="4"/>
                      <a:pt x="136" y="0"/>
                      <a:pt x="131" y="0"/>
                    </a:cubicBezTo>
                    <a:cubicBezTo>
                      <a:pt x="129" y="0"/>
                      <a:pt x="128" y="0"/>
                      <a:pt x="122" y="5"/>
                    </a:cubicBezTo>
                    <a:cubicBezTo>
                      <a:pt x="121" y="7"/>
                      <a:pt x="116" y="11"/>
                      <a:pt x="115" y="12"/>
                    </a:cubicBezTo>
                    <a:cubicBezTo>
                      <a:pt x="97" y="0"/>
                      <a:pt x="79" y="0"/>
                      <a:pt x="73" y="0"/>
                    </a:cubicBezTo>
                    <a:cubicBezTo>
                      <a:pt x="18" y="0"/>
                      <a:pt x="0" y="30"/>
                      <a:pt x="0" y="53"/>
                    </a:cubicBezTo>
                    <a:cubicBezTo>
                      <a:pt x="0" y="69"/>
                      <a:pt x="8" y="82"/>
                      <a:pt x="20" y="90"/>
                    </a:cubicBezTo>
                    <a:cubicBezTo>
                      <a:pt x="34" y="101"/>
                      <a:pt x="47" y="105"/>
                      <a:pt x="79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7000" bIns="27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6" name=""/>
              <p:cNvSpPr/>
              <p:nvPr/>
            </p:nvSpPr>
            <p:spPr>
              <a:xfrm>
                <a:off x="7362720" y="1371600"/>
                <a:ext cx="79560" cy="375120"/>
              </a:xfrm>
              <a:custGeom>
                <a:avLst/>
                <a:gdLst/>
                <a:ahLst/>
                <a:rect l="0" t="0" r="r" b="b"/>
                <a:pathLst>
                  <a:path w="221" h="1042">
                    <a:moveTo>
                      <a:pt x="221" y="1038"/>
                    </a:moveTo>
                    <a:cubicBezTo>
                      <a:pt x="221" y="1036"/>
                      <a:pt x="219" y="1034"/>
                      <a:pt x="219" y="1033"/>
                    </a:cubicBezTo>
                    <a:cubicBezTo>
                      <a:pt x="203" y="1017"/>
                      <a:pt x="172" y="989"/>
                      <a:pt x="143" y="942"/>
                    </a:cubicBezTo>
                    <a:cubicBezTo>
                      <a:pt x="70" y="829"/>
                      <a:pt x="37" y="688"/>
                      <a:pt x="37" y="521"/>
                    </a:cubicBezTo>
                    <a:cubicBezTo>
                      <a:pt x="37" y="404"/>
                      <a:pt x="54" y="253"/>
                      <a:pt x="128" y="125"/>
                    </a:cubicBezTo>
                    <a:cubicBezTo>
                      <a:pt x="163" y="63"/>
                      <a:pt x="200" y="28"/>
                      <a:pt x="219" y="9"/>
                    </a:cubicBezTo>
                    <a:cubicBezTo>
                      <a:pt x="221" y="7"/>
                      <a:pt x="221" y="6"/>
                      <a:pt x="221" y="5"/>
                    </a:cubicBezTo>
                    <a:cubicBezTo>
                      <a:pt x="221" y="0"/>
                      <a:pt x="218" y="0"/>
                      <a:pt x="212" y="0"/>
                    </a:cubicBezTo>
                    <a:cubicBezTo>
                      <a:pt x="205" y="0"/>
                      <a:pt x="204" y="0"/>
                      <a:pt x="198" y="6"/>
                    </a:cubicBezTo>
                    <a:cubicBezTo>
                      <a:pt x="47" y="140"/>
                      <a:pt x="0" y="339"/>
                      <a:pt x="0" y="520"/>
                    </a:cubicBezTo>
                    <a:cubicBezTo>
                      <a:pt x="0" y="692"/>
                      <a:pt x="41" y="864"/>
                      <a:pt x="154" y="994"/>
                    </a:cubicBezTo>
                    <a:cubicBezTo>
                      <a:pt x="163" y="1003"/>
                      <a:pt x="180" y="1021"/>
                      <a:pt x="199" y="1037"/>
                    </a:cubicBezTo>
                    <a:cubicBezTo>
                      <a:pt x="204" y="1042"/>
                      <a:pt x="205" y="1042"/>
                      <a:pt x="212" y="1042"/>
                    </a:cubicBezTo>
                    <a:cubicBezTo>
                      <a:pt x="218" y="1042"/>
                      <a:pt x="221" y="1042"/>
                      <a:pt x="221" y="10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7" name=""/>
              <p:cNvSpPr/>
              <p:nvPr/>
            </p:nvSpPr>
            <p:spPr>
              <a:xfrm>
                <a:off x="7475400" y="1388520"/>
                <a:ext cx="64800" cy="104040"/>
              </a:xfrm>
              <a:custGeom>
                <a:avLst/>
                <a:gdLst/>
                <a:ahLst/>
                <a:rect l="0" t="0" r="r" b="b"/>
                <a:pathLst>
                  <a:path w="180" h="289">
                    <a:moveTo>
                      <a:pt x="34" y="256"/>
                    </a:moveTo>
                    <a:cubicBezTo>
                      <a:pt x="51" y="241"/>
                      <a:pt x="67" y="226"/>
                      <a:pt x="83" y="211"/>
                    </a:cubicBezTo>
                    <a:cubicBezTo>
                      <a:pt x="153" y="151"/>
                      <a:pt x="180" y="127"/>
                      <a:pt x="180" y="84"/>
                    </a:cubicBezTo>
                    <a:cubicBezTo>
                      <a:pt x="180" y="35"/>
                      <a:pt x="139" y="0"/>
                      <a:pt x="84" y="0"/>
                    </a:cubicBezTo>
                    <a:cubicBezTo>
                      <a:pt x="33" y="0"/>
                      <a:pt x="0" y="40"/>
                      <a:pt x="0" y="79"/>
                    </a:cubicBezTo>
                    <a:cubicBezTo>
                      <a:pt x="0" y="103"/>
                      <a:pt x="23" y="103"/>
                      <a:pt x="24" y="103"/>
                    </a:cubicBezTo>
                    <a:cubicBezTo>
                      <a:pt x="32" y="103"/>
                      <a:pt x="47" y="98"/>
                      <a:pt x="47" y="80"/>
                    </a:cubicBezTo>
                    <a:cubicBezTo>
                      <a:pt x="47" y="69"/>
                      <a:pt x="40" y="57"/>
                      <a:pt x="24" y="57"/>
                    </a:cubicBezTo>
                    <a:cubicBezTo>
                      <a:pt x="20" y="57"/>
                      <a:pt x="19" y="57"/>
                      <a:pt x="18" y="58"/>
                    </a:cubicBezTo>
                    <a:cubicBezTo>
                      <a:pt x="28" y="30"/>
                      <a:pt x="52" y="14"/>
                      <a:pt x="79" y="14"/>
                    </a:cubicBezTo>
                    <a:cubicBezTo>
                      <a:pt x="120" y="14"/>
                      <a:pt x="139" y="48"/>
                      <a:pt x="139" y="84"/>
                    </a:cubicBezTo>
                    <a:cubicBezTo>
                      <a:pt x="139" y="119"/>
                      <a:pt x="116" y="153"/>
                      <a:pt x="92" y="180"/>
                    </a:cubicBezTo>
                    <a:cubicBezTo>
                      <a:pt x="63" y="211"/>
                      <a:pt x="34" y="242"/>
                      <a:pt x="5" y="273"/>
                    </a:cubicBezTo>
                    <a:cubicBezTo>
                      <a:pt x="0" y="278"/>
                      <a:pt x="0" y="279"/>
                      <a:pt x="0" y="289"/>
                    </a:cubicBezTo>
                    <a:cubicBezTo>
                      <a:pt x="56" y="289"/>
                      <a:pt x="111" y="289"/>
                      <a:pt x="167" y="289"/>
                    </a:cubicBezTo>
                    <a:cubicBezTo>
                      <a:pt x="171" y="264"/>
                      <a:pt x="176" y="239"/>
                      <a:pt x="180" y="214"/>
                    </a:cubicBezTo>
                    <a:cubicBezTo>
                      <a:pt x="176" y="214"/>
                      <a:pt x="172" y="214"/>
                      <a:pt x="168" y="214"/>
                    </a:cubicBezTo>
                    <a:cubicBezTo>
                      <a:pt x="166" y="226"/>
                      <a:pt x="163" y="246"/>
                      <a:pt x="158" y="252"/>
                    </a:cubicBezTo>
                    <a:cubicBezTo>
                      <a:pt x="156" y="256"/>
                      <a:pt x="125" y="256"/>
                      <a:pt x="116" y="256"/>
                    </a:cubicBezTo>
                    <a:cubicBezTo>
                      <a:pt x="89" y="256"/>
                      <a:pt x="62" y="256"/>
                      <a:pt x="34" y="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8" name=""/>
              <p:cNvSpPr/>
              <p:nvPr/>
            </p:nvSpPr>
            <p:spPr>
              <a:xfrm>
                <a:off x="7552440" y="1425600"/>
                <a:ext cx="87120" cy="69120"/>
              </a:xfrm>
              <a:custGeom>
                <a:avLst/>
                <a:gdLst/>
                <a:ahLst/>
                <a:rect l="0" t="0" r="r" b="b"/>
                <a:pathLst>
                  <a:path w="242" h="192">
                    <a:moveTo>
                      <a:pt x="107" y="25"/>
                    </a:moveTo>
                    <a:cubicBezTo>
                      <a:pt x="124" y="25"/>
                      <a:pt x="140" y="25"/>
                      <a:pt x="157" y="25"/>
                    </a:cubicBezTo>
                    <a:cubicBezTo>
                      <a:pt x="143" y="89"/>
                      <a:pt x="139" y="108"/>
                      <a:pt x="139" y="137"/>
                    </a:cubicBezTo>
                    <a:cubicBezTo>
                      <a:pt x="139" y="143"/>
                      <a:pt x="139" y="154"/>
                      <a:pt x="142" y="169"/>
                    </a:cubicBezTo>
                    <a:cubicBezTo>
                      <a:pt x="147" y="189"/>
                      <a:pt x="152" y="192"/>
                      <a:pt x="158" y="192"/>
                    </a:cubicBezTo>
                    <a:cubicBezTo>
                      <a:pt x="167" y="192"/>
                      <a:pt x="177" y="184"/>
                      <a:pt x="177" y="174"/>
                    </a:cubicBezTo>
                    <a:cubicBezTo>
                      <a:pt x="177" y="172"/>
                      <a:pt x="177" y="172"/>
                      <a:pt x="173" y="166"/>
                    </a:cubicBezTo>
                    <a:cubicBezTo>
                      <a:pt x="161" y="133"/>
                      <a:pt x="161" y="106"/>
                      <a:pt x="161" y="94"/>
                    </a:cubicBezTo>
                    <a:cubicBezTo>
                      <a:pt x="161" y="70"/>
                      <a:pt x="165" y="47"/>
                      <a:pt x="170" y="25"/>
                    </a:cubicBezTo>
                    <a:cubicBezTo>
                      <a:pt x="187" y="25"/>
                      <a:pt x="204" y="25"/>
                      <a:pt x="221" y="25"/>
                    </a:cubicBezTo>
                    <a:cubicBezTo>
                      <a:pt x="226" y="25"/>
                      <a:pt x="242" y="25"/>
                      <a:pt x="242" y="10"/>
                    </a:cubicBezTo>
                    <a:cubicBezTo>
                      <a:pt x="242" y="0"/>
                      <a:pt x="232" y="0"/>
                      <a:pt x="224" y="0"/>
                    </a:cubicBezTo>
                    <a:cubicBezTo>
                      <a:pt x="174" y="0"/>
                      <a:pt x="124" y="0"/>
                      <a:pt x="74" y="0"/>
                    </a:cubicBezTo>
                    <a:cubicBezTo>
                      <a:pt x="64" y="0"/>
                      <a:pt x="47" y="0"/>
                      <a:pt x="28" y="20"/>
                    </a:cubicBezTo>
                    <a:cubicBezTo>
                      <a:pt x="11" y="37"/>
                      <a:pt x="0" y="57"/>
                      <a:pt x="0" y="59"/>
                    </a:cubicBezTo>
                    <a:cubicBezTo>
                      <a:pt x="2" y="61"/>
                      <a:pt x="0" y="63"/>
                      <a:pt x="5" y="63"/>
                    </a:cubicBezTo>
                    <a:cubicBezTo>
                      <a:pt x="9" y="63"/>
                      <a:pt x="10" y="62"/>
                      <a:pt x="13" y="58"/>
                    </a:cubicBezTo>
                    <a:cubicBezTo>
                      <a:pt x="34" y="25"/>
                      <a:pt x="61" y="25"/>
                      <a:pt x="70" y="25"/>
                    </a:cubicBezTo>
                    <a:cubicBezTo>
                      <a:pt x="79" y="25"/>
                      <a:pt x="87" y="25"/>
                      <a:pt x="96" y="25"/>
                    </a:cubicBezTo>
                    <a:cubicBezTo>
                      <a:pt x="80" y="77"/>
                      <a:pt x="56" y="130"/>
                      <a:pt x="38" y="169"/>
                    </a:cubicBezTo>
                    <a:cubicBezTo>
                      <a:pt x="34" y="175"/>
                      <a:pt x="34" y="177"/>
                      <a:pt x="34" y="179"/>
                    </a:cubicBezTo>
                    <a:cubicBezTo>
                      <a:pt x="34" y="188"/>
                      <a:pt x="41" y="192"/>
                      <a:pt x="47" y="192"/>
                    </a:cubicBezTo>
                    <a:cubicBezTo>
                      <a:pt x="61" y="192"/>
                      <a:pt x="64" y="179"/>
                      <a:pt x="70" y="163"/>
                    </a:cubicBezTo>
                    <a:cubicBezTo>
                      <a:pt x="75" y="143"/>
                      <a:pt x="75" y="142"/>
                      <a:pt x="82" y="121"/>
                    </a:cubicBezTo>
                    <a:cubicBezTo>
                      <a:pt x="90" y="89"/>
                      <a:pt x="99" y="57"/>
                      <a:pt x="107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120" bIns="24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9" name=""/>
              <p:cNvSpPr/>
              <p:nvPr/>
            </p:nvSpPr>
            <p:spPr>
              <a:xfrm>
                <a:off x="7650720" y="1423800"/>
                <a:ext cx="74520" cy="101160"/>
              </a:xfrm>
              <a:custGeom>
                <a:avLst/>
                <a:gdLst/>
                <a:ahLst/>
                <a:rect l="0" t="0" r="r" b="b"/>
                <a:pathLst>
                  <a:path w="207" h="281">
                    <a:moveTo>
                      <a:pt x="204" y="26"/>
                    </a:moveTo>
                    <a:cubicBezTo>
                      <a:pt x="207" y="20"/>
                      <a:pt x="207" y="20"/>
                      <a:pt x="207" y="16"/>
                    </a:cubicBezTo>
                    <a:cubicBezTo>
                      <a:pt x="207" y="9"/>
                      <a:pt x="200" y="5"/>
                      <a:pt x="194" y="5"/>
                    </a:cubicBezTo>
                    <a:cubicBezTo>
                      <a:pt x="189" y="5"/>
                      <a:pt x="181" y="7"/>
                      <a:pt x="177" y="14"/>
                    </a:cubicBezTo>
                    <a:cubicBezTo>
                      <a:pt x="177" y="16"/>
                      <a:pt x="173" y="30"/>
                      <a:pt x="171" y="37"/>
                    </a:cubicBezTo>
                    <a:cubicBezTo>
                      <a:pt x="168" y="48"/>
                      <a:pt x="165" y="61"/>
                      <a:pt x="162" y="72"/>
                    </a:cubicBezTo>
                    <a:cubicBezTo>
                      <a:pt x="155" y="98"/>
                      <a:pt x="148" y="124"/>
                      <a:pt x="142" y="150"/>
                    </a:cubicBezTo>
                    <a:cubicBezTo>
                      <a:pt x="140" y="157"/>
                      <a:pt x="121" y="187"/>
                      <a:pt x="92" y="187"/>
                    </a:cubicBezTo>
                    <a:cubicBezTo>
                      <a:pt x="69" y="187"/>
                      <a:pt x="64" y="168"/>
                      <a:pt x="64" y="152"/>
                    </a:cubicBezTo>
                    <a:cubicBezTo>
                      <a:pt x="64" y="132"/>
                      <a:pt x="71" y="105"/>
                      <a:pt x="87" y="67"/>
                    </a:cubicBezTo>
                    <a:cubicBezTo>
                      <a:pt x="94" y="48"/>
                      <a:pt x="96" y="44"/>
                      <a:pt x="96" y="36"/>
                    </a:cubicBezTo>
                    <a:cubicBezTo>
                      <a:pt x="96" y="16"/>
                      <a:pt x="82" y="0"/>
                      <a:pt x="59" y="0"/>
                    </a:cubicBezTo>
                    <a:cubicBezTo>
                      <a:pt x="17" y="0"/>
                      <a:pt x="0" y="63"/>
                      <a:pt x="0" y="67"/>
                    </a:cubicBezTo>
                    <a:cubicBezTo>
                      <a:pt x="0" y="70"/>
                      <a:pt x="4" y="70"/>
                      <a:pt x="5" y="70"/>
                    </a:cubicBezTo>
                    <a:cubicBezTo>
                      <a:pt x="9" y="70"/>
                      <a:pt x="10" y="70"/>
                      <a:pt x="13" y="63"/>
                    </a:cubicBezTo>
                    <a:cubicBezTo>
                      <a:pt x="24" y="22"/>
                      <a:pt x="42" y="9"/>
                      <a:pt x="57" y="9"/>
                    </a:cubicBezTo>
                    <a:cubicBezTo>
                      <a:pt x="61" y="9"/>
                      <a:pt x="69" y="9"/>
                      <a:pt x="69" y="23"/>
                    </a:cubicBezTo>
                    <a:cubicBezTo>
                      <a:pt x="69" y="33"/>
                      <a:pt x="64" y="46"/>
                      <a:pt x="61" y="53"/>
                    </a:cubicBezTo>
                    <a:cubicBezTo>
                      <a:pt x="43" y="100"/>
                      <a:pt x="34" y="125"/>
                      <a:pt x="34" y="145"/>
                    </a:cubicBezTo>
                    <a:cubicBezTo>
                      <a:pt x="34" y="183"/>
                      <a:pt x="64" y="196"/>
                      <a:pt x="89" y="196"/>
                    </a:cubicBezTo>
                    <a:cubicBezTo>
                      <a:pt x="107" y="196"/>
                      <a:pt x="122" y="189"/>
                      <a:pt x="135" y="177"/>
                    </a:cubicBezTo>
                    <a:cubicBezTo>
                      <a:pt x="129" y="199"/>
                      <a:pt x="124" y="221"/>
                      <a:pt x="106" y="243"/>
                    </a:cubicBezTo>
                    <a:cubicBezTo>
                      <a:pt x="94" y="258"/>
                      <a:pt x="78" y="271"/>
                      <a:pt x="56" y="271"/>
                    </a:cubicBezTo>
                    <a:cubicBezTo>
                      <a:pt x="50" y="271"/>
                      <a:pt x="31" y="269"/>
                      <a:pt x="23" y="253"/>
                    </a:cubicBezTo>
                    <a:cubicBezTo>
                      <a:pt x="29" y="253"/>
                      <a:pt x="36" y="253"/>
                      <a:pt x="42" y="247"/>
                    </a:cubicBezTo>
                    <a:cubicBezTo>
                      <a:pt x="46" y="243"/>
                      <a:pt x="51" y="239"/>
                      <a:pt x="51" y="230"/>
                    </a:cubicBezTo>
                    <a:cubicBezTo>
                      <a:pt x="51" y="216"/>
                      <a:pt x="38" y="215"/>
                      <a:pt x="34" y="215"/>
                    </a:cubicBezTo>
                    <a:cubicBezTo>
                      <a:pt x="24" y="215"/>
                      <a:pt x="9" y="221"/>
                      <a:pt x="9" y="242"/>
                    </a:cubicBezTo>
                    <a:cubicBezTo>
                      <a:pt x="9" y="264"/>
                      <a:pt x="29" y="281"/>
                      <a:pt x="56" y="281"/>
                    </a:cubicBezTo>
                    <a:cubicBezTo>
                      <a:pt x="103" y="281"/>
                      <a:pt x="149" y="241"/>
                      <a:pt x="162" y="192"/>
                    </a:cubicBezTo>
                    <a:cubicBezTo>
                      <a:pt x="176" y="136"/>
                      <a:pt x="190" y="81"/>
                      <a:pt x="204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0" name=""/>
              <p:cNvSpPr/>
              <p:nvPr/>
            </p:nvSpPr>
            <p:spPr>
              <a:xfrm>
                <a:off x="7467480" y="1556280"/>
                <a:ext cx="263160" cy="6120"/>
              </a:xfrm>
              <a:custGeom>
                <a:avLst/>
                <a:gdLst/>
                <a:ahLst/>
                <a:rect l="0" t="0" r="r" b="b"/>
                <a:pathLst>
                  <a:path w="731" h="17">
                    <a:moveTo>
                      <a:pt x="0" y="0"/>
                    </a:moveTo>
                    <a:cubicBezTo>
                      <a:pt x="244" y="0"/>
                      <a:pt x="487" y="0"/>
                      <a:pt x="731" y="0"/>
                    </a:cubicBezTo>
                    <a:cubicBezTo>
                      <a:pt x="731" y="6"/>
                      <a:pt x="731" y="12"/>
                      <a:pt x="731" y="17"/>
                    </a:cubicBezTo>
                    <a:cubicBezTo>
                      <a:pt x="487" y="17"/>
                      <a:pt x="244" y="17"/>
                      <a:pt x="0" y="17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880" bIns="-38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1" name=""/>
              <p:cNvSpPr/>
              <p:nvPr/>
            </p:nvSpPr>
            <p:spPr>
              <a:xfrm>
                <a:off x="7511760" y="1598760"/>
                <a:ext cx="97920" cy="106920"/>
              </a:xfrm>
              <a:custGeom>
                <a:avLst/>
                <a:gdLst/>
                <a:ahLst/>
                <a:rect l="0" t="0" r="r" b="b"/>
                <a:pathLst>
                  <a:path w="272" h="297">
                    <a:moveTo>
                      <a:pt x="151" y="33"/>
                    </a:moveTo>
                    <a:cubicBezTo>
                      <a:pt x="154" y="17"/>
                      <a:pt x="156" y="14"/>
                      <a:pt x="198" y="14"/>
                    </a:cubicBezTo>
                    <a:cubicBezTo>
                      <a:pt x="212" y="14"/>
                      <a:pt x="216" y="14"/>
                      <a:pt x="216" y="5"/>
                    </a:cubicBezTo>
                    <a:cubicBezTo>
                      <a:pt x="216" y="0"/>
                      <a:pt x="210" y="0"/>
                      <a:pt x="208" y="0"/>
                    </a:cubicBezTo>
                    <a:cubicBezTo>
                      <a:pt x="193" y="0"/>
                      <a:pt x="157" y="1"/>
                      <a:pt x="142" y="1"/>
                    </a:cubicBezTo>
                    <a:cubicBezTo>
                      <a:pt x="128" y="1"/>
                      <a:pt x="96" y="0"/>
                      <a:pt x="82" y="0"/>
                    </a:cubicBezTo>
                    <a:cubicBezTo>
                      <a:pt x="79" y="0"/>
                      <a:pt x="74" y="0"/>
                      <a:pt x="74" y="9"/>
                    </a:cubicBezTo>
                    <a:cubicBezTo>
                      <a:pt x="74" y="14"/>
                      <a:pt x="78" y="14"/>
                      <a:pt x="85" y="14"/>
                    </a:cubicBezTo>
                    <a:cubicBezTo>
                      <a:pt x="87" y="14"/>
                      <a:pt x="96" y="14"/>
                      <a:pt x="103" y="14"/>
                    </a:cubicBezTo>
                    <a:cubicBezTo>
                      <a:pt x="111" y="15"/>
                      <a:pt x="115" y="15"/>
                      <a:pt x="115" y="21"/>
                    </a:cubicBezTo>
                    <a:cubicBezTo>
                      <a:pt x="115" y="22"/>
                      <a:pt x="115" y="23"/>
                      <a:pt x="114" y="30"/>
                    </a:cubicBezTo>
                    <a:cubicBezTo>
                      <a:pt x="94" y="107"/>
                      <a:pt x="74" y="185"/>
                      <a:pt x="54" y="262"/>
                    </a:cubicBezTo>
                    <a:cubicBezTo>
                      <a:pt x="48" y="279"/>
                      <a:pt x="48" y="283"/>
                      <a:pt x="13" y="283"/>
                    </a:cubicBezTo>
                    <a:cubicBezTo>
                      <a:pt x="5" y="283"/>
                      <a:pt x="0" y="283"/>
                      <a:pt x="0" y="292"/>
                    </a:cubicBezTo>
                    <a:cubicBezTo>
                      <a:pt x="0" y="297"/>
                      <a:pt x="4" y="297"/>
                      <a:pt x="13" y="297"/>
                    </a:cubicBezTo>
                    <a:cubicBezTo>
                      <a:pt x="82" y="297"/>
                      <a:pt x="151" y="297"/>
                      <a:pt x="221" y="297"/>
                    </a:cubicBezTo>
                    <a:cubicBezTo>
                      <a:pt x="231" y="297"/>
                      <a:pt x="231" y="297"/>
                      <a:pt x="233" y="289"/>
                    </a:cubicBezTo>
                    <a:cubicBezTo>
                      <a:pt x="245" y="258"/>
                      <a:pt x="257" y="227"/>
                      <a:pt x="269" y="195"/>
                    </a:cubicBezTo>
                    <a:cubicBezTo>
                      <a:pt x="272" y="190"/>
                      <a:pt x="271" y="191"/>
                      <a:pt x="272" y="189"/>
                    </a:cubicBezTo>
                    <a:cubicBezTo>
                      <a:pt x="272" y="187"/>
                      <a:pt x="270" y="184"/>
                      <a:pt x="265" y="184"/>
                    </a:cubicBezTo>
                    <a:cubicBezTo>
                      <a:pt x="261" y="184"/>
                      <a:pt x="261" y="187"/>
                      <a:pt x="258" y="193"/>
                    </a:cubicBezTo>
                    <a:cubicBezTo>
                      <a:pt x="242" y="234"/>
                      <a:pt x="223" y="283"/>
                      <a:pt x="145" y="283"/>
                    </a:cubicBezTo>
                    <a:cubicBezTo>
                      <a:pt x="131" y="283"/>
                      <a:pt x="117" y="283"/>
                      <a:pt x="103" y="283"/>
                    </a:cubicBezTo>
                    <a:cubicBezTo>
                      <a:pt x="97" y="283"/>
                      <a:pt x="97" y="283"/>
                      <a:pt x="93" y="282"/>
                    </a:cubicBezTo>
                    <a:cubicBezTo>
                      <a:pt x="89" y="282"/>
                      <a:pt x="88" y="282"/>
                      <a:pt x="88" y="278"/>
                    </a:cubicBezTo>
                    <a:cubicBezTo>
                      <a:pt x="88" y="277"/>
                      <a:pt x="88" y="276"/>
                      <a:pt x="91" y="268"/>
                    </a:cubicBezTo>
                    <a:cubicBezTo>
                      <a:pt x="111" y="190"/>
                      <a:pt x="131" y="112"/>
                      <a:pt x="151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2" name=""/>
              <p:cNvSpPr/>
              <p:nvPr/>
            </p:nvSpPr>
            <p:spPr>
              <a:xfrm>
                <a:off x="7620480" y="1680840"/>
                <a:ext cx="58320" cy="70560"/>
              </a:xfrm>
              <a:custGeom>
                <a:avLst/>
                <a:gdLst/>
                <a:ahLst/>
                <a:rect l="0" t="0" r="r" b="b"/>
                <a:pathLst>
                  <a:path w="162" h="196">
                    <a:moveTo>
                      <a:pt x="161" y="20"/>
                    </a:moveTo>
                    <a:cubicBezTo>
                      <a:pt x="162" y="15"/>
                      <a:pt x="162" y="15"/>
                      <a:pt x="162" y="12"/>
                    </a:cubicBezTo>
                    <a:cubicBezTo>
                      <a:pt x="162" y="6"/>
                      <a:pt x="157" y="2"/>
                      <a:pt x="151" y="2"/>
                    </a:cubicBezTo>
                    <a:cubicBezTo>
                      <a:pt x="148" y="2"/>
                      <a:pt x="142" y="5"/>
                      <a:pt x="138" y="10"/>
                    </a:cubicBezTo>
                    <a:cubicBezTo>
                      <a:pt x="138" y="12"/>
                      <a:pt x="135" y="22"/>
                      <a:pt x="133" y="28"/>
                    </a:cubicBezTo>
                    <a:cubicBezTo>
                      <a:pt x="131" y="37"/>
                      <a:pt x="128" y="45"/>
                      <a:pt x="126" y="53"/>
                    </a:cubicBezTo>
                    <a:cubicBezTo>
                      <a:pt x="125" y="61"/>
                      <a:pt x="115" y="99"/>
                      <a:pt x="114" y="103"/>
                    </a:cubicBezTo>
                    <a:cubicBezTo>
                      <a:pt x="101" y="111"/>
                      <a:pt x="99" y="129"/>
                      <a:pt x="75" y="129"/>
                    </a:cubicBezTo>
                    <a:cubicBezTo>
                      <a:pt x="54" y="129"/>
                      <a:pt x="54" y="109"/>
                      <a:pt x="54" y="104"/>
                    </a:cubicBezTo>
                    <a:cubicBezTo>
                      <a:pt x="54" y="87"/>
                      <a:pt x="61" y="68"/>
                      <a:pt x="70" y="44"/>
                    </a:cubicBezTo>
                    <a:cubicBezTo>
                      <a:pt x="74" y="35"/>
                      <a:pt x="77" y="31"/>
                      <a:pt x="77" y="26"/>
                    </a:cubicBezTo>
                    <a:cubicBezTo>
                      <a:pt x="77" y="11"/>
                      <a:pt x="64" y="0"/>
                      <a:pt x="46" y="0"/>
                    </a:cubicBezTo>
                    <a:cubicBezTo>
                      <a:pt x="14" y="0"/>
                      <a:pt x="0" y="41"/>
                      <a:pt x="0" y="47"/>
                    </a:cubicBezTo>
                    <a:cubicBezTo>
                      <a:pt x="0" y="51"/>
                      <a:pt x="5" y="51"/>
                      <a:pt x="6" y="51"/>
                    </a:cubicBezTo>
                    <a:cubicBezTo>
                      <a:pt x="10" y="51"/>
                      <a:pt x="10" y="49"/>
                      <a:pt x="11" y="46"/>
                    </a:cubicBezTo>
                    <a:cubicBezTo>
                      <a:pt x="19" y="20"/>
                      <a:pt x="33" y="9"/>
                      <a:pt x="46" y="9"/>
                    </a:cubicBezTo>
                    <a:cubicBezTo>
                      <a:pt x="51" y="9"/>
                      <a:pt x="54" y="11"/>
                      <a:pt x="54" y="19"/>
                    </a:cubicBezTo>
                    <a:cubicBezTo>
                      <a:pt x="54" y="26"/>
                      <a:pt x="50" y="32"/>
                      <a:pt x="48" y="37"/>
                    </a:cubicBezTo>
                    <a:cubicBezTo>
                      <a:pt x="33" y="74"/>
                      <a:pt x="31" y="85"/>
                      <a:pt x="31" y="99"/>
                    </a:cubicBezTo>
                    <a:cubicBezTo>
                      <a:pt x="31" y="104"/>
                      <a:pt x="31" y="117"/>
                      <a:pt x="43" y="127"/>
                    </a:cubicBezTo>
                    <a:cubicBezTo>
                      <a:pt x="52" y="136"/>
                      <a:pt x="65" y="137"/>
                      <a:pt x="74" y="137"/>
                    </a:cubicBezTo>
                    <a:cubicBezTo>
                      <a:pt x="87" y="137"/>
                      <a:pt x="98" y="132"/>
                      <a:pt x="108" y="124"/>
                    </a:cubicBezTo>
                    <a:cubicBezTo>
                      <a:pt x="105" y="140"/>
                      <a:pt x="101" y="153"/>
                      <a:pt x="88" y="168"/>
                    </a:cubicBezTo>
                    <a:cubicBezTo>
                      <a:pt x="79" y="178"/>
                      <a:pt x="66" y="188"/>
                      <a:pt x="50" y="188"/>
                    </a:cubicBezTo>
                    <a:cubicBezTo>
                      <a:pt x="47" y="188"/>
                      <a:pt x="33" y="188"/>
                      <a:pt x="27" y="178"/>
                    </a:cubicBezTo>
                    <a:cubicBezTo>
                      <a:pt x="43" y="175"/>
                      <a:pt x="38" y="166"/>
                      <a:pt x="43" y="161"/>
                    </a:cubicBezTo>
                    <a:cubicBezTo>
                      <a:pt x="43" y="151"/>
                      <a:pt x="34" y="150"/>
                      <a:pt x="31" y="150"/>
                    </a:cubicBezTo>
                    <a:cubicBezTo>
                      <a:pt x="23" y="150"/>
                      <a:pt x="13" y="156"/>
                      <a:pt x="13" y="169"/>
                    </a:cubicBezTo>
                    <a:cubicBezTo>
                      <a:pt x="13" y="184"/>
                      <a:pt x="28" y="196"/>
                      <a:pt x="50" y="196"/>
                    </a:cubicBezTo>
                    <a:cubicBezTo>
                      <a:pt x="82" y="196"/>
                      <a:pt x="121" y="172"/>
                      <a:pt x="130" y="135"/>
                    </a:cubicBezTo>
                    <a:cubicBezTo>
                      <a:pt x="140" y="96"/>
                      <a:pt x="151" y="58"/>
                      <a:pt x="16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5560" bIns="25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3" name=""/>
              <p:cNvSpPr/>
              <p:nvPr/>
            </p:nvSpPr>
            <p:spPr>
              <a:xfrm>
                <a:off x="7755840" y="1371600"/>
                <a:ext cx="79560" cy="375120"/>
              </a:xfrm>
              <a:custGeom>
                <a:avLst/>
                <a:gdLst/>
                <a:ahLst/>
                <a:rect l="0" t="0" r="r" b="b"/>
                <a:pathLst>
                  <a:path w="221" h="1042">
                    <a:moveTo>
                      <a:pt x="221" y="521"/>
                    </a:moveTo>
                    <a:cubicBezTo>
                      <a:pt x="221" y="351"/>
                      <a:pt x="180" y="179"/>
                      <a:pt x="66" y="49"/>
                    </a:cubicBezTo>
                    <a:cubicBezTo>
                      <a:pt x="57" y="38"/>
                      <a:pt x="41" y="21"/>
                      <a:pt x="22" y="5"/>
                    </a:cubicBezTo>
                    <a:cubicBezTo>
                      <a:pt x="17" y="0"/>
                      <a:pt x="15" y="0"/>
                      <a:pt x="9" y="0"/>
                    </a:cubicBezTo>
                    <a:cubicBezTo>
                      <a:pt x="4" y="0"/>
                      <a:pt x="0" y="0"/>
                      <a:pt x="0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8" y="25"/>
                      <a:pt x="48" y="53"/>
                      <a:pt x="78" y="100"/>
                    </a:cubicBezTo>
                    <a:cubicBezTo>
                      <a:pt x="151" y="213"/>
                      <a:pt x="184" y="353"/>
                      <a:pt x="184" y="520"/>
                    </a:cubicBezTo>
                    <a:cubicBezTo>
                      <a:pt x="184" y="638"/>
                      <a:pt x="167" y="788"/>
                      <a:pt x="93" y="918"/>
                    </a:cubicBezTo>
                    <a:cubicBezTo>
                      <a:pt x="57" y="979"/>
                      <a:pt x="20" y="1016"/>
                      <a:pt x="1" y="1033"/>
                    </a:cubicBezTo>
                    <a:cubicBezTo>
                      <a:pt x="1" y="1034"/>
                      <a:pt x="0" y="1037"/>
                      <a:pt x="0" y="1038"/>
                    </a:cubicBezTo>
                    <a:cubicBezTo>
                      <a:pt x="0" y="1042"/>
                      <a:pt x="4" y="1042"/>
                      <a:pt x="9" y="1042"/>
                    </a:cubicBezTo>
                    <a:cubicBezTo>
                      <a:pt x="15" y="1042"/>
                      <a:pt x="17" y="1042"/>
                      <a:pt x="23" y="1036"/>
                    </a:cubicBezTo>
                    <a:cubicBezTo>
                      <a:pt x="173" y="903"/>
                      <a:pt x="221" y="704"/>
                      <a:pt x="221" y="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4" name=""/>
              <p:cNvSpPr/>
              <p:nvPr/>
            </p:nvSpPr>
            <p:spPr>
              <a:xfrm>
                <a:off x="7913880" y="1507320"/>
                <a:ext cx="107280" cy="104040"/>
              </a:xfrm>
              <a:custGeom>
                <a:avLst/>
                <a:gdLst/>
                <a:ahLst/>
                <a:rect l="0" t="0" r="r" b="b"/>
                <a:pathLst>
                  <a:path w="298" h="289">
                    <a:moveTo>
                      <a:pt x="158" y="153"/>
                    </a:moveTo>
                    <a:cubicBezTo>
                      <a:pt x="200" y="153"/>
                      <a:pt x="241" y="153"/>
                      <a:pt x="283" y="153"/>
                    </a:cubicBezTo>
                    <a:cubicBezTo>
                      <a:pt x="290" y="153"/>
                      <a:pt x="298" y="153"/>
                      <a:pt x="298" y="145"/>
                    </a:cubicBezTo>
                    <a:cubicBezTo>
                      <a:pt x="298" y="136"/>
                      <a:pt x="290" y="136"/>
                      <a:pt x="283" y="136"/>
                    </a:cubicBezTo>
                    <a:cubicBezTo>
                      <a:pt x="241" y="136"/>
                      <a:pt x="200" y="136"/>
                      <a:pt x="158" y="136"/>
                    </a:cubicBezTo>
                    <a:cubicBezTo>
                      <a:pt x="158" y="95"/>
                      <a:pt x="158" y="54"/>
                      <a:pt x="158" y="14"/>
                    </a:cubicBezTo>
                    <a:cubicBezTo>
                      <a:pt x="158" y="9"/>
                      <a:pt x="158" y="0"/>
                      <a:pt x="149" y="0"/>
                    </a:cubicBezTo>
                    <a:cubicBezTo>
                      <a:pt x="140" y="0"/>
                      <a:pt x="140" y="9"/>
                      <a:pt x="140" y="14"/>
                    </a:cubicBezTo>
                    <a:cubicBezTo>
                      <a:pt x="140" y="54"/>
                      <a:pt x="140" y="95"/>
                      <a:pt x="140" y="136"/>
                    </a:cubicBezTo>
                    <a:cubicBezTo>
                      <a:pt x="99" y="136"/>
                      <a:pt x="57" y="136"/>
                      <a:pt x="15" y="136"/>
                    </a:cubicBezTo>
                    <a:cubicBezTo>
                      <a:pt x="9" y="136"/>
                      <a:pt x="0" y="136"/>
                      <a:pt x="0" y="145"/>
                    </a:cubicBezTo>
                    <a:cubicBezTo>
                      <a:pt x="0" y="153"/>
                      <a:pt x="9" y="153"/>
                      <a:pt x="15" y="153"/>
                    </a:cubicBezTo>
                    <a:cubicBezTo>
                      <a:pt x="57" y="153"/>
                      <a:pt x="99" y="153"/>
                      <a:pt x="140" y="153"/>
                    </a:cubicBezTo>
                    <a:cubicBezTo>
                      <a:pt x="140" y="194"/>
                      <a:pt x="140" y="234"/>
                      <a:pt x="140" y="274"/>
                    </a:cubicBezTo>
                    <a:cubicBezTo>
                      <a:pt x="140" y="281"/>
                      <a:pt x="140" y="289"/>
                      <a:pt x="149" y="289"/>
                    </a:cubicBezTo>
                    <a:cubicBezTo>
                      <a:pt x="158" y="289"/>
                      <a:pt x="158" y="281"/>
                      <a:pt x="158" y="274"/>
                    </a:cubicBezTo>
                    <a:cubicBezTo>
                      <a:pt x="158" y="234"/>
                      <a:pt x="158" y="194"/>
                      <a:pt x="158" y="1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5" name=""/>
              <p:cNvSpPr/>
              <p:nvPr/>
            </p:nvSpPr>
            <p:spPr>
              <a:xfrm>
                <a:off x="8070840" y="1488240"/>
                <a:ext cx="88200" cy="140760"/>
              </a:xfrm>
              <a:custGeom>
                <a:avLst/>
                <a:gdLst/>
                <a:ahLst/>
                <a:rect l="0" t="0" r="r" b="b"/>
                <a:pathLst>
                  <a:path w="245" h="391">
                    <a:moveTo>
                      <a:pt x="245" y="59"/>
                    </a:moveTo>
                    <a:cubicBezTo>
                      <a:pt x="245" y="26"/>
                      <a:pt x="221" y="0"/>
                      <a:pt x="184" y="0"/>
                    </a:cubicBezTo>
                    <a:cubicBezTo>
                      <a:pt x="158" y="0"/>
                      <a:pt x="145" y="6"/>
                      <a:pt x="130" y="17"/>
                    </a:cubicBezTo>
                    <a:cubicBezTo>
                      <a:pt x="105" y="35"/>
                      <a:pt x="80" y="78"/>
                      <a:pt x="71" y="110"/>
                    </a:cubicBezTo>
                    <a:cubicBezTo>
                      <a:pt x="48" y="202"/>
                      <a:pt x="24" y="294"/>
                      <a:pt x="0" y="386"/>
                    </a:cubicBezTo>
                    <a:cubicBezTo>
                      <a:pt x="0" y="388"/>
                      <a:pt x="3" y="391"/>
                      <a:pt x="6" y="391"/>
                    </a:cubicBezTo>
                    <a:cubicBezTo>
                      <a:pt x="10" y="391"/>
                      <a:pt x="10" y="389"/>
                      <a:pt x="11" y="388"/>
                    </a:cubicBezTo>
                    <a:cubicBezTo>
                      <a:pt x="22" y="348"/>
                      <a:pt x="32" y="308"/>
                      <a:pt x="42" y="268"/>
                    </a:cubicBezTo>
                    <a:cubicBezTo>
                      <a:pt x="51" y="294"/>
                      <a:pt x="71" y="310"/>
                      <a:pt x="103" y="310"/>
                    </a:cubicBezTo>
                    <a:cubicBezTo>
                      <a:pt x="136" y="310"/>
                      <a:pt x="170" y="295"/>
                      <a:pt x="190" y="276"/>
                    </a:cubicBezTo>
                    <a:cubicBezTo>
                      <a:pt x="212" y="256"/>
                      <a:pt x="226" y="229"/>
                      <a:pt x="226" y="196"/>
                    </a:cubicBezTo>
                    <a:cubicBezTo>
                      <a:pt x="226" y="164"/>
                      <a:pt x="209" y="142"/>
                      <a:pt x="193" y="131"/>
                    </a:cubicBezTo>
                    <a:cubicBezTo>
                      <a:pt x="219" y="117"/>
                      <a:pt x="245" y="90"/>
                      <a:pt x="245" y="59"/>
                    </a:cubicBezTo>
                    <a:moveTo>
                      <a:pt x="165" y="131"/>
                    </a:moveTo>
                    <a:cubicBezTo>
                      <a:pt x="158" y="133"/>
                      <a:pt x="153" y="135"/>
                      <a:pt x="143" y="135"/>
                    </a:cubicBezTo>
                    <a:cubicBezTo>
                      <a:pt x="136" y="135"/>
                      <a:pt x="128" y="135"/>
                      <a:pt x="122" y="132"/>
                    </a:cubicBezTo>
                    <a:cubicBezTo>
                      <a:pt x="124" y="129"/>
                      <a:pt x="140" y="129"/>
                      <a:pt x="145" y="129"/>
                    </a:cubicBezTo>
                    <a:cubicBezTo>
                      <a:pt x="154" y="129"/>
                      <a:pt x="158" y="129"/>
                      <a:pt x="165" y="131"/>
                    </a:cubicBezTo>
                    <a:moveTo>
                      <a:pt x="219" y="49"/>
                    </a:moveTo>
                    <a:cubicBezTo>
                      <a:pt x="219" y="79"/>
                      <a:pt x="203" y="111"/>
                      <a:pt x="180" y="124"/>
                    </a:cubicBezTo>
                    <a:cubicBezTo>
                      <a:pt x="167" y="120"/>
                      <a:pt x="158" y="119"/>
                      <a:pt x="145" y="119"/>
                    </a:cubicBezTo>
                    <a:cubicBezTo>
                      <a:pt x="135" y="119"/>
                      <a:pt x="110" y="119"/>
                      <a:pt x="110" y="132"/>
                    </a:cubicBezTo>
                    <a:cubicBezTo>
                      <a:pt x="110" y="145"/>
                      <a:pt x="133" y="143"/>
                      <a:pt x="142" y="143"/>
                    </a:cubicBezTo>
                    <a:cubicBezTo>
                      <a:pt x="158" y="143"/>
                      <a:pt x="165" y="143"/>
                      <a:pt x="179" y="138"/>
                    </a:cubicBezTo>
                    <a:cubicBezTo>
                      <a:pt x="195" y="153"/>
                      <a:pt x="198" y="167"/>
                      <a:pt x="198" y="187"/>
                    </a:cubicBezTo>
                    <a:cubicBezTo>
                      <a:pt x="199" y="213"/>
                      <a:pt x="187" y="245"/>
                      <a:pt x="175" y="262"/>
                    </a:cubicBezTo>
                    <a:cubicBezTo>
                      <a:pt x="158" y="285"/>
                      <a:pt x="128" y="300"/>
                      <a:pt x="102" y="300"/>
                    </a:cubicBezTo>
                    <a:cubicBezTo>
                      <a:pt x="68" y="300"/>
                      <a:pt x="51" y="276"/>
                      <a:pt x="51" y="245"/>
                    </a:cubicBezTo>
                    <a:cubicBezTo>
                      <a:pt x="51" y="241"/>
                      <a:pt x="51" y="234"/>
                      <a:pt x="54" y="226"/>
                    </a:cubicBezTo>
                    <a:cubicBezTo>
                      <a:pt x="63" y="189"/>
                      <a:pt x="72" y="153"/>
                      <a:pt x="82" y="116"/>
                    </a:cubicBezTo>
                    <a:cubicBezTo>
                      <a:pt x="92" y="79"/>
                      <a:pt x="124" y="10"/>
                      <a:pt x="179" y="10"/>
                    </a:cubicBezTo>
                    <a:cubicBezTo>
                      <a:pt x="204" y="10"/>
                      <a:pt x="219" y="23"/>
                      <a:pt x="219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6" name=""/>
              <p:cNvSpPr/>
              <p:nvPr/>
            </p:nvSpPr>
            <p:spPr>
              <a:xfrm>
                <a:off x="8284680" y="1386000"/>
                <a:ext cx="97200" cy="106920"/>
              </a:xfrm>
              <a:custGeom>
                <a:avLst/>
                <a:gdLst/>
                <a:ahLst/>
                <a:rect l="0" t="0" r="r" b="b"/>
                <a:pathLst>
                  <a:path w="270" h="297">
                    <a:moveTo>
                      <a:pt x="151" y="33"/>
                    </a:moveTo>
                    <a:cubicBezTo>
                      <a:pt x="154" y="19"/>
                      <a:pt x="156" y="14"/>
                      <a:pt x="198" y="14"/>
                    </a:cubicBezTo>
                    <a:cubicBezTo>
                      <a:pt x="212" y="14"/>
                      <a:pt x="214" y="14"/>
                      <a:pt x="214" y="5"/>
                    </a:cubicBezTo>
                    <a:cubicBezTo>
                      <a:pt x="214" y="0"/>
                      <a:pt x="210" y="0"/>
                      <a:pt x="208" y="0"/>
                    </a:cubicBezTo>
                    <a:cubicBezTo>
                      <a:pt x="193" y="0"/>
                      <a:pt x="156" y="1"/>
                      <a:pt x="142" y="1"/>
                    </a:cubicBezTo>
                    <a:cubicBezTo>
                      <a:pt x="128" y="1"/>
                      <a:pt x="96" y="0"/>
                      <a:pt x="82" y="0"/>
                    </a:cubicBezTo>
                    <a:cubicBezTo>
                      <a:pt x="79" y="0"/>
                      <a:pt x="73" y="0"/>
                      <a:pt x="73" y="9"/>
                    </a:cubicBezTo>
                    <a:cubicBezTo>
                      <a:pt x="73" y="14"/>
                      <a:pt x="78" y="14"/>
                      <a:pt x="85" y="14"/>
                    </a:cubicBezTo>
                    <a:cubicBezTo>
                      <a:pt x="87" y="14"/>
                      <a:pt x="96" y="14"/>
                      <a:pt x="103" y="15"/>
                    </a:cubicBezTo>
                    <a:cubicBezTo>
                      <a:pt x="111" y="15"/>
                      <a:pt x="115" y="16"/>
                      <a:pt x="115" y="21"/>
                    </a:cubicBezTo>
                    <a:cubicBezTo>
                      <a:pt x="115" y="23"/>
                      <a:pt x="115" y="25"/>
                      <a:pt x="114" y="30"/>
                    </a:cubicBezTo>
                    <a:cubicBezTo>
                      <a:pt x="94" y="108"/>
                      <a:pt x="74" y="185"/>
                      <a:pt x="54" y="263"/>
                    </a:cubicBezTo>
                    <a:cubicBezTo>
                      <a:pt x="48" y="279"/>
                      <a:pt x="47" y="283"/>
                      <a:pt x="13" y="283"/>
                    </a:cubicBezTo>
                    <a:cubicBezTo>
                      <a:pt x="5" y="283"/>
                      <a:pt x="0" y="283"/>
                      <a:pt x="0" y="292"/>
                    </a:cubicBezTo>
                    <a:cubicBezTo>
                      <a:pt x="0" y="297"/>
                      <a:pt x="4" y="297"/>
                      <a:pt x="13" y="297"/>
                    </a:cubicBezTo>
                    <a:cubicBezTo>
                      <a:pt x="82" y="297"/>
                      <a:pt x="151" y="297"/>
                      <a:pt x="219" y="297"/>
                    </a:cubicBezTo>
                    <a:cubicBezTo>
                      <a:pt x="231" y="297"/>
                      <a:pt x="231" y="297"/>
                      <a:pt x="233" y="289"/>
                    </a:cubicBezTo>
                    <a:cubicBezTo>
                      <a:pt x="245" y="258"/>
                      <a:pt x="257" y="227"/>
                      <a:pt x="269" y="195"/>
                    </a:cubicBezTo>
                    <a:cubicBezTo>
                      <a:pt x="270" y="190"/>
                      <a:pt x="270" y="190"/>
                      <a:pt x="270" y="189"/>
                    </a:cubicBezTo>
                    <a:cubicBezTo>
                      <a:pt x="270" y="188"/>
                      <a:pt x="269" y="184"/>
                      <a:pt x="265" y="184"/>
                    </a:cubicBezTo>
                    <a:cubicBezTo>
                      <a:pt x="261" y="184"/>
                      <a:pt x="261" y="187"/>
                      <a:pt x="258" y="194"/>
                    </a:cubicBezTo>
                    <a:cubicBezTo>
                      <a:pt x="242" y="234"/>
                      <a:pt x="223" y="283"/>
                      <a:pt x="145" y="283"/>
                    </a:cubicBezTo>
                    <a:cubicBezTo>
                      <a:pt x="131" y="283"/>
                      <a:pt x="117" y="283"/>
                      <a:pt x="103" y="283"/>
                    </a:cubicBezTo>
                    <a:cubicBezTo>
                      <a:pt x="97" y="283"/>
                      <a:pt x="96" y="283"/>
                      <a:pt x="93" y="283"/>
                    </a:cubicBezTo>
                    <a:cubicBezTo>
                      <a:pt x="89" y="282"/>
                      <a:pt x="88" y="282"/>
                      <a:pt x="88" y="278"/>
                    </a:cubicBezTo>
                    <a:cubicBezTo>
                      <a:pt x="88" y="277"/>
                      <a:pt x="88" y="276"/>
                      <a:pt x="89" y="268"/>
                    </a:cubicBezTo>
                    <a:cubicBezTo>
                      <a:pt x="110" y="190"/>
                      <a:pt x="130" y="112"/>
                      <a:pt x="151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7" name=""/>
              <p:cNvSpPr/>
              <p:nvPr/>
            </p:nvSpPr>
            <p:spPr>
              <a:xfrm>
                <a:off x="8395560" y="1467720"/>
                <a:ext cx="51840" cy="49320"/>
              </a:xfrm>
              <a:custGeom>
                <a:avLst/>
                <a:gdLst/>
                <a:ahLst/>
                <a:rect l="0" t="0" r="r" b="b"/>
                <a:pathLst>
                  <a:path w="144" h="137">
                    <a:moveTo>
                      <a:pt x="33" y="108"/>
                    </a:moveTo>
                    <a:cubicBezTo>
                      <a:pt x="41" y="100"/>
                      <a:pt x="47" y="94"/>
                      <a:pt x="74" y="73"/>
                    </a:cubicBezTo>
                    <a:cubicBezTo>
                      <a:pt x="80" y="68"/>
                      <a:pt x="103" y="49"/>
                      <a:pt x="112" y="41"/>
                    </a:cubicBezTo>
                    <a:cubicBezTo>
                      <a:pt x="131" y="23"/>
                      <a:pt x="144" y="7"/>
                      <a:pt x="144" y="4"/>
                    </a:cubicBezTo>
                    <a:cubicBezTo>
                      <a:pt x="144" y="0"/>
                      <a:pt x="140" y="0"/>
                      <a:pt x="139" y="0"/>
                    </a:cubicBezTo>
                    <a:cubicBezTo>
                      <a:pt x="135" y="0"/>
                      <a:pt x="135" y="1"/>
                      <a:pt x="133" y="4"/>
                    </a:cubicBezTo>
                    <a:cubicBezTo>
                      <a:pt x="124" y="17"/>
                      <a:pt x="117" y="22"/>
                      <a:pt x="110" y="22"/>
                    </a:cubicBezTo>
                    <a:cubicBezTo>
                      <a:pt x="106" y="22"/>
                      <a:pt x="101" y="21"/>
                      <a:pt x="92" y="12"/>
                    </a:cubicBezTo>
                    <a:cubicBezTo>
                      <a:pt x="80" y="2"/>
                      <a:pt x="74" y="0"/>
                      <a:pt x="66" y="0"/>
                    </a:cubicBezTo>
                    <a:cubicBezTo>
                      <a:pt x="42" y="0"/>
                      <a:pt x="24" y="27"/>
                      <a:pt x="24" y="36"/>
                    </a:cubicBezTo>
                    <a:cubicBezTo>
                      <a:pt x="24" y="38"/>
                      <a:pt x="28" y="40"/>
                      <a:pt x="29" y="40"/>
                    </a:cubicBezTo>
                    <a:cubicBezTo>
                      <a:pt x="33" y="40"/>
                      <a:pt x="34" y="38"/>
                      <a:pt x="36" y="36"/>
                    </a:cubicBezTo>
                    <a:cubicBezTo>
                      <a:pt x="41" y="25"/>
                      <a:pt x="57" y="23"/>
                      <a:pt x="62" y="23"/>
                    </a:cubicBezTo>
                    <a:cubicBezTo>
                      <a:pt x="70" y="23"/>
                      <a:pt x="78" y="26"/>
                      <a:pt x="83" y="27"/>
                    </a:cubicBezTo>
                    <a:cubicBezTo>
                      <a:pt x="99" y="31"/>
                      <a:pt x="102" y="31"/>
                      <a:pt x="110" y="31"/>
                    </a:cubicBezTo>
                    <a:cubicBezTo>
                      <a:pt x="102" y="38"/>
                      <a:pt x="96" y="44"/>
                      <a:pt x="66" y="67"/>
                    </a:cubicBezTo>
                    <a:cubicBezTo>
                      <a:pt x="42" y="87"/>
                      <a:pt x="33" y="94"/>
                      <a:pt x="28" y="100"/>
                    </a:cubicBezTo>
                    <a:cubicBezTo>
                      <a:pt x="9" y="117"/>
                      <a:pt x="0" y="131"/>
                      <a:pt x="0" y="133"/>
                    </a:cubicBezTo>
                    <a:cubicBezTo>
                      <a:pt x="0" y="137"/>
                      <a:pt x="4" y="137"/>
                      <a:pt x="5" y="137"/>
                    </a:cubicBezTo>
                    <a:cubicBezTo>
                      <a:pt x="8" y="137"/>
                      <a:pt x="9" y="137"/>
                      <a:pt x="10" y="135"/>
                    </a:cubicBezTo>
                    <a:cubicBezTo>
                      <a:pt x="19" y="122"/>
                      <a:pt x="28" y="116"/>
                      <a:pt x="40" y="116"/>
                    </a:cubicBezTo>
                    <a:cubicBezTo>
                      <a:pt x="43" y="116"/>
                      <a:pt x="47" y="116"/>
                      <a:pt x="56" y="124"/>
                    </a:cubicBezTo>
                    <a:cubicBezTo>
                      <a:pt x="66" y="132"/>
                      <a:pt x="71" y="137"/>
                      <a:pt x="82" y="137"/>
                    </a:cubicBezTo>
                    <a:cubicBezTo>
                      <a:pt x="116" y="137"/>
                      <a:pt x="136" y="100"/>
                      <a:pt x="136" y="90"/>
                    </a:cubicBezTo>
                    <a:cubicBezTo>
                      <a:pt x="136" y="87"/>
                      <a:pt x="133" y="87"/>
                      <a:pt x="131" y="87"/>
                    </a:cubicBezTo>
                    <a:cubicBezTo>
                      <a:pt x="128" y="87"/>
                      <a:pt x="126" y="88"/>
                      <a:pt x="126" y="91"/>
                    </a:cubicBezTo>
                    <a:cubicBezTo>
                      <a:pt x="120" y="106"/>
                      <a:pt x="101" y="114"/>
                      <a:pt x="85" y="114"/>
                    </a:cubicBezTo>
                    <a:cubicBezTo>
                      <a:pt x="79" y="114"/>
                      <a:pt x="70" y="112"/>
                      <a:pt x="62" y="110"/>
                    </a:cubicBezTo>
                    <a:cubicBezTo>
                      <a:pt x="48" y="108"/>
                      <a:pt x="46" y="108"/>
                      <a:pt x="41" y="108"/>
                    </a:cubicBezTo>
                    <a:cubicBezTo>
                      <a:pt x="40" y="108"/>
                      <a:pt x="34" y="108"/>
                      <a:pt x="33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320" bIns="4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8" name=""/>
              <p:cNvSpPr/>
              <p:nvPr/>
            </p:nvSpPr>
            <p:spPr>
              <a:xfrm>
                <a:off x="8185320" y="1556280"/>
                <a:ext cx="371160" cy="6120"/>
              </a:xfrm>
              <a:custGeom>
                <a:avLst/>
                <a:gdLst/>
                <a:ahLst/>
                <a:rect l="0" t="0" r="r" b="b"/>
                <a:pathLst>
                  <a:path w="1031" h="17">
                    <a:moveTo>
                      <a:pt x="0" y="0"/>
                    </a:moveTo>
                    <a:cubicBezTo>
                      <a:pt x="344" y="0"/>
                      <a:pt x="687" y="0"/>
                      <a:pt x="1031" y="0"/>
                    </a:cubicBezTo>
                    <a:cubicBezTo>
                      <a:pt x="1031" y="6"/>
                      <a:pt x="1031" y="12"/>
                      <a:pt x="1031" y="17"/>
                    </a:cubicBezTo>
                    <a:cubicBezTo>
                      <a:pt x="687" y="17"/>
                      <a:pt x="344" y="17"/>
                      <a:pt x="0" y="17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880" bIns="-38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9" name=""/>
              <p:cNvSpPr/>
              <p:nvPr/>
            </p:nvSpPr>
            <p:spPr>
              <a:xfrm>
                <a:off x="8193600" y="1601640"/>
                <a:ext cx="64440" cy="104040"/>
              </a:xfrm>
              <a:custGeom>
                <a:avLst/>
                <a:gdLst/>
                <a:ahLst/>
                <a:rect l="0" t="0" r="r" b="b"/>
                <a:pathLst>
                  <a:path w="179" h="289">
                    <a:moveTo>
                      <a:pt x="34" y="256"/>
                    </a:moveTo>
                    <a:cubicBezTo>
                      <a:pt x="50" y="241"/>
                      <a:pt x="66" y="225"/>
                      <a:pt x="82" y="210"/>
                    </a:cubicBezTo>
                    <a:cubicBezTo>
                      <a:pt x="152" y="151"/>
                      <a:pt x="179" y="127"/>
                      <a:pt x="179" y="84"/>
                    </a:cubicBezTo>
                    <a:cubicBezTo>
                      <a:pt x="179" y="35"/>
                      <a:pt x="138" y="0"/>
                      <a:pt x="84" y="0"/>
                    </a:cubicBezTo>
                    <a:cubicBezTo>
                      <a:pt x="33" y="0"/>
                      <a:pt x="0" y="40"/>
                      <a:pt x="0" y="78"/>
                    </a:cubicBezTo>
                    <a:cubicBezTo>
                      <a:pt x="0" y="103"/>
                      <a:pt x="22" y="103"/>
                      <a:pt x="24" y="103"/>
                    </a:cubicBezTo>
                    <a:cubicBezTo>
                      <a:pt x="31" y="103"/>
                      <a:pt x="47" y="98"/>
                      <a:pt x="47" y="79"/>
                    </a:cubicBezTo>
                    <a:cubicBezTo>
                      <a:pt x="47" y="68"/>
                      <a:pt x="38" y="57"/>
                      <a:pt x="23" y="57"/>
                    </a:cubicBezTo>
                    <a:cubicBezTo>
                      <a:pt x="19" y="57"/>
                      <a:pt x="19" y="57"/>
                      <a:pt x="18" y="57"/>
                    </a:cubicBezTo>
                    <a:cubicBezTo>
                      <a:pt x="28" y="30"/>
                      <a:pt x="52" y="14"/>
                      <a:pt x="78" y="14"/>
                    </a:cubicBezTo>
                    <a:cubicBezTo>
                      <a:pt x="119" y="14"/>
                      <a:pt x="138" y="48"/>
                      <a:pt x="138" y="84"/>
                    </a:cubicBezTo>
                    <a:cubicBezTo>
                      <a:pt x="138" y="119"/>
                      <a:pt x="116" y="153"/>
                      <a:pt x="91" y="179"/>
                    </a:cubicBezTo>
                    <a:cubicBezTo>
                      <a:pt x="62" y="210"/>
                      <a:pt x="34" y="242"/>
                      <a:pt x="5" y="273"/>
                    </a:cubicBezTo>
                    <a:cubicBezTo>
                      <a:pt x="0" y="278"/>
                      <a:pt x="0" y="278"/>
                      <a:pt x="0" y="289"/>
                    </a:cubicBezTo>
                    <a:cubicBezTo>
                      <a:pt x="55" y="289"/>
                      <a:pt x="111" y="289"/>
                      <a:pt x="166" y="289"/>
                    </a:cubicBezTo>
                    <a:cubicBezTo>
                      <a:pt x="170" y="264"/>
                      <a:pt x="174" y="239"/>
                      <a:pt x="179" y="214"/>
                    </a:cubicBezTo>
                    <a:cubicBezTo>
                      <a:pt x="175" y="214"/>
                      <a:pt x="171" y="214"/>
                      <a:pt x="167" y="214"/>
                    </a:cubicBezTo>
                    <a:cubicBezTo>
                      <a:pt x="166" y="226"/>
                      <a:pt x="162" y="246"/>
                      <a:pt x="158" y="252"/>
                    </a:cubicBezTo>
                    <a:cubicBezTo>
                      <a:pt x="154" y="256"/>
                      <a:pt x="125" y="256"/>
                      <a:pt x="115" y="256"/>
                    </a:cubicBezTo>
                    <a:cubicBezTo>
                      <a:pt x="88" y="256"/>
                      <a:pt x="61" y="256"/>
                      <a:pt x="34" y="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0" name=""/>
              <p:cNvSpPr/>
              <p:nvPr/>
            </p:nvSpPr>
            <p:spPr>
              <a:xfrm>
                <a:off x="8270640" y="1638000"/>
                <a:ext cx="86760" cy="69480"/>
              </a:xfrm>
              <a:custGeom>
                <a:avLst/>
                <a:gdLst/>
                <a:ahLst/>
                <a:rect l="0" t="0" r="r" b="b"/>
                <a:pathLst>
                  <a:path w="241" h="193">
                    <a:moveTo>
                      <a:pt x="106" y="26"/>
                    </a:moveTo>
                    <a:cubicBezTo>
                      <a:pt x="123" y="26"/>
                      <a:pt x="140" y="26"/>
                      <a:pt x="157" y="26"/>
                    </a:cubicBezTo>
                    <a:cubicBezTo>
                      <a:pt x="142" y="90"/>
                      <a:pt x="138" y="109"/>
                      <a:pt x="138" y="137"/>
                    </a:cubicBezTo>
                    <a:cubicBezTo>
                      <a:pt x="138" y="145"/>
                      <a:pt x="138" y="156"/>
                      <a:pt x="142" y="171"/>
                    </a:cubicBezTo>
                    <a:cubicBezTo>
                      <a:pt x="145" y="189"/>
                      <a:pt x="151" y="193"/>
                      <a:pt x="158" y="193"/>
                    </a:cubicBezTo>
                    <a:cubicBezTo>
                      <a:pt x="167" y="193"/>
                      <a:pt x="176" y="184"/>
                      <a:pt x="176" y="175"/>
                    </a:cubicBezTo>
                    <a:cubicBezTo>
                      <a:pt x="176" y="173"/>
                      <a:pt x="176" y="172"/>
                      <a:pt x="173" y="166"/>
                    </a:cubicBezTo>
                    <a:cubicBezTo>
                      <a:pt x="161" y="135"/>
                      <a:pt x="161" y="106"/>
                      <a:pt x="161" y="94"/>
                    </a:cubicBezTo>
                    <a:cubicBezTo>
                      <a:pt x="161" y="72"/>
                      <a:pt x="163" y="48"/>
                      <a:pt x="168" y="26"/>
                    </a:cubicBezTo>
                    <a:cubicBezTo>
                      <a:pt x="185" y="26"/>
                      <a:pt x="202" y="26"/>
                      <a:pt x="219" y="26"/>
                    </a:cubicBezTo>
                    <a:cubicBezTo>
                      <a:pt x="226" y="26"/>
                      <a:pt x="241" y="26"/>
                      <a:pt x="241" y="11"/>
                    </a:cubicBezTo>
                    <a:cubicBezTo>
                      <a:pt x="241" y="0"/>
                      <a:pt x="232" y="0"/>
                      <a:pt x="223" y="0"/>
                    </a:cubicBezTo>
                    <a:cubicBezTo>
                      <a:pt x="173" y="0"/>
                      <a:pt x="123" y="0"/>
                      <a:pt x="73" y="0"/>
                    </a:cubicBezTo>
                    <a:cubicBezTo>
                      <a:pt x="64" y="0"/>
                      <a:pt x="46" y="0"/>
                      <a:pt x="27" y="21"/>
                    </a:cubicBezTo>
                    <a:cubicBezTo>
                      <a:pt x="11" y="37"/>
                      <a:pt x="0" y="58"/>
                      <a:pt x="0" y="59"/>
                    </a:cubicBezTo>
                    <a:cubicBezTo>
                      <a:pt x="0" y="61"/>
                      <a:pt x="0" y="64"/>
                      <a:pt x="5" y="64"/>
                    </a:cubicBezTo>
                    <a:cubicBezTo>
                      <a:pt x="9" y="64"/>
                      <a:pt x="9" y="62"/>
                      <a:pt x="11" y="59"/>
                    </a:cubicBezTo>
                    <a:cubicBezTo>
                      <a:pt x="34" y="26"/>
                      <a:pt x="60" y="26"/>
                      <a:pt x="69" y="26"/>
                    </a:cubicBezTo>
                    <a:cubicBezTo>
                      <a:pt x="77" y="26"/>
                      <a:pt x="86" y="26"/>
                      <a:pt x="94" y="26"/>
                    </a:cubicBezTo>
                    <a:cubicBezTo>
                      <a:pt x="80" y="78"/>
                      <a:pt x="56" y="131"/>
                      <a:pt x="37" y="171"/>
                    </a:cubicBezTo>
                    <a:cubicBezTo>
                      <a:pt x="33" y="177"/>
                      <a:pt x="33" y="178"/>
                      <a:pt x="33" y="180"/>
                    </a:cubicBezTo>
                    <a:cubicBezTo>
                      <a:pt x="33" y="189"/>
                      <a:pt x="41" y="193"/>
                      <a:pt x="46" y="193"/>
                    </a:cubicBezTo>
                    <a:cubicBezTo>
                      <a:pt x="60" y="193"/>
                      <a:pt x="64" y="180"/>
                      <a:pt x="69" y="164"/>
                    </a:cubicBezTo>
                    <a:cubicBezTo>
                      <a:pt x="75" y="145"/>
                      <a:pt x="75" y="143"/>
                      <a:pt x="80" y="121"/>
                    </a:cubicBezTo>
                    <a:cubicBezTo>
                      <a:pt x="89" y="89"/>
                      <a:pt x="97" y="58"/>
                      <a:pt x="106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480" bIns="24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1" name=""/>
              <p:cNvSpPr/>
              <p:nvPr/>
            </p:nvSpPr>
            <p:spPr>
              <a:xfrm>
                <a:off x="8358840" y="1636200"/>
                <a:ext cx="83880" cy="99720"/>
              </a:xfrm>
              <a:custGeom>
                <a:avLst/>
                <a:gdLst/>
                <a:ahLst/>
                <a:rect l="0" t="0" r="r" b="b"/>
                <a:pathLst>
                  <a:path w="233" h="277">
                    <a:moveTo>
                      <a:pt x="34" y="246"/>
                    </a:moveTo>
                    <a:cubicBezTo>
                      <a:pt x="31" y="260"/>
                      <a:pt x="29" y="263"/>
                      <a:pt x="10" y="263"/>
                    </a:cubicBezTo>
                    <a:cubicBezTo>
                      <a:pt x="5" y="263"/>
                      <a:pt x="0" y="263"/>
                      <a:pt x="0" y="272"/>
                    </a:cubicBezTo>
                    <a:cubicBezTo>
                      <a:pt x="0" y="274"/>
                      <a:pt x="1" y="277"/>
                      <a:pt x="5" y="277"/>
                    </a:cubicBezTo>
                    <a:cubicBezTo>
                      <a:pt x="18" y="277"/>
                      <a:pt x="31" y="276"/>
                      <a:pt x="43" y="276"/>
                    </a:cubicBezTo>
                    <a:cubicBezTo>
                      <a:pt x="57" y="276"/>
                      <a:pt x="73" y="277"/>
                      <a:pt x="88" y="277"/>
                    </a:cubicBezTo>
                    <a:cubicBezTo>
                      <a:pt x="89" y="277"/>
                      <a:pt x="96" y="277"/>
                      <a:pt x="96" y="268"/>
                    </a:cubicBezTo>
                    <a:cubicBezTo>
                      <a:pt x="96" y="263"/>
                      <a:pt x="91" y="263"/>
                      <a:pt x="84" y="263"/>
                    </a:cubicBezTo>
                    <a:cubicBezTo>
                      <a:pt x="62" y="263"/>
                      <a:pt x="62" y="260"/>
                      <a:pt x="62" y="256"/>
                    </a:cubicBezTo>
                    <a:cubicBezTo>
                      <a:pt x="62" y="251"/>
                      <a:pt x="82" y="180"/>
                      <a:pt x="84" y="169"/>
                    </a:cubicBezTo>
                    <a:cubicBezTo>
                      <a:pt x="91" y="182"/>
                      <a:pt x="103" y="198"/>
                      <a:pt x="125" y="198"/>
                    </a:cubicBezTo>
                    <a:cubicBezTo>
                      <a:pt x="177" y="198"/>
                      <a:pt x="233" y="133"/>
                      <a:pt x="233" y="70"/>
                    </a:cubicBezTo>
                    <a:cubicBezTo>
                      <a:pt x="233" y="30"/>
                      <a:pt x="208" y="0"/>
                      <a:pt x="173" y="0"/>
                    </a:cubicBezTo>
                    <a:cubicBezTo>
                      <a:pt x="152" y="0"/>
                      <a:pt x="130" y="16"/>
                      <a:pt x="115" y="33"/>
                    </a:cubicBezTo>
                    <a:cubicBezTo>
                      <a:pt x="111" y="10"/>
                      <a:pt x="92" y="0"/>
                      <a:pt x="75" y="0"/>
                    </a:cubicBezTo>
                    <a:cubicBezTo>
                      <a:pt x="55" y="0"/>
                      <a:pt x="46" y="17"/>
                      <a:pt x="42" y="25"/>
                    </a:cubicBezTo>
                    <a:cubicBezTo>
                      <a:pt x="33" y="40"/>
                      <a:pt x="28" y="65"/>
                      <a:pt x="28" y="67"/>
                    </a:cubicBezTo>
                    <a:cubicBezTo>
                      <a:pt x="28" y="72"/>
                      <a:pt x="32" y="72"/>
                      <a:pt x="33" y="72"/>
                    </a:cubicBezTo>
                    <a:cubicBezTo>
                      <a:pt x="38" y="72"/>
                      <a:pt x="38" y="72"/>
                      <a:pt x="41" y="62"/>
                    </a:cubicBezTo>
                    <a:cubicBezTo>
                      <a:pt x="48" y="31"/>
                      <a:pt x="57" y="10"/>
                      <a:pt x="74" y="10"/>
                    </a:cubicBezTo>
                    <a:cubicBezTo>
                      <a:pt x="82" y="10"/>
                      <a:pt x="88" y="14"/>
                      <a:pt x="88" y="30"/>
                    </a:cubicBezTo>
                    <a:cubicBezTo>
                      <a:pt x="88" y="40"/>
                      <a:pt x="87" y="44"/>
                      <a:pt x="84" y="52"/>
                    </a:cubicBezTo>
                    <a:cubicBezTo>
                      <a:pt x="68" y="117"/>
                      <a:pt x="51" y="181"/>
                      <a:pt x="34" y="246"/>
                    </a:cubicBezTo>
                    <a:moveTo>
                      <a:pt x="114" y="57"/>
                    </a:moveTo>
                    <a:cubicBezTo>
                      <a:pt x="116" y="46"/>
                      <a:pt x="129" y="33"/>
                      <a:pt x="136" y="26"/>
                    </a:cubicBezTo>
                    <a:cubicBezTo>
                      <a:pt x="152" y="14"/>
                      <a:pt x="165" y="10"/>
                      <a:pt x="172" y="10"/>
                    </a:cubicBezTo>
                    <a:cubicBezTo>
                      <a:pt x="190" y="10"/>
                      <a:pt x="202" y="25"/>
                      <a:pt x="202" y="51"/>
                    </a:cubicBezTo>
                    <a:cubicBezTo>
                      <a:pt x="202" y="77"/>
                      <a:pt x="186" y="126"/>
                      <a:pt x="179" y="143"/>
                    </a:cubicBezTo>
                    <a:cubicBezTo>
                      <a:pt x="163" y="173"/>
                      <a:pt x="142" y="188"/>
                      <a:pt x="125" y="188"/>
                    </a:cubicBezTo>
                    <a:cubicBezTo>
                      <a:pt x="96" y="188"/>
                      <a:pt x="89" y="152"/>
                      <a:pt x="89" y="150"/>
                    </a:cubicBezTo>
                    <a:cubicBezTo>
                      <a:pt x="89" y="148"/>
                      <a:pt x="89" y="147"/>
                      <a:pt x="91" y="142"/>
                    </a:cubicBezTo>
                    <a:cubicBezTo>
                      <a:pt x="98" y="114"/>
                      <a:pt x="106" y="85"/>
                      <a:pt x="114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2" name=""/>
              <p:cNvSpPr/>
              <p:nvPr/>
            </p:nvSpPr>
            <p:spPr>
              <a:xfrm>
                <a:off x="8452800" y="1654200"/>
                <a:ext cx="86760" cy="74880"/>
              </a:xfrm>
              <a:custGeom>
                <a:avLst/>
                <a:gdLst/>
                <a:ahLst/>
                <a:rect l="0" t="0" r="r" b="b"/>
                <a:pathLst>
                  <a:path w="241" h="208">
                    <a:moveTo>
                      <a:pt x="38" y="184"/>
                    </a:moveTo>
                    <a:cubicBezTo>
                      <a:pt x="34" y="195"/>
                      <a:pt x="34" y="198"/>
                      <a:pt x="10" y="198"/>
                    </a:cubicBezTo>
                    <a:cubicBezTo>
                      <a:pt x="5" y="198"/>
                      <a:pt x="0" y="198"/>
                      <a:pt x="0" y="204"/>
                    </a:cubicBezTo>
                    <a:cubicBezTo>
                      <a:pt x="0" y="208"/>
                      <a:pt x="4" y="208"/>
                      <a:pt x="10" y="208"/>
                    </a:cubicBezTo>
                    <a:cubicBezTo>
                      <a:pt x="51" y="208"/>
                      <a:pt x="91" y="208"/>
                      <a:pt x="131" y="208"/>
                    </a:cubicBezTo>
                    <a:cubicBezTo>
                      <a:pt x="184" y="208"/>
                      <a:pt x="224" y="173"/>
                      <a:pt x="224" y="143"/>
                    </a:cubicBezTo>
                    <a:cubicBezTo>
                      <a:pt x="224" y="121"/>
                      <a:pt x="204" y="103"/>
                      <a:pt x="171" y="100"/>
                    </a:cubicBezTo>
                    <a:cubicBezTo>
                      <a:pt x="209" y="93"/>
                      <a:pt x="241" y="69"/>
                      <a:pt x="241" y="43"/>
                    </a:cubicBezTo>
                    <a:cubicBezTo>
                      <a:pt x="241" y="21"/>
                      <a:pt x="217" y="0"/>
                      <a:pt x="176" y="0"/>
                    </a:cubicBezTo>
                    <a:cubicBezTo>
                      <a:pt x="138" y="0"/>
                      <a:pt x="99" y="0"/>
                      <a:pt x="61" y="0"/>
                    </a:cubicBezTo>
                    <a:cubicBezTo>
                      <a:pt x="56" y="0"/>
                      <a:pt x="51" y="0"/>
                      <a:pt x="51" y="7"/>
                    </a:cubicBezTo>
                    <a:cubicBezTo>
                      <a:pt x="51" y="11"/>
                      <a:pt x="55" y="11"/>
                      <a:pt x="61" y="11"/>
                    </a:cubicBezTo>
                    <a:cubicBezTo>
                      <a:pt x="65" y="12"/>
                      <a:pt x="68" y="11"/>
                      <a:pt x="74" y="12"/>
                    </a:cubicBezTo>
                    <a:cubicBezTo>
                      <a:pt x="80" y="12"/>
                      <a:pt x="80" y="14"/>
                      <a:pt x="80" y="16"/>
                    </a:cubicBezTo>
                    <a:cubicBezTo>
                      <a:pt x="80" y="17"/>
                      <a:pt x="80" y="19"/>
                      <a:pt x="79" y="23"/>
                    </a:cubicBezTo>
                    <a:cubicBezTo>
                      <a:pt x="65" y="77"/>
                      <a:pt x="52" y="131"/>
                      <a:pt x="38" y="184"/>
                    </a:cubicBezTo>
                    <a:moveTo>
                      <a:pt x="88" y="96"/>
                    </a:moveTo>
                    <a:cubicBezTo>
                      <a:pt x="94" y="72"/>
                      <a:pt x="101" y="47"/>
                      <a:pt x="107" y="22"/>
                    </a:cubicBezTo>
                    <a:cubicBezTo>
                      <a:pt x="110" y="12"/>
                      <a:pt x="110" y="11"/>
                      <a:pt x="122" y="11"/>
                    </a:cubicBezTo>
                    <a:cubicBezTo>
                      <a:pt x="139" y="11"/>
                      <a:pt x="155" y="11"/>
                      <a:pt x="171" y="11"/>
                    </a:cubicBezTo>
                    <a:cubicBezTo>
                      <a:pt x="203" y="11"/>
                      <a:pt x="210" y="32"/>
                      <a:pt x="210" y="43"/>
                    </a:cubicBezTo>
                    <a:cubicBezTo>
                      <a:pt x="210" y="68"/>
                      <a:pt x="181" y="96"/>
                      <a:pt x="139" y="96"/>
                    </a:cubicBezTo>
                    <a:cubicBezTo>
                      <a:pt x="122" y="96"/>
                      <a:pt x="105" y="96"/>
                      <a:pt x="88" y="96"/>
                    </a:cubicBezTo>
                    <a:moveTo>
                      <a:pt x="73" y="198"/>
                    </a:moveTo>
                    <a:cubicBezTo>
                      <a:pt x="62" y="198"/>
                      <a:pt x="62" y="196"/>
                      <a:pt x="62" y="194"/>
                    </a:cubicBezTo>
                    <a:cubicBezTo>
                      <a:pt x="63" y="192"/>
                      <a:pt x="62" y="193"/>
                      <a:pt x="64" y="188"/>
                    </a:cubicBezTo>
                    <a:cubicBezTo>
                      <a:pt x="71" y="160"/>
                      <a:pt x="78" y="133"/>
                      <a:pt x="85" y="105"/>
                    </a:cubicBezTo>
                    <a:cubicBezTo>
                      <a:pt x="108" y="105"/>
                      <a:pt x="130" y="105"/>
                      <a:pt x="152" y="105"/>
                    </a:cubicBezTo>
                    <a:cubicBezTo>
                      <a:pt x="181" y="105"/>
                      <a:pt x="193" y="124"/>
                      <a:pt x="193" y="141"/>
                    </a:cubicBezTo>
                    <a:cubicBezTo>
                      <a:pt x="193" y="171"/>
                      <a:pt x="161" y="198"/>
                      <a:pt x="124" y="198"/>
                    </a:cubicBezTo>
                    <a:cubicBezTo>
                      <a:pt x="107" y="198"/>
                      <a:pt x="90" y="198"/>
                      <a:pt x="73" y="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880" bIns="29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3" name=""/>
              <p:cNvSpPr/>
              <p:nvPr/>
            </p:nvSpPr>
            <p:spPr>
              <a:xfrm>
                <a:off x="8607600" y="1528200"/>
                <a:ext cx="52920" cy="72000"/>
              </a:xfrm>
              <a:custGeom>
                <a:avLst/>
                <a:gdLst/>
                <a:ahLst/>
                <a:rect l="0" t="0" r="r" b="b"/>
                <a:pathLst>
                  <a:path w="147" h="200">
                    <a:moveTo>
                      <a:pt x="79" y="111"/>
                    </a:moveTo>
                    <a:cubicBezTo>
                      <a:pt x="88" y="112"/>
                      <a:pt x="125" y="120"/>
                      <a:pt x="125" y="151"/>
                    </a:cubicBezTo>
                    <a:cubicBezTo>
                      <a:pt x="125" y="173"/>
                      <a:pt x="110" y="190"/>
                      <a:pt x="74" y="190"/>
                    </a:cubicBezTo>
                    <a:cubicBezTo>
                      <a:pt x="37" y="190"/>
                      <a:pt x="20" y="166"/>
                      <a:pt x="11" y="129"/>
                    </a:cubicBezTo>
                    <a:cubicBezTo>
                      <a:pt x="10" y="122"/>
                      <a:pt x="10" y="121"/>
                      <a:pt x="6" y="121"/>
                    </a:cubicBezTo>
                    <a:cubicBezTo>
                      <a:pt x="0" y="121"/>
                      <a:pt x="0" y="124"/>
                      <a:pt x="0" y="132"/>
                    </a:cubicBezTo>
                    <a:cubicBezTo>
                      <a:pt x="0" y="151"/>
                      <a:pt x="0" y="170"/>
                      <a:pt x="0" y="189"/>
                    </a:cubicBezTo>
                    <a:cubicBezTo>
                      <a:pt x="0" y="196"/>
                      <a:pt x="0" y="200"/>
                      <a:pt x="5" y="200"/>
                    </a:cubicBezTo>
                    <a:cubicBezTo>
                      <a:pt x="8" y="200"/>
                      <a:pt x="8" y="199"/>
                      <a:pt x="17" y="192"/>
                    </a:cubicBezTo>
                    <a:cubicBezTo>
                      <a:pt x="17" y="190"/>
                      <a:pt x="17" y="189"/>
                      <a:pt x="26" y="180"/>
                    </a:cubicBezTo>
                    <a:cubicBezTo>
                      <a:pt x="45" y="199"/>
                      <a:pt x="65" y="200"/>
                      <a:pt x="74" y="200"/>
                    </a:cubicBezTo>
                    <a:cubicBezTo>
                      <a:pt x="126" y="200"/>
                      <a:pt x="147" y="171"/>
                      <a:pt x="147" y="140"/>
                    </a:cubicBezTo>
                    <a:cubicBezTo>
                      <a:pt x="147" y="116"/>
                      <a:pt x="133" y="104"/>
                      <a:pt x="128" y="98"/>
                    </a:cubicBezTo>
                    <a:cubicBezTo>
                      <a:pt x="114" y="84"/>
                      <a:pt x="96" y="80"/>
                      <a:pt x="77" y="77"/>
                    </a:cubicBezTo>
                    <a:cubicBezTo>
                      <a:pt x="51" y="73"/>
                      <a:pt x="22" y="67"/>
                      <a:pt x="22" y="42"/>
                    </a:cubicBezTo>
                    <a:cubicBezTo>
                      <a:pt x="22" y="26"/>
                      <a:pt x="33" y="9"/>
                      <a:pt x="71" y="9"/>
                    </a:cubicBezTo>
                    <a:cubicBezTo>
                      <a:pt x="121" y="9"/>
                      <a:pt x="124" y="48"/>
                      <a:pt x="124" y="61"/>
                    </a:cubicBezTo>
                    <a:cubicBezTo>
                      <a:pt x="125" y="65"/>
                      <a:pt x="129" y="65"/>
                      <a:pt x="130" y="65"/>
                    </a:cubicBezTo>
                    <a:cubicBezTo>
                      <a:pt x="135" y="65"/>
                      <a:pt x="135" y="63"/>
                      <a:pt x="135" y="54"/>
                    </a:cubicBezTo>
                    <a:cubicBezTo>
                      <a:pt x="135" y="40"/>
                      <a:pt x="135" y="26"/>
                      <a:pt x="135" y="11"/>
                    </a:cubicBezTo>
                    <a:cubicBezTo>
                      <a:pt x="135" y="4"/>
                      <a:pt x="135" y="0"/>
                      <a:pt x="130" y="0"/>
                    </a:cubicBezTo>
                    <a:cubicBezTo>
                      <a:pt x="129" y="0"/>
                      <a:pt x="128" y="0"/>
                      <a:pt x="121" y="5"/>
                    </a:cubicBezTo>
                    <a:cubicBezTo>
                      <a:pt x="120" y="7"/>
                      <a:pt x="116" y="11"/>
                      <a:pt x="114" y="12"/>
                    </a:cubicBezTo>
                    <a:cubicBezTo>
                      <a:pt x="97" y="0"/>
                      <a:pt x="79" y="0"/>
                      <a:pt x="71" y="0"/>
                    </a:cubicBezTo>
                    <a:cubicBezTo>
                      <a:pt x="17" y="0"/>
                      <a:pt x="0" y="30"/>
                      <a:pt x="0" y="53"/>
                    </a:cubicBezTo>
                    <a:cubicBezTo>
                      <a:pt x="0" y="69"/>
                      <a:pt x="8" y="82"/>
                      <a:pt x="19" y="90"/>
                    </a:cubicBezTo>
                    <a:cubicBezTo>
                      <a:pt x="33" y="101"/>
                      <a:pt x="46" y="105"/>
                      <a:pt x="79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7000" bIns="27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4" name=""/>
              <p:cNvSpPr/>
              <p:nvPr/>
            </p:nvSpPr>
            <p:spPr>
              <a:xfrm>
                <a:off x="8671320" y="1494000"/>
                <a:ext cx="34560" cy="104400"/>
              </a:xfrm>
              <a:custGeom>
                <a:avLst/>
                <a:gdLst/>
                <a:ahLst/>
                <a:rect l="0" t="0" r="r" b="b"/>
                <a:pathLst>
                  <a:path w="96" h="290">
                    <a:moveTo>
                      <a:pt x="64" y="98"/>
                    </a:moveTo>
                    <a:cubicBezTo>
                      <a:pt x="43" y="99"/>
                      <a:pt x="22" y="101"/>
                      <a:pt x="1" y="103"/>
                    </a:cubicBezTo>
                    <a:cubicBezTo>
                      <a:pt x="1" y="107"/>
                      <a:pt x="1" y="112"/>
                      <a:pt x="1" y="116"/>
                    </a:cubicBezTo>
                    <a:cubicBezTo>
                      <a:pt x="31" y="116"/>
                      <a:pt x="34" y="119"/>
                      <a:pt x="34" y="140"/>
                    </a:cubicBezTo>
                    <a:cubicBezTo>
                      <a:pt x="34" y="179"/>
                      <a:pt x="34" y="218"/>
                      <a:pt x="34" y="257"/>
                    </a:cubicBezTo>
                    <a:cubicBezTo>
                      <a:pt x="34" y="277"/>
                      <a:pt x="29" y="277"/>
                      <a:pt x="0" y="277"/>
                    </a:cubicBezTo>
                    <a:cubicBezTo>
                      <a:pt x="0" y="281"/>
                      <a:pt x="0" y="286"/>
                      <a:pt x="0" y="290"/>
                    </a:cubicBezTo>
                    <a:cubicBezTo>
                      <a:pt x="14" y="289"/>
                      <a:pt x="38" y="289"/>
                      <a:pt x="48" y="289"/>
                    </a:cubicBezTo>
                    <a:cubicBezTo>
                      <a:pt x="65" y="289"/>
                      <a:pt x="80" y="289"/>
                      <a:pt x="96" y="290"/>
                    </a:cubicBezTo>
                    <a:cubicBezTo>
                      <a:pt x="96" y="286"/>
                      <a:pt x="96" y="281"/>
                      <a:pt x="96" y="277"/>
                    </a:cubicBezTo>
                    <a:cubicBezTo>
                      <a:pt x="66" y="277"/>
                      <a:pt x="64" y="274"/>
                      <a:pt x="64" y="257"/>
                    </a:cubicBezTo>
                    <a:cubicBezTo>
                      <a:pt x="64" y="204"/>
                      <a:pt x="64" y="151"/>
                      <a:pt x="64" y="98"/>
                    </a:cubicBezTo>
                    <a:moveTo>
                      <a:pt x="66" y="22"/>
                    </a:moveTo>
                    <a:cubicBezTo>
                      <a:pt x="66" y="9"/>
                      <a:pt x="55" y="0"/>
                      <a:pt x="42" y="0"/>
                    </a:cubicBezTo>
                    <a:cubicBezTo>
                      <a:pt x="28" y="0"/>
                      <a:pt x="18" y="11"/>
                      <a:pt x="18" y="22"/>
                    </a:cubicBezTo>
                    <a:cubicBezTo>
                      <a:pt x="18" y="35"/>
                      <a:pt x="28" y="46"/>
                      <a:pt x="42" y="46"/>
                    </a:cubicBezTo>
                    <a:cubicBezTo>
                      <a:pt x="55" y="46"/>
                      <a:pt x="66" y="36"/>
                      <a:pt x="66" y="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5" name=""/>
              <p:cNvSpPr/>
              <p:nvPr/>
            </p:nvSpPr>
            <p:spPr>
              <a:xfrm>
                <a:off x="8715960" y="1528920"/>
                <a:ext cx="81360" cy="69480"/>
              </a:xfrm>
              <a:custGeom>
                <a:avLst/>
                <a:gdLst/>
                <a:ahLst/>
                <a:rect l="0" t="0" r="r" b="b"/>
                <a:pathLst>
                  <a:path w="226" h="193">
                    <a:moveTo>
                      <a:pt x="34" y="43"/>
                    </a:moveTo>
                    <a:cubicBezTo>
                      <a:pt x="34" y="82"/>
                      <a:pt x="34" y="121"/>
                      <a:pt x="34" y="159"/>
                    </a:cubicBezTo>
                    <a:cubicBezTo>
                      <a:pt x="34" y="179"/>
                      <a:pt x="29" y="179"/>
                      <a:pt x="0" y="179"/>
                    </a:cubicBezTo>
                    <a:cubicBezTo>
                      <a:pt x="0" y="184"/>
                      <a:pt x="0" y="188"/>
                      <a:pt x="0" y="193"/>
                    </a:cubicBezTo>
                    <a:cubicBezTo>
                      <a:pt x="15" y="192"/>
                      <a:pt x="38" y="192"/>
                      <a:pt x="51" y="192"/>
                    </a:cubicBezTo>
                    <a:cubicBezTo>
                      <a:pt x="62" y="192"/>
                      <a:pt x="85" y="192"/>
                      <a:pt x="101" y="193"/>
                    </a:cubicBezTo>
                    <a:cubicBezTo>
                      <a:pt x="101" y="188"/>
                      <a:pt x="101" y="184"/>
                      <a:pt x="101" y="179"/>
                    </a:cubicBezTo>
                    <a:cubicBezTo>
                      <a:pt x="70" y="179"/>
                      <a:pt x="66" y="179"/>
                      <a:pt x="66" y="159"/>
                    </a:cubicBezTo>
                    <a:cubicBezTo>
                      <a:pt x="66" y="133"/>
                      <a:pt x="66" y="106"/>
                      <a:pt x="66" y="79"/>
                    </a:cubicBezTo>
                    <a:cubicBezTo>
                      <a:pt x="66" y="35"/>
                      <a:pt x="98" y="10"/>
                      <a:pt x="126" y="10"/>
                    </a:cubicBezTo>
                    <a:cubicBezTo>
                      <a:pt x="154" y="10"/>
                      <a:pt x="159" y="33"/>
                      <a:pt x="159" y="58"/>
                    </a:cubicBezTo>
                    <a:cubicBezTo>
                      <a:pt x="159" y="92"/>
                      <a:pt x="159" y="126"/>
                      <a:pt x="159" y="159"/>
                    </a:cubicBezTo>
                    <a:cubicBezTo>
                      <a:pt x="159" y="179"/>
                      <a:pt x="154" y="179"/>
                      <a:pt x="125" y="179"/>
                    </a:cubicBezTo>
                    <a:cubicBezTo>
                      <a:pt x="125" y="184"/>
                      <a:pt x="125" y="188"/>
                      <a:pt x="125" y="193"/>
                    </a:cubicBezTo>
                    <a:cubicBezTo>
                      <a:pt x="140" y="192"/>
                      <a:pt x="163" y="192"/>
                      <a:pt x="175" y="192"/>
                    </a:cubicBezTo>
                    <a:cubicBezTo>
                      <a:pt x="186" y="192"/>
                      <a:pt x="210" y="192"/>
                      <a:pt x="226" y="193"/>
                    </a:cubicBezTo>
                    <a:cubicBezTo>
                      <a:pt x="226" y="188"/>
                      <a:pt x="226" y="184"/>
                      <a:pt x="226" y="179"/>
                    </a:cubicBezTo>
                    <a:cubicBezTo>
                      <a:pt x="202" y="179"/>
                      <a:pt x="191" y="179"/>
                      <a:pt x="190" y="166"/>
                    </a:cubicBezTo>
                    <a:cubicBezTo>
                      <a:pt x="190" y="138"/>
                      <a:pt x="190" y="110"/>
                      <a:pt x="190" y="83"/>
                    </a:cubicBezTo>
                    <a:cubicBezTo>
                      <a:pt x="190" y="46"/>
                      <a:pt x="190" y="32"/>
                      <a:pt x="176" y="16"/>
                    </a:cubicBezTo>
                    <a:cubicBezTo>
                      <a:pt x="170" y="9"/>
                      <a:pt x="156" y="0"/>
                      <a:pt x="129" y="0"/>
                    </a:cubicBezTo>
                    <a:cubicBezTo>
                      <a:pt x="97" y="0"/>
                      <a:pt x="75" y="19"/>
                      <a:pt x="62" y="46"/>
                    </a:cubicBezTo>
                    <a:cubicBezTo>
                      <a:pt x="62" y="30"/>
                      <a:pt x="62" y="15"/>
                      <a:pt x="62" y="0"/>
                    </a:cubicBezTo>
                    <a:cubicBezTo>
                      <a:pt x="42" y="2"/>
                      <a:pt x="21" y="3"/>
                      <a:pt x="0" y="5"/>
                    </a:cubicBezTo>
                    <a:cubicBezTo>
                      <a:pt x="0" y="9"/>
                      <a:pt x="0" y="14"/>
                      <a:pt x="0" y="19"/>
                    </a:cubicBezTo>
                    <a:cubicBezTo>
                      <a:pt x="31" y="19"/>
                      <a:pt x="34" y="22"/>
                      <a:pt x="34" y="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480" bIns="24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6" name=""/>
              <p:cNvSpPr/>
              <p:nvPr/>
            </p:nvSpPr>
            <p:spPr>
              <a:xfrm>
                <a:off x="8861040" y="1371600"/>
                <a:ext cx="78840" cy="375120"/>
              </a:xfrm>
              <a:custGeom>
                <a:avLst/>
                <a:gdLst/>
                <a:ahLst/>
                <a:rect l="0" t="0" r="r" b="b"/>
                <a:pathLst>
                  <a:path w="219" h="1042">
                    <a:moveTo>
                      <a:pt x="219" y="1038"/>
                    </a:moveTo>
                    <a:cubicBezTo>
                      <a:pt x="219" y="1036"/>
                      <a:pt x="219" y="1034"/>
                      <a:pt x="218" y="1033"/>
                    </a:cubicBezTo>
                    <a:cubicBezTo>
                      <a:pt x="202" y="1017"/>
                      <a:pt x="172" y="989"/>
                      <a:pt x="142" y="942"/>
                    </a:cubicBezTo>
                    <a:cubicBezTo>
                      <a:pt x="69" y="829"/>
                      <a:pt x="37" y="688"/>
                      <a:pt x="37" y="521"/>
                    </a:cubicBezTo>
                    <a:cubicBezTo>
                      <a:pt x="37" y="404"/>
                      <a:pt x="52" y="253"/>
                      <a:pt x="126" y="125"/>
                    </a:cubicBezTo>
                    <a:cubicBezTo>
                      <a:pt x="162" y="63"/>
                      <a:pt x="199" y="27"/>
                      <a:pt x="218" y="9"/>
                    </a:cubicBezTo>
                    <a:cubicBezTo>
                      <a:pt x="219" y="6"/>
                      <a:pt x="219" y="6"/>
                      <a:pt x="219" y="5"/>
                    </a:cubicBezTo>
                    <a:cubicBezTo>
                      <a:pt x="219" y="0"/>
                      <a:pt x="217" y="0"/>
                      <a:pt x="210" y="0"/>
                    </a:cubicBezTo>
                    <a:cubicBezTo>
                      <a:pt x="204" y="0"/>
                      <a:pt x="203" y="0"/>
                      <a:pt x="196" y="6"/>
                    </a:cubicBezTo>
                    <a:cubicBezTo>
                      <a:pt x="46" y="140"/>
                      <a:pt x="0" y="339"/>
                      <a:pt x="0" y="520"/>
                    </a:cubicBezTo>
                    <a:cubicBezTo>
                      <a:pt x="0" y="692"/>
                      <a:pt x="40" y="864"/>
                      <a:pt x="153" y="994"/>
                    </a:cubicBezTo>
                    <a:cubicBezTo>
                      <a:pt x="162" y="1003"/>
                      <a:pt x="180" y="1021"/>
                      <a:pt x="198" y="1037"/>
                    </a:cubicBezTo>
                    <a:cubicBezTo>
                      <a:pt x="203" y="1042"/>
                      <a:pt x="204" y="1042"/>
                      <a:pt x="210" y="1042"/>
                    </a:cubicBezTo>
                    <a:cubicBezTo>
                      <a:pt x="217" y="1042"/>
                      <a:pt x="219" y="1042"/>
                      <a:pt x="219" y="10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7" name=""/>
              <p:cNvSpPr/>
              <p:nvPr/>
            </p:nvSpPr>
            <p:spPr>
              <a:xfrm>
                <a:off x="8973360" y="1388520"/>
                <a:ext cx="64440" cy="104040"/>
              </a:xfrm>
              <a:custGeom>
                <a:avLst/>
                <a:gdLst/>
                <a:ahLst/>
                <a:rect l="0" t="0" r="r" b="b"/>
                <a:pathLst>
                  <a:path w="179" h="289">
                    <a:moveTo>
                      <a:pt x="34" y="256"/>
                    </a:moveTo>
                    <a:cubicBezTo>
                      <a:pt x="50" y="241"/>
                      <a:pt x="66" y="226"/>
                      <a:pt x="82" y="211"/>
                    </a:cubicBezTo>
                    <a:cubicBezTo>
                      <a:pt x="152" y="151"/>
                      <a:pt x="179" y="127"/>
                      <a:pt x="179" y="84"/>
                    </a:cubicBezTo>
                    <a:cubicBezTo>
                      <a:pt x="179" y="35"/>
                      <a:pt x="138" y="0"/>
                      <a:pt x="84" y="0"/>
                    </a:cubicBezTo>
                    <a:cubicBezTo>
                      <a:pt x="33" y="0"/>
                      <a:pt x="0" y="40"/>
                      <a:pt x="0" y="79"/>
                    </a:cubicBezTo>
                    <a:cubicBezTo>
                      <a:pt x="0" y="103"/>
                      <a:pt x="22" y="103"/>
                      <a:pt x="24" y="103"/>
                    </a:cubicBezTo>
                    <a:cubicBezTo>
                      <a:pt x="31" y="103"/>
                      <a:pt x="47" y="98"/>
                      <a:pt x="47" y="80"/>
                    </a:cubicBezTo>
                    <a:cubicBezTo>
                      <a:pt x="47" y="69"/>
                      <a:pt x="38" y="57"/>
                      <a:pt x="23" y="57"/>
                    </a:cubicBezTo>
                    <a:cubicBezTo>
                      <a:pt x="19" y="57"/>
                      <a:pt x="19" y="57"/>
                      <a:pt x="18" y="58"/>
                    </a:cubicBezTo>
                    <a:cubicBezTo>
                      <a:pt x="28" y="30"/>
                      <a:pt x="52" y="14"/>
                      <a:pt x="78" y="14"/>
                    </a:cubicBezTo>
                    <a:cubicBezTo>
                      <a:pt x="119" y="14"/>
                      <a:pt x="138" y="48"/>
                      <a:pt x="138" y="84"/>
                    </a:cubicBezTo>
                    <a:cubicBezTo>
                      <a:pt x="138" y="119"/>
                      <a:pt x="116" y="153"/>
                      <a:pt x="91" y="180"/>
                    </a:cubicBezTo>
                    <a:cubicBezTo>
                      <a:pt x="62" y="211"/>
                      <a:pt x="34" y="242"/>
                      <a:pt x="5" y="273"/>
                    </a:cubicBezTo>
                    <a:cubicBezTo>
                      <a:pt x="0" y="278"/>
                      <a:pt x="0" y="279"/>
                      <a:pt x="0" y="289"/>
                    </a:cubicBezTo>
                    <a:cubicBezTo>
                      <a:pt x="55" y="289"/>
                      <a:pt x="111" y="289"/>
                      <a:pt x="166" y="289"/>
                    </a:cubicBezTo>
                    <a:cubicBezTo>
                      <a:pt x="170" y="264"/>
                      <a:pt x="174" y="239"/>
                      <a:pt x="179" y="214"/>
                    </a:cubicBezTo>
                    <a:cubicBezTo>
                      <a:pt x="175" y="214"/>
                      <a:pt x="171" y="214"/>
                      <a:pt x="167" y="214"/>
                    </a:cubicBezTo>
                    <a:cubicBezTo>
                      <a:pt x="166" y="226"/>
                      <a:pt x="162" y="246"/>
                      <a:pt x="158" y="252"/>
                    </a:cubicBezTo>
                    <a:cubicBezTo>
                      <a:pt x="154" y="256"/>
                      <a:pt x="125" y="256"/>
                      <a:pt x="115" y="256"/>
                    </a:cubicBezTo>
                    <a:cubicBezTo>
                      <a:pt x="88" y="256"/>
                      <a:pt x="61" y="256"/>
                      <a:pt x="34" y="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8" name=""/>
              <p:cNvSpPr/>
              <p:nvPr/>
            </p:nvSpPr>
            <p:spPr>
              <a:xfrm>
                <a:off x="9050760" y="1425600"/>
                <a:ext cx="86760" cy="69120"/>
              </a:xfrm>
              <a:custGeom>
                <a:avLst/>
                <a:gdLst/>
                <a:ahLst/>
                <a:rect l="0" t="0" r="r" b="b"/>
                <a:pathLst>
                  <a:path w="241" h="192">
                    <a:moveTo>
                      <a:pt x="106" y="25"/>
                    </a:moveTo>
                    <a:cubicBezTo>
                      <a:pt x="123" y="25"/>
                      <a:pt x="140" y="25"/>
                      <a:pt x="157" y="25"/>
                    </a:cubicBezTo>
                    <a:cubicBezTo>
                      <a:pt x="142" y="89"/>
                      <a:pt x="138" y="108"/>
                      <a:pt x="138" y="137"/>
                    </a:cubicBezTo>
                    <a:cubicBezTo>
                      <a:pt x="138" y="143"/>
                      <a:pt x="138" y="154"/>
                      <a:pt x="142" y="169"/>
                    </a:cubicBezTo>
                    <a:cubicBezTo>
                      <a:pt x="145" y="189"/>
                      <a:pt x="151" y="192"/>
                      <a:pt x="158" y="192"/>
                    </a:cubicBezTo>
                    <a:cubicBezTo>
                      <a:pt x="167" y="192"/>
                      <a:pt x="176" y="184"/>
                      <a:pt x="176" y="174"/>
                    </a:cubicBezTo>
                    <a:cubicBezTo>
                      <a:pt x="176" y="172"/>
                      <a:pt x="176" y="172"/>
                      <a:pt x="173" y="166"/>
                    </a:cubicBezTo>
                    <a:cubicBezTo>
                      <a:pt x="161" y="133"/>
                      <a:pt x="161" y="106"/>
                      <a:pt x="161" y="94"/>
                    </a:cubicBezTo>
                    <a:cubicBezTo>
                      <a:pt x="161" y="70"/>
                      <a:pt x="163" y="47"/>
                      <a:pt x="168" y="25"/>
                    </a:cubicBezTo>
                    <a:cubicBezTo>
                      <a:pt x="185" y="25"/>
                      <a:pt x="202" y="25"/>
                      <a:pt x="219" y="25"/>
                    </a:cubicBezTo>
                    <a:cubicBezTo>
                      <a:pt x="226" y="25"/>
                      <a:pt x="241" y="25"/>
                      <a:pt x="241" y="10"/>
                    </a:cubicBezTo>
                    <a:cubicBezTo>
                      <a:pt x="241" y="0"/>
                      <a:pt x="232" y="0"/>
                      <a:pt x="223" y="0"/>
                    </a:cubicBezTo>
                    <a:cubicBezTo>
                      <a:pt x="173" y="0"/>
                      <a:pt x="124" y="0"/>
                      <a:pt x="74" y="0"/>
                    </a:cubicBezTo>
                    <a:cubicBezTo>
                      <a:pt x="64" y="0"/>
                      <a:pt x="46" y="0"/>
                      <a:pt x="27" y="20"/>
                    </a:cubicBezTo>
                    <a:cubicBezTo>
                      <a:pt x="11" y="37"/>
                      <a:pt x="0" y="57"/>
                      <a:pt x="0" y="59"/>
                    </a:cubicBezTo>
                    <a:cubicBezTo>
                      <a:pt x="2" y="61"/>
                      <a:pt x="0" y="63"/>
                      <a:pt x="5" y="63"/>
                    </a:cubicBezTo>
                    <a:cubicBezTo>
                      <a:pt x="9" y="63"/>
                      <a:pt x="9" y="62"/>
                      <a:pt x="11" y="58"/>
                    </a:cubicBezTo>
                    <a:cubicBezTo>
                      <a:pt x="34" y="25"/>
                      <a:pt x="60" y="25"/>
                      <a:pt x="69" y="25"/>
                    </a:cubicBezTo>
                    <a:cubicBezTo>
                      <a:pt x="77" y="25"/>
                      <a:pt x="86" y="25"/>
                      <a:pt x="94" y="25"/>
                    </a:cubicBezTo>
                    <a:cubicBezTo>
                      <a:pt x="80" y="77"/>
                      <a:pt x="56" y="130"/>
                      <a:pt x="37" y="169"/>
                    </a:cubicBezTo>
                    <a:cubicBezTo>
                      <a:pt x="33" y="175"/>
                      <a:pt x="33" y="177"/>
                      <a:pt x="33" y="179"/>
                    </a:cubicBezTo>
                    <a:cubicBezTo>
                      <a:pt x="33" y="188"/>
                      <a:pt x="41" y="192"/>
                      <a:pt x="46" y="192"/>
                    </a:cubicBezTo>
                    <a:cubicBezTo>
                      <a:pt x="60" y="192"/>
                      <a:pt x="64" y="179"/>
                      <a:pt x="69" y="163"/>
                    </a:cubicBezTo>
                    <a:cubicBezTo>
                      <a:pt x="75" y="143"/>
                      <a:pt x="75" y="142"/>
                      <a:pt x="80" y="121"/>
                    </a:cubicBezTo>
                    <a:cubicBezTo>
                      <a:pt x="89" y="89"/>
                      <a:pt x="97" y="57"/>
                      <a:pt x="106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120" bIns="24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9" name=""/>
              <p:cNvSpPr/>
              <p:nvPr/>
            </p:nvSpPr>
            <p:spPr>
              <a:xfrm>
                <a:off x="9150840" y="1423800"/>
                <a:ext cx="68400" cy="70560"/>
              </a:xfrm>
              <a:custGeom>
                <a:avLst/>
                <a:gdLst/>
                <a:ahLst/>
                <a:rect l="0" t="0" r="r" b="b"/>
                <a:pathLst>
                  <a:path w="190" h="196">
                    <a:moveTo>
                      <a:pt x="41" y="156"/>
                    </a:moveTo>
                    <a:cubicBezTo>
                      <a:pt x="65" y="130"/>
                      <a:pt x="78" y="120"/>
                      <a:pt x="94" y="106"/>
                    </a:cubicBezTo>
                    <a:cubicBezTo>
                      <a:pt x="94" y="105"/>
                      <a:pt x="121" y="83"/>
                      <a:pt x="138" y="67"/>
                    </a:cubicBezTo>
                    <a:cubicBezTo>
                      <a:pt x="180" y="26"/>
                      <a:pt x="190" y="6"/>
                      <a:pt x="190" y="4"/>
                    </a:cubicBezTo>
                    <a:cubicBezTo>
                      <a:pt x="190" y="0"/>
                      <a:pt x="186" y="0"/>
                      <a:pt x="185" y="0"/>
                    </a:cubicBezTo>
                    <a:cubicBezTo>
                      <a:pt x="182" y="0"/>
                      <a:pt x="181" y="0"/>
                      <a:pt x="179" y="5"/>
                    </a:cubicBezTo>
                    <a:cubicBezTo>
                      <a:pt x="165" y="25"/>
                      <a:pt x="156" y="32"/>
                      <a:pt x="145" y="32"/>
                    </a:cubicBezTo>
                    <a:cubicBezTo>
                      <a:pt x="135" y="32"/>
                      <a:pt x="129" y="26"/>
                      <a:pt x="122" y="19"/>
                    </a:cubicBezTo>
                    <a:cubicBezTo>
                      <a:pt x="114" y="9"/>
                      <a:pt x="106" y="0"/>
                      <a:pt x="91" y="0"/>
                    </a:cubicBezTo>
                    <a:cubicBezTo>
                      <a:pt x="57" y="0"/>
                      <a:pt x="37" y="40"/>
                      <a:pt x="37" y="49"/>
                    </a:cubicBezTo>
                    <a:cubicBezTo>
                      <a:pt x="37" y="52"/>
                      <a:pt x="38" y="54"/>
                      <a:pt x="42" y="54"/>
                    </a:cubicBezTo>
                    <a:cubicBezTo>
                      <a:pt x="46" y="54"/>
                      <a:pt x="47" y="52"/>
                      <a:pt x="48" y="49"/>
                    </a:cubicBezTo>
                    <a:cubicBezTo>
                      <a:pt x="56" y="30"/>
                      <a:pt x="83" y="28"/>
                      <a:pt x="87" y="28"/>
                    </a:cubicBezTo>
                    <a:cubicBezTo>
                      <a:pt x="96" y="28"/>
                      <a:pt x="105" y="32"/>
                      <a:pt x="115" y="36"/>
                    </a:cubicBezTo>
                    <a:cubicBezTo>
                      <a:pt x="133" y="42"/>
                      <a:pt x="138" y="42"/>
                      <a:pt x="149" y="42"/>
                    </a:cubicBezTo>
                    <a:cubicBezTo>
                      <a:pt x="133" y="61"/>
                      <a:pt x="96" y="91"/>
                      <a:pt x="87" y="99"/>
                    </a:cubicBezTo>
                    <a:cubicBezTo>
                      <a:pt x="73" y="111"/>
                      <a:pt x="60" y="123"/>
                      <a:pt x="46" y="135"/>
                    </a:cubicBezTo>
                    <a:cubicBezTo>
                      <a:pt x="15" y="164"/>
                      <a:pt x="0" y="189"/>
                      <a:pt x="0" y="192"/>
                    </a:cubicBezTo>
                    <a:cubicBezTo>
                      <a:pt x="0" y="196"/>
                      <a:pt x="3" y="195"/>
                      <a:pt x="5" y="196"/>
                    </a:cubicBezTo>
                    <a:cubicBezTo>
                      <a:pt x="9" y="196"/>
                      <a:pt x="10" y="195"/>
                      <a:pt x="13" y="190"/>
                    </a:cubicBezTo>
                    <a:cubicBezTo>
                      <a:pt x="23" y="175"/>
                      <a:pt x="37" y="163"/>
                      <a:pt x="51" y="163"/>
                    </a:cubicBezTo>
                    <a:cubicBezTo>
                      <a:pt x="61" y="163"/>
                      <a:pt x="65" y="168"/>
                      <a:pt x="77" y="180"/>
                    </a:cubicBezTo>
                    <a:cubicBezTo>
                      <a:pt x="84" y="189"/>
                      <a:pt x="92" y="196"/>
                      <a:pt x="106" y="196"/>
                    </a:cubicBezTo>
                    <a:cubicBezTo>
                      <a:pt x="149" y="196"/>
                      <a:pt x="176" y="141"/>
                      <a:pt x="176" y="130"/>
                    </a:cubicBezTo>
                    <a:cubicBezTo>
                      <a:pt x="176" y="127"/>
                      <a:pt x="173" y="125"/>
                      <a:pt x="171" y="125"/>
                    </a:cubicBezTo>
                    <a:cubicBezTo>
                      <a:pt x="166" y="125"/>
                      <a:pt x="166" y="127"/>
                      <a:pt x="165" y="131"/>
                    </a:cubicBezTo>
                    <a:cubicBezTo>
                      <a:pt x="154" y="159"/>
                      <a:pt x="125" y="167"/>
                      <a:pt x="111" y="167"/>
                    </a:cubicBezTo>
                    <a:cubicBezTo>
                      <a:pt x="102" y="167"/>
                      <a:pt x="93" y="164"/>
                      <a:pt x="84" y="162"/>
                    </a:cubicBezTo>
                    <a:cubicBezTo>
                      <a:pt x="69" y="156"/>
                      <a:pt x="62" y="154"/>
                      <a:pt x="52" y="154"/>
                    </a:cubicBezTo>
                    <a:cubicBezTo>
                      <a:pt x="51" y="154"/>
                      <a:pt x="45" y="154"/>
                      <a:pt x="41" y="1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5560" bIns="25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0" name=""/>
              <p:cNvSpPr/>
              <p:nvPr/>
            </p:nvSpPr>
            <p:spPr>
              <a:xfrm>
                <a:off x="9221040" y="1423800"/>
                <a:ext cx="83880" cy="99360"/>
              </a:xfrm>
              <a:custGeom>
                <a:avLst/>
                <a:gdLst/>
                <a:ahLst/>
                <a:rect l="0" t="0" r="r" b="b"/>
                <a:pathLst>
                  <a:path w="233" h="276">
                    <a:moveTo>
                      <a:pt x="34" y="245"/>
                    </a:moveTo>
                    <a:cubicBezTo>
                      <a:pt x="31" y="260"/>
                      <a:pt x="29" y="262"/>
                      <a:pt x="10" y="262"/>
                    </a:cubicBezTo>
                    <a:cubicBezTo>
                      <a:pt x="4" y="262"/>
                      <a:pt x="0" y="262"/>
                      <a:pt x="0" y="271"/>
                    </a:cubicBezTo>
                    <a:cubicBezTo>
                      <a:pt x="0" y="274"/>
                      <a:pt x="1" y="276"/>
                      <a:pt x="5" y="276"/>
                    </a:cubicBezTo>
                    <a:cubicBezTo>
                      <a:pt x="18" y="276"/>
                      <a:pt x="31" y="274"/>
                      <a:pt x="43" y="274"/>
                    </a:cubicBezTo>
                    <a:cubicBezTo>
                      <a:pt x="57" y="274"/>
                      <a:pt x="73" y="276"/>
                      <a:pt x="87" y="276"/>
                    </a:cubicBezTo>
                    <a:cubicBezTo>
                      <a:pt x="89" y="276"/>
                      <a:pt x="96" y="276"/>
                      <a:pt x="96" y="267"/>
                    </a:cubicBezTo>
                    <a:cubicBezTo>
                      <a:pt x="96" y="262"/>
                      <a:pt x="91" y="262"/>
                      <a:pt x="84" y="262"/>
                    </a:cubicBezTo>
                    <a:cubicBezTo>
                      <a:pt x="62" y="262"/>
                      <a:pt x="62" y="260"/>
                      <a:pt x="62" y="256"/>
                    </a:cubicBezTo>
                    <a:cubicBezTo>
                      <a:pt x="62" y="250"/>
                      <a:pt x="82" y="179"/>
                      <a:pt x="84" y="168"/>
                    </a:cubicBezTo>
                    <a:cubicBezTo>
                      <a:pt x="91" y="182"/>
                      <a:pt x="102" y="196"/>
                      <a:pt x="125" y="196"/>
                    </a:cubicBezTo>
                    <a:cubicBezTo>
                      <a:pt x="177" y="196"/>
                      <a:pt x="233" y="133"/>
                      <a:pt x="233" y="69"/>
                    </a:cubicBezTo>
                    <a:cubicBezTo>
                      <a:pt x="233" y="28"/>
                      <a:pt x="208" y="0"/>
                      <a:pt x="173" y="0"/>
                    </a:cubicBezTo>
                    <a:cubicBezTo>
                      <a:pt x="152" y="0"/>
                      <a:pt x="130" y="15"/>
                      <a:pt x="115" y="32"/>
                    </a:cubicBezTo>
                    <a:cubicBezTo>
                      <a:pt x="111" y="9"/>
                      <a:pt x="92" y="0"/>
                      <a:pt x="75" y="0"/>
                    </a:cubicBezTo>
                    <a:cubicBezTo>
                      <a:pt x="54" y="0"/>
                      <a:pt x="46" y="16"/>
                      <a:pt x="42" y="25"/>
                    </a:cubicBezTo>
                    <a:cubicBezTo>
                      <a:pt x="33" y="40"/>
                      <a:pt x="28" y="65"/>
                      <a:pt x="28" y="67"/>
                    </a:cubicBezTo>
                    <a:cubicBezTo>
                      <a:pt x="28" y="70"/>
                      <a:pt x="32" y="70"/>
                      <a:pt x="33" y="70"/>
                    </a:cubicBezTo>
                    <a:cubicBezTo>
                      <a:pt x="37" y="70"/>
                      <a:pt x="38" y="70"/>
                      <a:pt x="41" y="61"/>
                    </a:cubicBezTo>
                    <a:cubicBezTo>
                      <a:pt x="48" y="30"/>
                      <a:pt x="57" y="9"/>
                      <a:pt x="74" y="9"/>
                    </a:cubicBezTo>
                    <a:cubicBezTo>
                      <a:pt x="82" y="9"/>
                      <a:pt x="87" y="12"/>
                      <a:pt x="87" y="30"/>
                    </a:cubicBezTo>
                    <a:cubicBezTo>
                      <a:pt x="87" y="40"/>
                      <a:pt x="85" y="44"/>
                      <a:pt x="84" y="52"/>
                    </a:cubicBezTo>
                    <a:cubicBezTo>
                      <a:pt x="68" y="116"/>
                      <a:pt x="51" y="180"/>
                      <a:pt x="34" y="245"/>
                    </a:cubicBezTo>
                    <a:moveTo>
                      <a:pt x="114" y="56"/>
                    </a:moveTo>
                    <a:cubicBezTo>
                      <a:pt x="116" y="44"/>
                      <a:pt x="128" y="32"/>
                      <a:pt x="136" y="26"/>
                    </a:cubicBezTo>
                    <a:cubicBezTo>
                      <a:pt x="152" y="12"/>
                      <a:pt x="165" y="9"/>
                      <a:pt x="172" y="9"/>
                    </a:cubicBezTo>
                    <a:cubicBezTo>
                      <a:pt x="190" y="9"/>
                      <a:pt x="202" y="24"/>
                      <a:pt x="202" y="49"/>
                    </a:cubicBezTo>
                    <a:cubicBezTo>
                      <a:pt x="202" y="75"/>
                      <a:pt x="186" y="126"/>
                      <a:pt x="179" y="142"/>
                    </a:cubicBezTo>
                    <a:cubicBezTo>
                      <a:pt x="163" y="173"/>
                      <a:pt x="142" y="187"/>
                      <a:pt x="125" y="187"/>
                    </a:cubicBezTo>
                    <a:cubicBezTo>
                      <a:pt x="96" y="187"/>
                      <a:pt x="89" y="151"/>
                      <a:pt x="89" y="148"/>
                    </a:cubicBezTo>
                    <a:cubicBezTo>
                      <a:pt x="89" y="147"/>
                      <a:pt x="89" y="146"/>
                      <a:pt x="91" y="141"/>
                    </a:cubicBezTo>
                    <a:cubicBezTo>
                      <a:pt x="98" y="112"/>
                      <a:pt x="106" y="84"/>
                      <a:pt x="114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1" name=""/>
              <p:cNvSpPr/>
              <p:nvPr/>
            </p:nvSpPr>
            <p:spPr>
              <a:xfrm>
                <a:off x="9315000" y="1441440"/>
                <a:ext cx="86760" cy="74880"/>
              </a:xfrm>
              <a:custGeom>
                <a:avLst/>
                <a:gdLst/>
                <a:ahLst/>
                <a:rect l="0" t="0" r="r" b="b"/>
                <a:pathLst>
                  <a:path w="241" h="208">
                    <a:moveTo>
                      <a:pt x="37" y="184"/>
                    </a:moveTo>
                    <a:cubicBezTo>
                      <a:pt x="34" y="194"/>
                      <a:pt x="34" y="196"/>
                      <a:pt x="10" y="196"/>
                    </a:cubicBezTo>
                    <a:cubicBezTo>
                      <a:pt x="5" y="196"/>
                      <a:pt x="0" y="196"/>
                      <a:pt x="0" y="203"/>
                    </a:cubicBezTo>
                    <a:cubicBezTo>
                      <a:pt x="0" y="208"/>
                      <a:pt x="4" y="208"/>
                      <a:pt x="10" y="208"/>
                    </a:cubicBezTo>
                    <a:cubicBezTo>
                      <a:pt x="51" y="208"/>
                      <a:pt x="91" y="208"/>
                      <a:pt x="131" y="208"/>
                    </a:cubicBezTo>
                    <a:cubicBezTo>
                      <a:pt x="184" y="208"/>
                      <a:pt x="224" y="172"/>
                      <a:pt x="224" y="142"/>
                    </a:cubicBezTo>
                    <a:cubicBezTo>
                      <a:pt x="224" y="121"/>
                      <a:pt x="204" y="103"/>
                      <a:pt x="171" y="99"/>
                    </a:cubicBezTo>
                    <a:cubicBezTo>
                      <a:pt x="209" y="91"/>
                      <a:pt x="241" y="69"/>
                      <a:pt x="241" y="43"/>
                    </a:cubicBezTo>
                    <a:cubicBezTo>
                      <a:pt x="241" y="20"/>
                      <a:pt x="217" y="0"/>
                      <a:pt x="176" y="0"/>
                    </a:cubicBezTo>
                    <a:cubicBezTo>
                      <a:pt x="138" y="0"/>
                      <a:pt x="99" y="0"/>
                      <a:pt x="61" y="0"/>
                    </a:cubicBezTo>
                    <a:cubicBezTo>
                      <a:pt x="55" y="0"/>
                      <a:pt x="51" y="0"/>
                      <a:pt x="51" y="6"/>
                    </a:cubicBezTo>
                    <a:cubicBezTo>
                      <a:pt x="51" y="11"/>
                      <a:pt x="55" y="11"/>
                      <a:pt x="61" y="11"/>
                    </a:cubicBezTo>
                    <a:cubicBezTo>
                      <a:pt x="65" y="11"/>
                      <a:pt x="68" y="11"/>
                      <a:pt x="73" y="11"/>
                    </a:cubicBezTo>
                    <a:cubicBezTo>
                      <a:pt x="80" y="12"/>
                      <a:pt x="80" y="12"/>
                      <a:pt x="80" y="15"/>
                    </a:cubicBezTo>
                    <a:cubicBezTo>
                      <a:pt x="80" y="16"/>
                      <a:pt x="80" y="17"/>
                      <a:pt x="79" y="22"/>
                    </a:cubicBezTo>
                    <a:cubicBezTo>
                      <a:pt x="65" y="76"/>
                      <a:pt x="51" y="130"/>
                      <a:pt x="37" y="184"/>
                    </a:cubicBezTo>
                    <a:moveTo>
                      <a:pt x="88" y="95"/>
                    </a:moveTo>
                    <a:cubicBezTo>
                      <a:pt x="94" y="70"/>
                      <a:pt x="101" y="46"/>
                      <a:pt x="107" y="21"/>
                    </a:cubicBezTo>
                    <a:cubicBezTo>
                      <a:pt x="110" y="11"/>
                      <a:pt x="110" y="11"/>
                      <a:pt x="122" y="11"/>
                    </a:cubicBezTo>
                    <a:cubicBezTo>
                      <a:pt x="139" y="11"/>
                      <a:pt x="155" y="11"/>
                      <a:pt x="171" y="11"/>
                    </a:cubicBezTo>
                    <a:cubicBezTo>
                      <a:pt x="203" y="11"/>
                      <a:pt x="209" y="31"/>
                      <a:pt x="209" y="42"/>
                    </a:cubicBezTo>
                    <a:cubicBezTo>
                      <a:pt x="209" y="67"/>
                      <a:pt x="181" y="95"/>
                      <a:pt x="139" y="95"/>
                    </a:cubicBezTo>
                    <a:cubicBezTo>
                      <a:pt x="122" y="95"/>
                      <a:pt x="105" y="95"/>
                      <a:pt x="88" y="95"/>
                    </a:cubicBezTo>
                    <a:moveTo>
                      <a:pt x="73" y="196"/>
                    </a:moveTo>
                    <a:cubicBezTo>
                      <a:pt x="62" y="196"/>
                      <a:pt x="62" y="196"/>
                      <a:pt x="62" y="193"/>
                    </a:cubicBezTo>
                    <a:cubicBezTo>
                      <a:pt x="63" y="191"/>
                      <a:pt x="62" y="192"/>
                      <a:pt x="64" y="187"/>
                    </a:cubicBezTo>
                    <a:cubicBezTo>
                      <a:pt x="71" y="159"/>
                      <a:pt x="78" y="131"/>
                      <a:pt x="85" y="104"/>
                    </a:cubicBezTo>
                    <a:cubicBezTo>
                      <a:pt x="108" y="104"/>
                      <a:pt x="130" y="104"/>
                      <a:pt x="152" y="104"/>
                    </a:cubicBezTo>
                    <a:cubicBezTo>
                      <a:pt x="181" y="104"/>
                      <a:pt x="193" y="122"/>
                      <a:pt x="193" y="140"/>
                    </a:cubicBezTo>
                    <a:cubicBezTo>
                      <a:pt x="193" y="171"/>
                      <a:pt x="161" y="196"/>
                      <a:pt x="124" y="196"/>
                    </a:cubicBezTo>
                    <a:cubicBezTo>
                      <a:pt x="107" y="196"/>
                      <a:pt x="90" y="196"/>
                      <a:pt x="73" y="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880" bIns="29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2" name=""/>
              <p:cNvSpPr/>
              <p:nvPr/>
            </p:nvSpPr>
            <p:spPr>
              <a:xfrm>
                <a:off x="8965440" y="1556280"/>
                <a:ext cx="453240" cy="6120"/>
              </a:xfrm>
              <a:custGeom>
                <a:avLst/>
                <a:gdLst/>
                <a:ahLst/>
                <a:rect l="0" t="0" r="r" b="b"/>
                <a:pathLst>
                  <a:path w="1259" h="17">
                    <a:moveTo>
                      <a:pt x="0" y="0"/>
                    </a:moveTo>
                    <a:cubicBezTo>
                      <a:pt x="420" y="0"/>
                      <a:pt x="839" y="0"/>
                      <a:pt x="1259" y="0"/>
                    </a:cubicBezTo>
                    <a:cubicBezTo>
                      <a:pt x="1259" y="6"/>
                      <a:pt x="1259" y="12"/>
                      <a:pt x="1259" y="17"/>
                    </a:cubicBezTo>
                    <a:cubicBezTo>
                      <a:pt x="839" y="17"/>
                      <a:pt x="420" y="17"/>
                      <a:pt x="0" y="17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880" bIns="-38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3" name=""/>
              <p:cNvSpPr/>
              <p:nvPr/>
            </p:nvSpPr>
            <p:spPr>
              <a:xfrm>
                <a:off x="9106200" y="1598760"/>
                <a:ext cx="97200" cy="106920"/>
              </a:xfrm>
              <a:custGeom>
                <a:avLst/>
                <a:gdLst/>
                <a:ahLst/>
                <a:rect l="0" t="0" r="r" b="b"/>
                <a:pathLst>
                  <a:path w="270" h="297">
                    <a:moveTo>
                      <a:pt x="149" y="33"/>
                    </a:moveTo>
                    <a:cubicBezTo>
                      <a:pt x="153" y="17"/>
                      <a:pt x="156" y="14"/>
                      <a:pt x="198" y="14"/>
                    </a:cubicBezTo>
                    <a:cubicBezTo>
                      <a:pt x="210" y="14"/>
                      <a:pt x="214" y="14"/>
                      <a:pt x="214" y="5"/>
                    </a:cubicBezTo>
                    <a:cubicBezTo>
                      <a:pt x="214" y="0"/>
                      <a:pt x="209" y="0"/>
                      <a:pt x="207" y="0"/>
                    </a:cubicBezTo>
                    <a:cubicBezTo>
                      <a:pt x="193" y="0"/>
                      <a:pt x="156" y="1"/>
                      <a:pt x="140" y="1"/>
                    </a:cubicBezTo>
                    <a:cubicBezTo>
                      <a:pt x="128" y="1"/>
                      <a:pt x="94" y="0"/>
                      <a:pt x="82" y="0"/>
                    </a:cubicBezTo>
                    <a:cubicBezTo>
                      <a:pt x="78" y="0"/>
                      <a:pt x="73" y="0"/>
                      <a:pt x="73" y="9"/>
                    </a:cubicBezTo>
                    <a:cubicBezTo>
                      <a:pt x="73" y="14"/>
                      <a:pt x="77" y="14"/>
                      <a:pt x="85" y="14"/>
                    </a:cubicBezTo>
                    <a:cubicBezTo>
                      <a:pt x="91" y="14"/>
                      <a:pt x="94" y="14"/>
                      <a:pt x="102" y="14"/>
                    </a:cubicBezTo>
                    <a:cubicBezTo>
                      <a:pt x="110" y="15"/>
                      <a:pt x="115" y="15"/>
                      <a:pt x="115" y="21"/>
                    </a:cubicBezTo>
                    <a:cubicBezTo>
                      <a:pt x="115" y="22"/>
                      <a:pt x="114" y="23"/>
                      <a:pt x="112" y="30"/>
                    </a:cubicBezTo>
                    <a:cubicBezTo>
                      <a:pt x="92" y="107"/>
                      <a:pt x="72" y="185"/>
                      <a:pt x="52" y="262"/>
                    </a:cubicBezTo>
                    <a:cubicBezTo>
                      <a:pt x="48" y="279"/>
                      <a:pt x="47" y="283"/>
                      <a:pt x="11" y="283"/>
                    </a:cubicBezTo>
                    <a:cubicBezTo>
                      <a:pt x="4" y="283"/>
                      <a:pt x="0" y="283"/>
                      <a:pt x="0" y="292"/>
                    </a:cubicBezTo>
                    <a:cubicBezTo>
                      <a:pt x="0" y="297"/>
                      <a:pt x="4" y="297"/>
                      <a:pt x="11" y="297"/>
                    </a:cubicBezTo>
                    <a:cubicBezTo>
                      <a:pt x="81" y="297"/>
                      <a:pt x="150" y="297"/>
                      <a:pt x="219" y="297"/>
                    </a:cubicBezTo>
                    <a:cubicBezTo>
                      <a:pt x="230" y="297"/>
                      <a:pt x="231" y="297"/>
                      <a:pt x="233" y="289"/>
                    </a:cubicBezTo>
                    <a:cubicBezTo>
                      <a:pt x="245" y="258"/>
                      <a:pt x="256" y="227"/>
                      <a:pt x="268" y="195"/>
                    </a:cubicBezTo>
                    <a:cubicBezTo>
                      <a:pt x="270" y="190"/>
                      <a:pt x="270" y="191"/>
                      <a:pt x="270" y="189"/>
                    </a:cubicBezTo>
                    <a:cubicBezTo>
                      <a:pt x="270" y="187"/>
                      <a:pt x="270" y="184"/>
                      <a:pt x="265" y="184"/>
                    </a:cubicBezTo>
                    <a:cubicBezTo>
                      <a:pt x="261" y="184"/>
                      <a:pt x="260" y="187"/>
                      <a:pt x="258" y="193"/>
                    </a:cubicBezTo>
                    <a:cubicBezTo>
                      <a:pt x="242" y="234"/>
                      <a:pt x="222" y="283"/>
                      <a:pt x="144" y="283"/>
                    </a:cubicBezTo>
                    <a:cubicBezTo>
                      <a:pt x="130" y="283"/>
                      <a:pt x="116" y="283"/>
                      <a:pt x="102" y="283"/>
                    </a:cubicBezTo>
                    <a:cubicBezTo>
                      <a:pt x="97" y="283"/>
                      <a:pt x="96" y="283"/>
                      <a:pt x="93" y="282"/>
                    </a:cubicBezTo>
                    <a:cubicBezTo>
                      <a:pt x="88" y="282"/>
                      <a:pt x="87" y="282"/>
                      <a:pt x="87" y="278"/>
                    </a:cubicBezTo>
                    <a:cubicBezTo>
                      <a:pt x="87" y="277"/>
                      <a:pt x="87" y="276"/>
                      <a:pt x="89" y="268"/>
                    </a:cubicBezTo>
                    <a:cubicBezTo>
                      <a:pt x="109" y="190"/>
                      <a:pt x="129" y="112"/>
                      <a:pt x="149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4" name=""/>
              <p:cNvSpPr/>
              <p:nvPr/>
            </p:nvSpPr>
            <p:spPr>
              <a:xfrm>
                <a:off x="9216360" y="1680840"/>
                <a:ext cx="51840" cy="49320"/>
              </a:xfrm>
              <a:custGeom>
                <a:avLst/>
                <a:gdLst/>
                <a:ahLst/>
                <a:rect l="0" t="0" r="r" b="b"/>
                <a:pathLst>
                  <a:path w="144" h="137">
                    <a:moveTo>
                      <a:pt x="33" y="108"/>
                    </a:moveTo>
                    <a:cubicBezTo>
                      <a:pt x="42" y="99"/>
                      <a:pt x="47" y="94"/>
                      <a:pt x="74" y="73"/>
                    </a:cubicBezTo>
                    <a:cubicBezTo>
                      <a:pt x="80" y="68"/>
                      <a:pt x="105" y="49"/>
                      <a:pt x="114" y="41"/>
                    </a:cubicBezTo>
                    <a:cubicBezTo>
                      <a:pt x="133" y="22"/>
                      <a:pt x="144" y="7"/>
                      <a:pt x="144" y="4"/>
                    </a:cubicBezTo>
                    <a:cubicBezTo>
                      <a:pt x="144" y="0"/>
                      <a:pt x="140" y="0"/>
                      <a:pt x="139" y="0"/>
                    </a:cubicBezTo>
                    <a:cubicBezTo>
                      <a:pt x="136" y="0"/>
                      <a:pt x="135" y="0"/>
                      <a:pt x="134" y="2"/>
                    </a:cubicBezTo>
                    <a:cubicBezTo>
                      <a:pt x="124" y="17"/>
                      <a:pt x="117" y="21"/>
                      <a:pt x="110" y="21"/>
                    </a:cubicBezTo>
                    <a:cubicBezTo>
                      <a:pt x="106" y="21"/>
                      <a:pt x="102" y="21"/>
                      <a:pt x="92" y="12"/>
                    </a:cubicBezTo>
                    <a:cubicBezTo>
                      <a:pt x="82" y="2"/>
                      <a:pt x="74" y="0"/>
                      <a:pt x="68" y="0"/>
                    </a:cubicBezTo>
                    <a:cubicBezTo>
                      <a:pt x="42" y="0"/>
                      <a:pt x="26" y="26"/>
                      <a:pt x="26" y="36"/>
                    </a:cubicBezTo>
                    <a:cubicBezTo>
                      <a:pt x="26" y="38"/>
                      <a:pt x="28" y="40"/>
                      <a:pt x="31" y="40"/>
                    </a:cubicBezTo>
                    <a:cubicBezTo>
                      <a:pt x="34" y="40"/>
                      <a:pt x="34" y="38"/>
                      <a:pt x="36" y="35"/>
                    </a:cubicBezTo>
                    <a:cubicBezTo>
                      <a:pt x="41" y="25"/>
                      <a:pt x="59" y="23"/>
                      <a:pt x="64" y="23"/>
                    </a:cubicBezTo>
                    <a:cubicBezTo>
                      <a:pt x="70" y="23"/>
                      <a:pt x="79" y="26"/>
                      <a:pt x="83" y="26"/>
                    </a:cubicBezTo>
                    <a:cubicBezTo>
                      <a:pt x="101" y="30"/>
                      <a:pt x="103" y="30"/>
                      <a:pt x="111" y="30"/>
                    </a:cubicBezTo>
                    <a:cubicBezTo>
                      <a:pt x="102" y="38"/>
                      <a:pt x="97" y="43"/>
                      <a:pt x="66" y="67"/>
                    </a:cubicBezTo>
                    <a:cubicBezTo>
                      <a:pt x="42" y="85"/>
                      <a:pt x="34" y="93"/>
                      <a:pt x="28" y="99"/>
                    </a:cubicBezTo>
                    <a:cubicBezTo>
                      <a:pt x="9" y="117"/>
                      <a:pt x="0" y="131"/>
                      <a:pt x="0" y="133"/>
                    </a:cubicBezTo>
                    <a:cubicBezTo>
                      <a:pt x="0" y="137"/>
                      <a:pt x="4" y="137"/>
                      <a:pt x="5" y="137"/>
                    </a:cubicBezTo>
                    <a:cubicBezTo>
                      <a:pt x="9" y="137"/>
                      <a:pt x="9" y="136"/>
                      <a:pt x="10" y="133"/>
                    </a:cubicBezTo>
                    <a:cubicBezTo>
                      <a:pt x="19" y="122"/>
                      <a:pt x="29" y="115"/>
                      <a:pt x="40" y="115"/>
                    </a:cubicBezTo>
                    <a:cubicBezTo>
                      <a:pt x="43" y="115"/>
                      <a:pt x="48" y="116"/>
                      <a:pt x="56" y="124"/>
                    </a:cubicBezTo>
                    <a:cubicBezTo>
                      <a:pt x="66" y="132"/>
                      <a:pt x="73" y="137"/>
                      <a:pt x="83" y="137"/>
                    </a:cubicBezTo>
                    <a:cubicBezTo>
                      <a:pt x="116" y="137"/>
                      <a:pt x="138" y="100"/>
                      <a:pt x="138" y="90"/>
                    </a:cubicBezTo>
                    <a:cubicBezTo>
                      <a:pt x="138" y="87"/>
                      <a:pt x="134" y="87"/>
                      <a:pt x="131" y="87"/>
                    </a:cubicBezTo>
                    <a:cubicBezTo>
                      <a:pt x="128" y="87"/>
                      <a:pt x="128" y="88"/>
                      <a:pt x="126" y="90"/>
                    </a:cubicBezTo>
                    <a:cubicBezTo>
                      <a:pt x="120" y="106"/>
                      <a:pt x="102" y="114"/>
                      <a:pt x="87" y="114"/>
                    </a:cubicBezTo>
                    <a:cubicBezTo>
                      <a:pt x="79" y="114"/>
                      <a:pt x="71" y="111"/>
                      <a:pt x="64" y="110"/>
                    </a:cubicBezTo>
                    <a:cubicBezTo>
                      <a:pt x="48" y="106"/>
                      <a:pt x="46" y="106"/>
                      <a:pt x="41" y="106"/>
                    </a:cubicBezTo>
                    <a:cubicBezTo>
                      <a:pt x="38" y="107"/>
                      <a:pt x="36" y="106"/>
                      <a:pt x="33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320" bIns="4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5" name=""/>
              <p:cNvSpPr/>
              <p:nvPr/>
            </p:nvSpPr>
            <p:spPr>
              <a:xfrm>
                <a:off x="9443160" y="1371600"/>
                <a:ext cx="79560" cy="375120"/>
              </a:xfrm>
              <a:custGeom>
                <a:avLst/>
                <a:gdLst/>
                <a:ahLst/>
                <a:rect l="0" t="0" r="r" b="b"/>
                <a:pathLst>
                  <a:path w="221" h="1042">
                    <a:moveTo>
                      <a:pt x="221" y="521"/>
                    </a:moveTo>
                    <a:cubicBezTo>
                      <a:pt x="221" y="351"/>
                      <a:pt x="180" y="179"/>
                      <a:pt x="66" y="49"/>
                    </a:cubicBezTo>
                    <a:cubicBezTo>
                      <a:pt x="57" y="38"/>
                      <a:pt x="41" y="21"/>
                      <a:pt x="22" y="5"/>
                    </a:cubicBezTo>
                    <a:cubicBezTo>
                      <a:pt x="17" y="0"/>
                      <a:pt x="15" y="0"/>
                      <a:pt x="9" y="0"/>
                    </a:cubicBezTo>
                    <a:cubicBezTo>
                      <a:pt x="4" y="0"/>
                      <a:pt x="0" y="0"/>
                      <a:pt x="0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8" y="25"/>
                      <a:pt x="48" y="53"/>
                      <a:pt x="79" y="100"/>
                    </a:cubicBezTo>
                    <a:cubicBezTo>
                      <a:pt x="151" y="213"/>
                      <a:pt x="184" y="353"/>
                      <a:pt x="184" y="520"/>
                    </a:cubicBezTo>
                    <a:cubicBezTo>
                      <a:pt x="184" y="638"/>
                      <a:pt x="167" y="788"/>
                      <a:pt x="93" y="918"/>
                    </a:cubicBezTo>
                    <a:cubicBezTo>
                      <a:pt x="57" y="979"/>
                      <a:pt x="20" y="1016"/>
                      <a:pt x="1" y="1033"/>
                    </a:cubicBezTo>
                    <a:cubicBezTo>
                      <a:pt x="1" y="1034"/>
                      <a:pt x="0" y="1037"/>
                      <a:pt x="0" y="1038"/>
                    </a:cubicBezTo>
                    <a:cubicBezTo>
                      <a:pt x="0" y="1042"/>
                      <a:pt x="4" y="1042"/>
                      <a:pt x="9" y="1042"/>
                    </a:cubicBezTo>
                    <a:cubicBezTo>
                      <a:pt x="15" y="1042"/>
                      <a:pt x="17" y="1042"/>
                      <a:pt x="23" y="1036"/>
                    </a:cubicBezTo>
                    <a:cubicBezTo>
                      <a:pt x="173" y="903"/>
                      <a:pt x="221" y="704"/>
                      <a:pt x="221" y="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6" name=""/>
              <p:cNvSpPr/>
              <p:nvPr/>
            </p:nvSpPr>
            <p:spPr>
              <a:xfrm>
                <a:off x="9558360" y="1371600"/>
                <a:ext cx="42840" cy="375120"/>
              </a:xfrm>
              <a:custGeom>
                <a:avLst/>
                <a:gdLst/>
                <a:ahLst/>
                <a:rect l="0" t="0" r="r" b="b"/>
                <a:pathLst>
                  <a:path w="119" h="1042">
                    <a:moveTo>
                      <a:pt x="93" y="1018"/>
                    </a:moveTo>
                    <a:cubicBezTo>
                      <a:pt x="62" y="1018"/>
                      <a:pt x="31" y="1018"/>
                      <a:pt x="0" y="1018"/>
                    </a:cubicBezTo>
                    <a:cubicBezTo>
                      <a:pt x="0" y="1026"/>
                      <a:pt x="0" y="1034"/>
                      <a:pt x="0" y="1042"/>
                    </a:cubicBezTo>
                    <a:cubicBezTo>
                      <a:pt x="40" y="1042"/>
                      <a:pt x="79" y="1042"/>
                      <a:pt x="119" y="1042"/>
                    </a:cubicBezTo>
                    <a:cubicBezTo>
                      <a:pt x="119" y="695"/>
                      <a:pt x="119" y="347"/>
                      <a:pt x="119" y="0"/>
                    </a:cubicBezTo>
                    <a:cubicBezTo>
                      <a:pt x="79" y="0"/>
                      <a:pt x="40" y="0"/>
                      <a:pt x="0" y="0"/>
                    </a:cubicBezTo>
                    <a:cubicBezTo>
                      <a:pt x="0" y="8"/>
                      <a:pt x="0" y="16"/>
                      <a:pt x="0" y="25"/>
                    </a:cubicBezTo>
                    <a:cubicBezTo>
                      <a:pt x="31" y="25"/>
                      <a:pt x="62" y="25"/>
                      <a:pt x="93" y="25"/>
                    </a:cubicBezTo>
                    <a:cubicBezTo>
                      <a:pt x="93" y="356"/>
                      <a:pt x="93" y="687"/>
                      <a:pt x="93" y="10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7" name=""/>
              <p:cNvSpPr/>
              <p:nvPr/>
            </p:nvSpPr>
            <p:spPr>
              <a:xfrm>
                <a:off x="5860440" y="1927800"/>
                <a:ext cx="110520" cy="111600"/>
              </a:xfrm>
              <a:custGeom>
                <a:avLst/>
                <a:gdLst/>
                <a:ahLst/>
                <a:rect l="0" t="0" r="r" b="b"/>
                <a:pathLst>
                  <a:path w="307" h="310">
                    <a:moveTo>
                      <a:pt x="65" y="261"/>
                    </a:moveTo>
                    <a:cubicBezTo>
                      <a:pt x="47" y="289"/>
                      <a:pt x="29" y="295"/>
                      <a:pt x="10" y="297"/>
                    </a:cubicBezTo>
                    <a:cubicBezTo>
                      <a:pt x="5" y="298"/>
                      <a:pt x="0" y="298"/>
                      <a:pt x="0" y="305"/>
                    </a:cubicBezTo>
                    <a:cubicBezTo>
                      <a:pt x="0" y="308"/>
                      <a:pt x="3" y="310"/>
                      <a:pt x="6" y="310"/>
                    </a:cubicBezTo>
                    <a:cubicBezTo>
                      <a:pt x="18" y="310"/>
                      <a:pt x="32" y="309"/>
                      <a:pt x="45" y="309"/>
                    </a:cubicBezTo>
                    <a:cubicBezTo>
                      <a:pt x="60" y="309"/>
                      <a:pt x="75" y="310"/>
                      <a:pt x="89" y="310"/>
                    </a:cubicBezTo>
                    <a:cubicBezTo>
                      <a:pt x="92" y="310"/>
                      <a:pt x="98" y="310"/>
                      <a:pt x="98" y="302"/>
                    </a:cubicBezTo>
                    <a:cubicBezTo>
                      <a:pt x="98" y="298"/>
                      <a:pt x="94" y="297"/>
                      <a:pt x="91" y="297"/>
                    </a:cubicBezTo>
                    <a:cubicBezTo>
                      <a:pt x="80" y="297"/>
                      <a:pt x="70" y="293"/>
                      <a:pt x="70" y="282"/>
                    </a:cubicBezTo>
                    <a:cubicBezTo>
                      <a:pt x="70" y="277"/>
                      <a:pt x="73" y="272"/>
                      <a:pt x="77" y="266"/>
                    </a:cubicBezTo>
                    <a:cubicBezTo>
                      <a:pt x="88" y="247"/>
                      <a:pt x="99" y="229"/>
                      <a:pt x="110" y="210"/>
                    </a:cubicBezTo>
                    <a:cubicBezTo>
                      <a:pt x="148" y="210"/>
                      <a:pt x="185" y="210"/>
                      <a:pt x="223" y="210"/>
                    </a:cubicBezTo>
                    <a:cubicBezTo>
                      <a:pt x="223" y="219"/>
                      <a:pt x="230" y="278"/>
                      <a:pt x="230" y="283"/>
                    </a:cubicBezTo>
                    <a:cubicBezTo>
                      <a:pt x="230" y="295"/>
                      <a:pt x="207" y="297"/>
                      <a:pt x="198" y="297"/>
                    </a:cubicBezTo>
                    <a:cubicBezTo>
                      <a:pt x="191" y="297"/>
                      <a:pt x="187" y="297"/>
                      <a:pt x="187" y="305"/>
                    </a:cubicBezTo>
                    <a:cubicBezTo>
                      <a:pt x="187" y="310"/>
                      <a:pt x="191" y="309"/>
                      <a:pt x="193" y="310"/>
                    </a:cubicBezTo>
                    <a:cubicBezTo>
                      <a:pt x="212" y="310"/>
                      <a:pt x="231" y="309"/>
                      <a:pt x="249" y="309"/>
                    </a:cubicBezTo>
                    <a:cubicBezTo>
                      <a:pt x="260" y="309"/>
                      <a:pt x="288" y="310"/>
                      <a:pt x="300" y="310"/>
                    </a:cubicBezTo>
                    <a:cubicBezTo>
                      <a:pt x="302" y="310"/>
                      <a:pt x="307" y="310"/>
                      <a:pt x="307" y="302"/>
                    </a:cubicBezTo>
                    <a:cubicBezTo>
                      <a:pt x="307" y="297"/>
                      <a:pt x="304" y="297"/>
                      <a:pt x="297" y="297"/>
                    </a:cubicBezTo>
                    <a:cubicBezTo>
                      <a:pt x="270" y="297"/>
                      <a:pt x="270" y="294"/>
                      <a:pt x="268" y="282"/>
                    </a:cubicBezTo>
                    <a:cubicBezTo>
                      <a:pt x="259" y="191"/>
                      <a:pt x="250" y="101"/>
                      <a:pt x="241" y="10"/>
                    </a:cubicBezTo>
                    <a:cubicBezTo>
                      <a:pt x="240" y="1"/>
                      <a:pt x="240" y="0"/>
                      <a:pt x="232" y="0"/>
                    </a:cubicBezTo>
                    <a:cubicBezTo>
                      <a:pt x="226" y="0"/>
                      <a:pt x="223" y="2"/>
                      <a:pt x="221" y="7"/>
                    </a:cubicBezTo>
                    <a:cubicBezTo>
                      <a:pt x="169" y="92"/>
                      <a:pt x="117" y="176"/>
                      <a:pt x="65" y="261"/>
                    </a:cubicBezTo>
                    <a:moveTo>
                      <a:pt x="119" y="196"/>
                    </a:moveTo>
                    <a:cubicBezTo>
                      <a:pt x="148" y="149"/>
                      <a:pt x="177" y="101"/>
                      <a:pt x="207" y="53"/>
                    </a:cubicBezTo>
                    <a:cubicBezTo>
                      <a:pt x="212" y="101"/>
                      <a:pt x="217" y="149"/>
                      <a:pt x="222" y="196"/>
                    </a:cubicBezTo>
                    <a:cubicBezTo>
                      <a:pt x="187" y="196"/>
                      <a:pt x="153" y="196"/>
                      <a:pt x="119" y="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8" name=""/>
              <p:cNvSpPr/>
              <p:nvPr/>
            </p:nvSpPr>
            <p:spPr>
              <a:xfrm>
                <a:off x="5981400" y="2014560"/>
                <a:ext cx="57960" cy="70560"/>
              </a:xfrm>
              <a:custGeom>
                <a:avLst/>
                <a:gdLst/>
                <a:ahLst/>
                <a:rect l="0" t="0" r="r" b="b"/>
                <a:pathLst>
                  <a:path w="161" h="196">
                    <a:moveTo>
                      <a:pt x="159" y="20"/>
                    </a:moveTo>
                    <a:cubicBezTo>
                      <a:pt x="161" y="16"/>
                      <a:pt x="161" y="15"/>
                      <a:pt x="161" y="14"/>
                    </a:cubicBezTo>
                    <a:cubicBezTo>
                      <a:pt x="161" y="7"/>
                      <a:pt x="156" y="4"/>
                      <a:pt x="151" y="4"/>
                    </a:cubicBezTo>
                    <a:cubicBezTo>
                      <a:pt x="148" y="4"/>
                      <a:pt x="142" y="5"/>
                      <a:pt x="138" y="11"/>
                    </a:cubicBezTo>
                    <a:cubicBezTo>
                      <a:pt x="136" y="12"/>
                      <a:pt x="134" y="22"/>
                      <a:pt x="133" y="28"/>
                    </a:cubicBezTo>
                    <a:cubicBezTo>
                      <a:pt x="131" y="37"/>
                      <a:pt x="128" y="45"/>
                      <a:pt x="126" y="53"/>
                    </a:cubicBezTo>
                    <a:cubicBezTo>
                      <a:pt x="125" y="61"/>
                      <a:pt x="115" y="99"/>
                      <a:pt x="114" y="103"/>
                    </a:cubicBezTo>
                    <a:cubicBezTo>
                      <a:pt x="101" y="111"/>
                      <a:pt x="99" y="129"/>
                      <a:pt x="75" y="129"/>
                    </a:cubicBezTo>
                    <a:cubicBezTo>
                      <a:pt x="54" y="129"/>
                      <a:pt x="54" y="109"/>
                      <a:pt x="54" y="104"/>
                    </a:cubicBezTo>
                    <a:cubicBezTo>
                      <a:pt x="54" y="88"/>
                      <a:pt x="61" y="68"/>
                      <a:pt x="70" y="44"/>
                    </a:cubicBezTo>
                    <a:cubicBezTo>
                      <a:pt x="74" y="35"/>
                      <a:pt x="75" y="31"/>
                      <a:pt x="75" y="26"/>
                    </a:cubicBezTo>
                    <a:cubicBezTo>
                      <a:pt x="75" y="12"/>
                      <a:pt x="62" y="0"/>
                      <a:pt x="46" y="0"/>
                    </a:cubicBezTo>
                    <a:cubicBezTo>
                      <a:pt x="14" y="0"/>
                      <a:pt x="0" y="42"/>
                      <a:pt x="0" y="47"/>
                    </a:cubicBezTo>
                    <a:cubicBezTo>
                      <a:pt x="0" y="51"/>
                      <a:pt x="3" y="49"/>
                      <a:pt x="5" y="51"/>
                    </a:cubicBezTo>
                    <a:cubicBezTo>
                      <a:pt x="10" y="51"/>
                      <a:pt x="10" y="49"/>
                      <a:pt x="11" y="46"/>
                    </a:cubicBezTo>
                    <a:cubicBezTo>
                      <a:pt x="19" y="21"/>
                      <a:pt x="33" y="9"/>
                      <a:pt x="45" y="9"/>
                    </a:cubicBezTo>
                    <a:cubicBezTo>
                      <a:pt x="51" y="9"/>
                      <a:pt x="54" y="12"/>
                      <a:pt x="54" y="20"/>
                    </a:cubicBezTo>
                    <a:cubicBezTo>
                      <a:pt x="54" y="27"/>
                      <a:pt x="50" y="33"/>
                      <a:pt x="48" y="37"/>
                    </a:cubicBezTo>
                    <a:cubicBezTo>
                      <a:pt x="33" y="74"/>
                      <a:pt x="31" y="85"/>
                      <a:pt x="31" y="99"/>
                    </a:cubicBezTo>
                    <a:cubicBezTo>
                      <a:pt x="31" y="104"/>
                      <a:pt x="31" y="119"/>
                      <a:pt x="42" y="129"/>
                    </a:cubicBezTo>
                    <a:cubicBezTo>
                      <a:pt x="52" y="136"/>
                      <a:pt x="65" y="137"/>
                      <a:pt x="74" y="137"/>
                    </a:cubicBezTo>
                    <a:cubicBezTo>
                      <a:pt x="87" y="137"/>
                      <a:pt x="98" y="133"/>
                      <a:pt x="108" y="124"/>
                    </a:cubicBezTo>
                    <a:cubicBezTo>
                      <a:pt x="105" y="141"/>
                      <a:pt x="101" y="153"/>
                      <a:pt x="88" y="168"/>
                    </a:cubicBezTo>
                    <a:cubicBezTo>
                      <a:pt x="79" y="178"/>
                      <a:pt x="66" y="188"/>
                      <a:pt x="50" y="188"/>
                    </a:cubicBezTo>
                    <a:cubicBezTo>
                      <a:pt x="47" y="188"/>
                      <a:pt x="33" y="188"/>
                      <a:pt x="27" y="178"/>
                    </a:cubicBezTo>
                    <a:cubicBezTo>
                      <a:pt x="43" y="177"/>
                      <a:pt x="38" y="167"/>
                      <a:pt x="43" y="162"/>
                    </a:cubicBezTo>
                    <a:cubicBezTo>
                      <a:pt x="43" y="152"/>
                      <a:pt x="34" y="150"/>
                      <a:pt x="31" y="150"/>
                    </a:cubicBezTo>
                    <a:cubicBezTo>
                      <a:pt x="23" y="150"/>
                      <a:pt x="13" y="156"/>
                      <a:pt x="13" y="169"/>
                    </a:cubicBezTo>
                    <a:cubicBezTo>
                      <a:pt x="13" y="185"/>
                      <a:pt x="28" y="196"/>
                      <a:pt x="50" y="196"/>
                    </a:cubicBezTo>
                    <a:cubicBezTo>
                      <a:pt x="82" y="196"/>
                      <a:pt x="120" y="173"/>
                      <a:pt x="130" y="135"/>
                    </a:cubicBezTo>
                    <a:cubicBezTo>
                      <a:pt x="140" y="96"/>
                      <a:pt x="150" y="58"/>
                      <a:pt x="159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5560" bIns="25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9" name=""/>
              <p:cNvSpPr/>
              <p:nvPr/>
            </p:nvSpPr>
            <p:spPr>
              <a:xfrm>
                <a:off x="6069240" y="1922400"/>
                <a:ext cx="37800" cy="156240"/>
              </a:xfrm>
              <a:custGeom>
                <a:avLst/>
                <a:gdLst/>
                <a:ahLst/>
                <a:rect l="0" t="0" r="r" b="b"/>
                <a:pathLst>
                  <a:path w="105" h="434">
                    <a:moveTo>
                      <a:pt x="105" y="429"/>
                    </a:moveTo>
                    <a:cubicBezTo>
                      <a:pt x="105" y="428"/>
                      <a:pt x="105" y="428"/>
                      <a:pt x="97" y="420"/>
                    </a:cubicBezTo>
                    <a:cubicBezTo>
                      <a:pt x="41" y="365"/>
                      <a:pt x="27" y="283"/>
                      <a:pt x="27" y="216"/>
                    </a:cubicBezTo>
                    <a:cubicBezTo>
                      <a:pt x="27" y="141"/>
                      <a:pt x="43" y="65"/>
                      <a:pt x="98" y="11"/>
                    </a:cubicBezTo>
                    <a:cubicBezTo>
                      <a:pt x="105" y="6"/>
                      <a:pt x="105" y="5"/>
                      <a:pt x="105" y="4"/>
                    </a:cubicBezTo>
                    <a:cubicBezTo>
                      <a:pt x="105" y="1"/>
                      <a:pt x="102" y="0"/>
                      <a:pt x="99" y="0"/>
                    </a:cubicBezTo>
                    <a:cubicBezTo>
                      <a:pt x="96" y="0"/>
                      <a:pt x="55" y="30"/>
                      <a:pt x="28" y="84"/>
                    </a:cubicBezTo>
                    <a:cubicBezTo>
                      <a:pt x="6" y="132"/>
                      <a:pt x="0" y="180"/>
                      <a:pt x="0" y="216"/>
                    </a:cubicBezTo>
                    <a:cubicBezTo>
                      <a:pt x="0" y="251"/>
                      <a:pt x="5" y="303"/>
                      <a:pt x="31" y="352"/>
                    </a:cubicBezTo>
                    <a:cubicBezTo>
                      <a:pt x="57" y="405"/>
                      <a:pt x="96" y="434"/>
                      <a:pt x="99" y="434"/>
                    </a:cubicBezTo>
                    <a:cubicBezTo>
                      <a:pt x="102" y="434"/>
                      <a:pt x="105" y="433"/>
                      <a:pt x="105" y="4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80" name=""/>
              <p:cNvSpPr/>
              <p:nvPr/>
            </p:nvSpPr>
            <p:spPr>
              <a:xfrm>
                <a:off x="6123240" y="1970280"/>
                <a:ext cx="68400" cy="70560"/>
              </a:xfrm>
              <a:custGeom>
                <a:avLst/>
                <a:gdLst/>
                <a:ahLst/>
                <a:rect l="0" t="0" r="r" b="b"/>
                <a:pathLst>
                  <a:path w="190" h="196">
                    <a:moveTo>
                      <a:pt x="41" y="156"/>
                    </a:moveTo>
                    <a:cubicBezTo>
                      <a:pt x="65" y="131"/>
                      <a:pt x="78" y="120"/>
                      <a:pt x="94" y="106"/>
                    </a:cubicBezTo>
                    <a:cubicBezTo>
                      <a:pt x="109" y="93"/>
                      <a:pt x="122" y="83"/>
                      <a:pt x="138" y="67"/>
                    </a:cubicBezTo>
                    <a:cubicBezTo>
                      <a:pt x="181" y="27"/>
                      <a:pt x="190" y="6"/>
                      <a:pt x="190" y="4"/>
                    </a:cubicBezTo>
                    <a:cubicBezTo>
                      <a:pt x="190" y="0"/>
                      <a:pt x="186" y="0"/>
                      <a:pt x="185" y="0"/>
                    </a:cubicBezTo>
                    <a:cubicBezTo>
                      <a:pt x="182" y="0"/>
                      <a:pt x="181" y="1"/>
                      <a:pt x="179" y="5"/>
                    </a:cubicBezTo>
                    <a:cubicBezTo>
                      <a:pt x="166" y="26"/>
                      <a:pt x="156" y="32"/>
                      <a:pt x="145" y="32"/>
                    </a:cubicBezTo>
                    <a:cubicBezTo>
                      <a:pt x="135" y="32"/>
                      <a:pt x="129" y="26"/>
                      <a:pt x="122" y="19"/>
                    </a:cubicBezTo>
                    <a:cubicBezTo>
                      <a:pt x="114" y="9"/>
                      <a:pt x="106" y="0"/>
                      <a:pt x="92" y="0"/>
                    </a:cubicBezTo>
                    <a:cubicBezTo>
                      <a:pt x="57" y="0"/>
                      <a:pt x="37" y="41"/>
                      <a:pt x="37" y="49"/>
                    </a:cubicBezTo>
                    <a:cubicBezTo>
                      <a:pt x="37" y="52"/>
                      <a:pt x="38" y="54"/>
                      <a:pt x="42" y="54"/>
                    </a:cubicBezTo>
                    <a:cubicBezTo>
                      <a:pt x="47" y="54"/>
                      <a:pt x="47" y="52"/>
                      <a:pt x="48" y="49"/>
                    </a:cubicBezTo>
                    <a:cubicBezTo>
                      <a:pt x="57" y="30"/>
                      <a:pt x="83" y="28"/>
                      <a:pt x="87" y="28"/>
                    </a:cubicBezTo>
                    <a:cubicBezTo>
                      <a:pt x="96" y="28"/>
                      <a:pt x="105" y="32"/>
                      <a:pt x="115" y="36"/>
                    </a:cubicBezTo>
                    <a:cubicBezTo>
                      <a:pt x="133" y="42"/>
                      <a:pt x="138" y="42"/>
                      <a:pt x="149" y="42"/>
                    </a:cubicBezTo>
                    <a:cubicBezTo>
                      <a:pt x="133" y="61"/>
                      <a:pt x="96" y="91"/>
                      <a:pt x="87" y="99"/>
                    </a:cubicBezTo>
                    <a:cubicBezTo>
                      <a:pt x="74" y="111"/>
                      <a:pt x="60" y="123"/>
                      <a:pt x="47" y="135"/>
                    </a:cubicBezTo>
                    <a:cubicBezTo>
                      <a:pt x="17" y="164"/>
                      <a:pt x="0" y="189"/>
                      <a:pt x="0" y="193"/>
                    </a:cubicBezTo>
                    <a:cubicBezTo>
                      <a:pt x="0" y="196"/>
                      <a:pt x="5" y="196"/>
                      <a:pt x="6" y="196"/>
                    </a:cubicBezTo>
                    <a:cubicBezTo>
                      <a:pt x="9" y="196"/>
                      <a:pt x="10" y="195"/>
                      <a:pt x="13" y="190"/>
                    </a:cubicBezTo>
                    <a:cubicBezTo>
                      <a:pt x="23" y="175"/>
                      <a:pt x="37" y="164"/>
                      <a:pt x="51" y="164"/>
                    </a:cubicBezTo>
                    <a:cubicBezTo>
                      <a:pt x="61" y="164"/>
                      <a:pt x="66" y="168"/>
                      <a:pt x="77" y="180"/>
                    </a:cubicBezTo>
                    <a:cubicBezTo>
                      <a:pt x="84" y="189"/>
                      <a:pt x="93" y="196"/>
                      <a:pt x="106" y="196"/>
                    </a:cubicBezTo>
                    <a:cubicBezTo>
                      <a:pt x="151" y="196"/>
                      <a:pt x="176" y="141"/>
                      <a:pt x="176" y="130"/>
                    </a:cubicBezTo>
                    <a:cubicBezTo>
                      <a:pt x="176" y="127"/>
                      <a:pt x="175" y="125"/>
                      <a:pt x="171" y="125"/>
                    </a:cubicBezTo>
                    <a:cubicBezTo>
                      <a:pt x="167" y="125"/>
                      <a:pt x="166" y="129"/>
                      <a:pt x="165" y="131"/>
                    </a:cubicBezTo>
                    <a:cubicBezTo>
                      <a:pt x="154" y="159"/>
                      <a:pt x="125" y="167"/>
                      <a:pt x="111" y="167"/>
                    </a:cubicBezTo>
                    <a:cubicBezTo>
                      <a:pt x="102" y="167"/>
                      <a:pt x="93" y="164"/>
                      <a:pt x="84" y="162"/>
                    </a:cubicBezTo>
                    <a:cubicBezTo>
                      <a:pt x="69" y="156"/>
                      <a:pt x="62" y="154"/>
                      <a:pt x="52" y="154"/>
                    </a:cubicBezTo>
                    <a:cubicBezTo>
                      <a:pt x="48" y="155"/>
                      <a:pt x="45" y="154"/>
                      <a:pt x="41" y="1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5560" bIns="25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81" name=""/>
              <p:cNvSpPr/>
              <p:nvPr/>
            </p:nvSpPr>
            <p:spPr>
              <a:xfrm>
                <a:off x="6207480" y="1922400"/>
                <a:ext cx="37800" cy="156240"/>
              </a:xfrm>
              <a:custGeom>
                <a:avLst/>
                <a:gdLst/>
                <a:ahLst/>
                <a:rect l="0" t="0" r="r" b="b"/>
                <a:pathLst>
                  <a:path w="105" h="434">
                    <a:moveTo>
                      <a:pt x="105" y="216"/>
                    </a:moveTo>
                    <a:cubicBezTo>
                      <a:pt x="105" y="183"/>
                      <a:pt x="99" y="130"/>
                      <a:pt x="74" y="82"/>
                    </a:cubicBezTo>
                    <a:cubicBezTo>
                      <a:pt x="47" y="27"/>
                      <a:pt x="9" y="0"/>
                      <a:pt x="5" y="0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0" y="5"/>
                      <a:pt x="0" y="6"/>
                      <a:pt x="9" y="14"/>
                    </a:cubicBezTo>
                    <a:cubicBezTo>
                      <a:pt x="52" y="57"/>
                      <a:pt x="78" y="126"/>
                      <a:pt x="78" y="216"/>
                    </a:cubicBezTo>
                    <a:cubicBezTo>
                      <a:pt x="78" y="290"/>
                      <a:pt x="61" y="367"/>
                      <a:pt x="6" y="423"/>
                    </a:cubicBezTo>
                    <a:cubicBezTo>
                      <a:pt x="0" y="428"/>
                      <a:pt x="0" y="428"/>
                      <a:pt x="0" y="429"/>
                    </a:cubicBezTo>
                    <a:cubicBezTo>
                      <a:pt x="0" y="433"/>
                      <a:pt x="3" y="434"/>
                      <a:pt x="5" y="434"/>
                    </a:cubicBezTo>
                    <a:cubicBezTo>
                      <a:pt x="9" y="434"/>
                      <a:pt x="50" y="404"/>
                      <a:pt x="77" y="348"/>
                    </a:cubicBezTo>
                    <a:cubicBezTo>
                      <a:pt x="98" y="302"/>
                      <a:pt x="105" y="253"/>
                      <a:pt x="105" y="2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82" name=""/>
              <p:cNvSpPr/>
              <p:nvPr/>
            </p:nvSpPr>
            <p:spPr>
              <a:xfrm>
                <a:off x="6315120" y="1981800"/>
                <a:ext cx="107280" cy="36360"/>
              </a:xfrm>
              <a:custGeom>
                <a:avLst/>
                <a:gdLst/>
                <a:ahLst/>
                <a:rect l="0" t="0" r="r" b="b"/>
                <a:pathLst>
                  <a:path w="298" h="101">
                    <a:moveTo>
                      <a:pt x="283" y="17"/>
                    </a:moveTo>
                    <a:cubicBezTo>
                      <a:pt x="290" y="17"/>
                      <a:pt x="298" y="17"/>
                      <a:pt x="298" y="9"/>
                    </a:cubicBezTo>
                    <a:cubicBezTo>
                      <a:pt x="298" y="0"/>
                      <a:pt x="290" y="0"/>
                      <a:pt x="283" y="0"/>
                    </a:cubicBezTo>
                    <a:cubicBezTo>
                      <a:pt x="194" y="0"/>
                      <a:pt x="105" y="0"/>
                      <a:pt x="15" y="0"/>
                    </a:cubicBezTo>
                    <a:cubicBezTo>
                      <a:pt x="9" y="0"/>
                      <a:pt x="0" y="0"/>
                      <a:pt x="0" y="9"/>
                    </a:cubicBezTo>
                    <a:cubicBezTo>
                      <a:pt x="0" y="17"/>
                      <a:pt x="9" y="17"/>
                      <a:pt x="15" y="17"/>
                    </a:cubicBezTo>
                    <a:cubicBezTo>
                      <a:pt x="105" y="17"/>
                      <a:pt x="194" y="17"/>
                      <a:pt x="283" y="17"/>
                    </a:cubicBezTo>
                    <a:moveTo>
                      <a:pt x="283" y="101"/>
                    </a:moveTo>
                    <a:cubicBezTo>
                      <a:pt x="290" y="101"/>
                      <a:pt x="298" y="101"/>
                      <a:pt x="298" y="93"/>
                    </a:cubicBezTo>
                    <a:cubicBezTo>
                      <a:pt x="298" y="84"/>
                      <a:pt x="290" y="84"/>
                      <a:pt x="283" y="84"/>
                    </a:cubicBezTo>
                    <a:cubicBezTo>
                      <a:pt x="194" y="84"/>
                      <a:pt x="105" y="84"/>
                      <a:pt x="15" y="84"/>
                    </a:cubicBezTo>
                    <a:cubicBezTo>
                      <a:pt x="9" y="84"/>
                      <a:pt x="0" y="84"/>
                      <a:pt x="0" y="93"/>
                    </a:cubicBezTo>
                    <a:cubicBezTo>
                      <a:pt x="0" y="101"/>
                      <a:pt x="9" y="101"/>
                      <a:pt x="15" y="101"/>
                    </a:cubicBezTo>
                    <a:cubicBezTo>
                      <a:pt x="105" y="101"/>
                      <a:pt x="194" y="101"/>
                      <a:pt x="283" y="1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8640" bIns="-8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83" name=""/>
              <p:cNvSpPr/>
              <p:nvPr/>
            </p:nvSpPr>
            <p:spPr>
              <a:xfrm>
                <a:off x="6481080" y="1928880"/>
                <a:ext cx="87840" cy="140760"/>
              </a:xfrm>
              <a:custGeom>
                <a:avLst/>
                <a:gdLst/>
                <a:ahLst/>
                <a:rect l="0" t="0" r="r" b="b"/>
                <a:pathLst>
                  <a:path w="244" h="391">
                    <a:moveTo>
                      <a:pt x="244" y="59"/>
                    </a:moveTo>
                    <a:cubicBezTo>
                      <a:pt x="244" y="27"/>
                      <a:pt x="219" y="0"/>
                      <a:pt x="184" y="0"/>
                    </a:cubicBezTo>
                    <a:cubicBezTo>
                      <a:pt x="157" y="0"/>
                      <a:pt x="144" y="7"/>
                      <a:pt x="129" y="19"/>
                    </a:cubicBezTo>
                    <a:cubicBezTo>
                      <a:pt x="105" y="36"/>
                      <a:pt x="79" y="78"/>
                      <a:pt x="71" y="111"/>
                    </a:cubicBezTo>
                    <a:cubicBezTo>
                      <a:pt x="48" y="203"/>
                      <a:pt x="24" y="295"/>
                      <a:pt x="0" y="387"/>
                    </a:cubicBezTo>
                    <a:cubicBezTo>
                      <a:pt x="0" y="388"/>
                      <a:pt x="1" y="391"/>
                      <a:pt x="5" y="391"/>
                    </a:cubicBezTo>
                    <a:cubicBezTo>
                      <a:pt x="9" y="391"/>
                      <a:pt x="10" y="391"/>
                      <a:pt x="10" y="389"/>
                    </a:cubicBezTo>
                    <a:cubicBezTo>
                      <a:pt x="21" y="349"/>
                      <a:pt x="31" y="309"/>
                      <a:pt x="42" y="269"/>
                    </a:cubicBezTo>
                    <a:cubicBezTo>
                      <a:pt x="51" y="295"/>
                      <a:pt x="71" y="311"/>
                      <a:pt x="103" y="311"/>
                    </a:cubicBezTo>
                    <a:cubicBezTo>
                      <a:pt x="136" y="311"/>
                      <a:pt x="170" y="295"/>
                      <a:pt x="190" y="277"/>
                    </a:cubicBezTo>
                    <a:cubicBezTo>
                      <a:pt x="210" y="257"/>
                      <a:pt x="226" y="229"/>
                      <a:pt x="226" y="196"/>
                    </a:cubicBezTo>
                    <a:cubicBezTo>
                      <a:pt x="226" y="166"/>
                      <a:pt x="209" y="143"/>
                      <a:pt x="193" y="132"/>
                    </a:cubicBezTo>
                    <a:cubicBezTo>
                      <a:pt x="218" y="117"/>
                      <a:pt x="244" y="91"/>
                      <a:pt x="244" y="59"/>
                    </a:cubicBezTo>
                    <a:moveTo>
                      <a:pt x="163" y="132"/>
                    </a:moveTo>
                    <a:cubicBezTo>
                      <a:pt x="158" y="133"/>
                      <a:pt x="153" y="135"/>
                      <a:pt x="142" y="135"/>
                    </a:cubicBezTo>
                    <a:cubicBezTo>
                      <a:pt x="135" y="135"/>
                      <a:pt x="126" y="135"/>
                      <a:pt x="122" y="133"/>
                    </a:cubicBezTo>
                    <a:cubicBezTo>
                      <a:pt x="124" y="129"/>
                      <a:pt x="139" y="130"/>
                      <a:pt x="144" y="130"/>
                    </a:cubicBezTo>
                    <a:cubicBezTo>
                      <a:pt x="153" y="130"/>
                      <a:pt x="158" y="130"/>
                      <a:pt x="163" y="132"/>
                    </a:cubicBezTo>
                    <a:moveTo>
                      <a:pt x="219" y="49"/>
                    </a:moveTo>
                    <a:cubicBezTo>
                      <a:pt x="219" y="80"/>
                      <a:pt x="202" y="111"/>
                      <a:pt x="179" y="125"/>
                    </a:cubicBezTo>
                    <a:cubicBezTo>
                      <a:pt x="167" y="120"/>
                      <a:pt x="158" y="120"/>
                      <a:pt x="144" y="120"/>
                    </a:cubicBezTo>
                    <a:cubicBezTo>
                      <a:pt x="135" y="120"/>
                      <a:pt x="110" y="119"/>
                      <a:pt x="110" y="133"/>
                    </a:cubicBezTo>
                    <a:cubicBezTo>
                      <a:pt x="110" y="146"/>
                      <a:pt x="133" y="145"/>
                      <a:pt x="140" y="145"/>
                    </a:cubicBezTo>
                    <a:cubicBezTo>
                      <a:pt x="157" y="145"/>
                      <a:pt x="163" y="143"/>
                      <a:pt x="177" y="138"/>
                    </a:cubicBezTo>
                    <a:cubicBezTo>
                      <a:pt x="194" y="154"/>
                      <a:pt x="196" y="168"/>
                      <a:pt x="198" y="188"/>
                    </a:cubicBezTo>
                    <a:cubicBezTo>
                      <a:pt x="198" y="213"/>
                      <a:pt x="187" y="246"/>
                      <a:pt x="175" y="262"/>
                    </a:cubicBezTo>
                    <a:cubicBezTo>
                      <a:pt x="157" y="285"/>
                      <a:pt x="128" y="302"/>
                      <a:pt x="102" y="302"/>
                    </a:cubicBezTo>
                    <a:cubicBezTo>
                      <a:pt x="68" y="302"/>
                      <a:pt x="51" y="277"/>
                      <a:pt x="51" y="246"/>
                    </a:cubicBezTo>
                    <a:cubicBezTo>
                      <a:pt x="51" y="241"/>
                      <a:pt x="51" y="235"/>
                      <a:pt x="52" y="226"/>
                    </a:cubicBezTo>
                    <a:cubicBezTo>
                      <a:pt x="62" y="189"/>
                      <a:pt x="72" y="153"/>
                      <a:pt x="82" y="116"/>
                    </a:cubicBezTo>
                    <a:cubicBezTo>
                      <a:pt x="92" y="79"/>
                      <a:pt x="124" y="10"/>
                      <a:pt x="177" y="10"/>
                    </a:cubicBezTo>
                    <a:cubicBezTo>
                      <a:pt x="203" y="10"/>
                      <a:pt x="219" y="23"/>
                      <a:pt x="219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84" name=""/>
              <p:cNvSpPr/>
              <p:nvPr/>
            </p:nvSpPr>
            <p:spPr>
              <a:xfrm>
                <a:off x="6582600" y="1932480"/>
                <a:ext cx="115200" cy="106920"/>
              </a:xfrm>
              <a:custGeom>
                <a:avLst/>
                <a:gdLst/>
                <a:ahLst/>
                <a:rect l="0" t="0" r="r" b="b"/>
                <a:pathLst>
                  <a:path w="320" h="297">
                    <a:moveTo>
                      <a:pt x="54" y="263"/>
                    </a:moveTo>
                    <a:cubicBezTo>
                      <a:pt x="48" y="279"/>
                      <a:pt x="48" y="283"/>
                      <a:pt x="13" y="283"/>
                    </a:cubicBezTo>
                    <a:cubicBezTo>
                      <a:pt x="5" y="283"/>
                      <a:pt x="0" y="283"/>
                      <a:pt x="0" y="292"/>
                    </a:cubicBezTo>
                    <a:cubicBezTo>
                      <a:pt x="0" y="297"/>
                      <a:pt x="5" y="297"/>
                      <a:pt x="13" y="297"/>
                    </a:cubicBezTo>
                    <a:cubicBezTo>
                      <a:pt x="66" y="297"/>
                      <a:pt x="119" y="297"/>
                      <a:pt x="172" y="297"/>
                    </a:cubicBezTo>
                    <a:cubicBezTo>
                      <a:pt x="244" y="297"/>
                      <a:pt x="296" y="246"/>
                      <a:pt x="296" y="203"/>
                    </a:cubicBezTo>
                    <a:cubicBezTo>
                      <a:pt x="296" y="172"/>
                      <a:pt x="270" y="147"/>
                      <a:pt x="227" y="142"/>
                    </a:cubicBezTo>
                    <a:cubicBezTo>
                      <a:pt x="273" y="133"/>
                      <a:pt x="320" y="101"/>
                      <a:pt x="320" y="61"/>
                    </a:cubicBezTo>
                    <a:cubicBezTo>
                      <a:pt x="320" y="28"/>
                      <a:pt x="291" y="0"/>
                      <a:pt x="237" y="0"/>
                    </a:cubicBezTo>
                    <a:cubicBezTo>
                      <a:pt x="187" y="0"/>
                      <a:pt x="137" y="0"/>
                      <a:pt x="87" y="0"/>
                    </a:cubicBezTo>
                    <a:cubicBezTo>
                      <a:pt x="78" y="0"/>
                      <a:pt x="74" y="0"/>
                      <a:pt x="74" y="9"/>
                    </a:cubicBezTo>
                    <a:cubicBezTo>
                      <a:pt x="74" y="14"/>
                      <a:pt x="78" y="14"/>
                      <a:pt x="87" y="14"/>
                    </a:cubicBezTo>
                    <a:cubicBezTo>
                      <a:pt x="92" y="14"/>
                      <a:pt x="96" y="14"/>
                      <a:pt x="103" y="15"/>
                    </a:cubicBezTo>
                    <a:cubicBezTo>
                      <a:pt x="111" y="15"/>
                      <a:pt x="115" y="16"/>
                      <a:pt x="115" y="21"/>
                    </a:cubicBezTo>
                    <a:cubicBezTo>
                      <a:pt x="115" y="23"/>
                      <a:pt x="115" y="25"/>
                      <a:pt x="114" y="30"/>
                    </a:cubicBezTo>
                    <a:cubicBezTo>
                      <a:pt x="94" y="108"/>
                      <a:pt x="74" y="185"/>
                      <a:pt x="54" y="263"/>
                    </a:cubicBezTo>
                    <a:moveTo>
                      <a:pt x="121" y="138"/>
                    </a:moveTo>
                    <a:cubicBezTo>
                      <a:pt x="131" y="102"/>
                      <a:pt x="140" y="66"/>
                      <a:pt x="149" y="30"/>
                    </a:cubicBezTo>
                    <a:cubicBezTo>
                      <a:pt x="153" y="15"/>
                      <a:pt x="154" y="14"/>
                      <a:pt x="173" y="14"/>
                    </a:cubicBezTo>
                    <a:cubicBezTo>
                      <a:pt x="193" y="14"/>
                      <a:pt x="212" y="14"/>
                      <a:pt x="231" y="14"/>
                    </a:cubicBezTo>
                    <a:cubicBezTo>
                      <a:pt x="270" y="14"/>
                      <a:pt x="279" y="40"/>
                      <a:pt x="279" y="58"/>
                    </a:cubicBezTo>
                    <a:cubicBezTo>
                      <a:pt x="279" y="96"/>
                      <a:pt x="241" y="138"/>
                      <a:pt x="186" y="138"/>
                    </a:cubicBezTo>
                    <a:cubicBezTo>
                      <a:pt x="165" y="138"/>
                      <a:pt x="143" y="138"/>
                      <a:pt x="121" y="138"/>
                    </a:cubicBezTo>
                    <a:moveTo>
                      <a:pt x="101" y="283"/>
                    </a:moveTo>
                    <a:cubicBezTo>
                      <a:pt x="94" y="283"/>
                      <a:pt x="94" y="283"/>
                      <a:pt x="91" y="283"/>
                    </a:cubicBezTo>
                    <a:cubicBezTo>
                      <a:pt x="87" y="283"/>
                      <a:pt x="85" y="282"/>
                      <a:pt x="85" y="278"/>
                    </a:cubicBezTo>
                    <a:cubicBezTo>
                      <a:pt x="85" y="277"/>
                      <a:pt x="85" y="277"/>
                      <a:pt x="88" y="268"/>
                    </a:cubicBezTo>
                    <a:cubicBezTo>
                      <a:pt x="98" y="228"/>
                      <a:pt x="108" y="187"/>
                      <a:pt x="119" y="147"/>
                    </a:cubicBezTo>
                    <a:cubicBezTo>
                      <a:pt x="147" y="147"/>
                      <a:pt x="175" y="147"/>
                      <a:pt x="203" y="147"/>
                    </a:cubicBezTo>
                    <a:cubicBezTo>
                      <a:pt x="246" y="147"/>
                      <a:pt x="255" y="179"/>
                      <a:pt x="255" y="198"/>
                    </a:cubicBezTo>
                    <a:cubicBezTo>
                      <a:pt x="255" y="241"/>
                      <a:pt x="214" y="283"/>
                      <a:pt x="162" y="283"/>
                    </a:cubicBezTo>
                    <a:cubicBezTo>
                      <a:pt x="142" y="283"/>
                      <a:pt x="121" y="283"/>
                      <a:pt x="101" y="2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85" name=""/>
              <p:cNvSpPr/>
              <p:nvPr/>
            </p:nvSpPr>
            <p:spPr>
              <a:xfrm>
                <a:off x="6703920" y="2014560"/>
                <a:ext cx="103680" cy="49320"/>
              </a:xfrm>
              <a:custGeom>
                <a:avLst/>
                <a:gdLst/>
                <a:ahLst/>
                <a:rect l="0" t="0" r="r" b="b"/>
                <a:pathLst>
                  <a:path w="288" h="137">
                    <a:moveTo>
                      <a:pt x="121" y="110"/>
                    </a:moveTo>
                    <a:cubicBezTo>
                      <a:pt x="120" y="116"/>
                      <a:pt x="117" y="126"/>
                      <a:pt x="117" y="127"/>
                    </a:cubicBezTo>
                    <a:cubicBezTo>
                      <a:pt x="117" y="135"/>
                      <a:pt x="122" y="137"/>
                      <a:pt x="128" y="137"/>
                    </a:cubicBezTo>
                    <a:cubicBezTo>
                      <a:pt x="133" y="137"/>
                      <a:pt x="138" y="133"/>
                      <a:pt x="140" y="131"/>
                    </a:cubicBezTo>
                    <a:cubicBezTo>
                      <a:pt x="142" y="128"/>
                      <a:pt x="144" y="119"/>
                      <a:pt x="145" y="112"/>
                    </a:cubicBezTo>
                    <a:cubicBezTo>
                      <a:pt x="147" y="106"/>
                      <a:pt x="151" y="93"/>
                      <a:pt x="152" y="85"/>
                    </a:cubicBezTo>
                    <a:cubicBezTo>
                      <a:pt x="154" y="78"/>
                      <a:pt x="156" y="72"/>
                      <a:pt x="158" y="64"/>
                    </a:cubicBezTo>
                    <a:cubicBezTo>
                      <a:pt x="161" y="51"/>
                      <a:pt x="161" y="51"/>
                      <a:pt x="167" y="41"/>
                    </a:cubicBezTo>
                    <a:cubicBezTo>
                      <a:pt x="177" y="26"/>
                      <a:pt x="193" y="9"/>
                      <a:pt x="218" y="9"/>
                    </a:cubicBezTo>
                    <a:cubicBezTo>
                      <a:pt x="235" y="9"/>
                      <a:pt x="236" y="23"/>
                      <a:pt x="236" y="31"/>
                    </a:cubicBezTo>
                    <a:cubicBezTo>
                      <a:pt x="236" y="48"/>
                      <a:pt x="222" y="83"/>
                      <a:pt x="218" y="95"/>
                    </a:cubicBezTo>
                    <a:cubicBezTo>
                      <a:pt x="214" y="104"/>
                      <a:pt x="213" y="106"/>
                      <a:pt x="213" y="111"/>
                    </a:cubicBezTo>
                    <a:cubicBezTo>
                      <a:pt x="213" y="127"/>
                      <a:pt x="227" y="137"/>
                      <a:pt x="242" y="137"/>
                    </a:cubicBezTo>
                    <a:cubicBezTo>
                      <a:pt x="274" y="137"/>
                      <a:pt x="288" y="95"/>
                      <a:pt x="288" y="91"/>
                    </a:cubicBezTo>
                    <a:cubicBezTo>
                      <a:pt x="288" y="87"/>
                      <a:pt x="285" y="88"/>
                      <a:pt x="283" y="87"/>
                    </a:cubicBezTo>
                    <a:cubicBezTo>
                      <a:pt x="278" y="87"/>
                      <a:pt x="278" y="89"/>
                      <a:pt x="277" y="93"/>
                    </a:cubicBezTo>
                    <a:cubicBezTo>
                      <a:pt x="269" y="116"/>
                      <a:pt x="256" y="129"/>
                      <a:pt x="244" y="129"/>
                    </a:cubicBezTo>
                    <a:cubicBezTo>
                      <a:pt x="237" y="129"/>
                      <a:pt x="236" y="125"/>
                      <a:pt x="236" y="119"/>
                    </a:cubicBezTo>
                    <a:cubicBezTo>
                      <a:pt x="236" y="111"/>
                      <a:pt x="237" y="108"/>
                      <a:pt x="242" y="94"/>
                    </a:cubicBezTo>
                    <a:cubicBezTo>
                      <a:pt x="246" y="84"/>
                      <a:pt x="259" y="52"/>
                      <a:pt x="259" y="35"/>
                    </a:cubicBezTo>
                    <a:cubicBezTo>
                      <a:pt x="259" y="31"/>
                      <a:pt x="259" y="17"/>
                      <a:pt x="247" y="9"/>
                    </a:cubicBezTo>
                    <a:cubicBezTo>
                      <a:pt x="242" y="5"/>
                      <a:pt x="233" y="0"/>
                      <a:pt x="218" y="0"/>
                    </a:cubicBezTo>
                    <a:cubicBezTo>
                      <a:pt x="190" y="0"/>
                      <a:pt x="173" y="19"/>
                      <a:pt x="163" y="31"/>
                    </a:cubicBezTo>
                    <a:cubicBezTo>
                      <a:pt x="161" y="5"/>
                      <a:pt x="139" y="0"/>
                      <a:pt x="122" y="0"/>
                    </a:cubicBezTo>
                    <a:cubicBezTo>
                      <a:pt x="97" y="0"/>
                      <a:pt x="79" y="16"/>
                      <a:pt x="69" y="28"/>
                    </a:cubicBezTo>
                    <a:cubicBezTo>
                      <a:pt x="68" y="7"/>
                      <a:pt x="48" y="0"/>
                      <a:pt x="36" y="0"/>
                    </a:cubicBezTo>
                    <a:cubicBezTo>
                      <a:pt x="22" y="0"/>
                      <a:pt x="15" y="10"/>
                      <a:pt x="11" y="17"/>
                    </a:cubicBezTo>
                    <a:cubicBezTo>
                      <a:pt x="4" y="28"/>
                      <a:pt x="0" y="46"/>
                      <a:pt x="0" y="47"/>
                    </a:cubicBezTo>
                    <a:cubicBezTo>
                      <a:pt x="0" y="51"/>
                      <a:pt x="4" y="51"/>
                      <a:pt x="5" y="51"/>
                    </a:cubicBezTo>
                    <a:cubicBezTo>
                      <a:pt x="9" y="51"/>
                      <a:pt x="10" y="49"/>
                      <a:pt x="11" y="42"/>
                    </a:cubicBezTo>
                    <a:cubicBezTo>
                      <a:pt x="17" y="23"/>
                      <a:pt x="23" y="9"/>
                      <a:pt x="34" y="9"/>
                    </a:cubicBezTo>
                    <a:cubicBezTo>
                      <a:pt x="43" y="9"/>
                      <a:pt x="45" y="16"/>
                      <a:pt x="45" y="23"/>
                    </a:cubicBezTo>
                    <a:cubicBezTo>
                      <a:pt x="45" y="30"/>
                      <a:pt x="43" y="41"/>
                      <a:pt x="41" y="49"/>
                    </a:cubicBezTo>
                    <a:cubicBezTo>
                      <a:pt x="39" y="57"/>
                      <a:pt x="34" y="69"/>
                      <a:pt x="33" y="77"/>
                    </a:cubicBezTo>
                    <a:cubicBezTo>
                      <a:pt x="30" y="89"/>
                      <a:pt x="26" y="102"/>
                      <a:pt x="23" y="115"/>
                    </a:cubicBezTo>
                    <a:cubicBezTo>
                      <a:pt x="22" y="120"/>
                      <a:pt x="21" y="123"/>
                      <a:pt x="20" y="127"/>
                    </a:cubicBezTo>
                    <a:cubicBezTo>
                      <a:pt x="20" y="135"/>
                      <a:pt x="26" y="137"/>
                      <a:pt x="31" y="137"/>
                    </a:cubicBezTo>
                    <a:cubicBezTo>
                      <a:pt x="37" y="137"/>
                      <a:pt x="42" y="133"/>
                      <a:pt x="43" y="131"/>
                    </a:cubicBezTo>
                    <a:cubicBezTo>
                      <a:pt x="45" y="129"/>
                      <a:pt x="47" y="119"/>
                      <a:pt x="48" y="112"/>
                    </a:cubicBezTo>
                    <a:cubicBezTo>
                      <a:pt x="50" y="106"/>
                      <a:pt x="54" y="93"/>
                      <a:pt x="56" y="85"/>
                    </a:cubicBezTo>
                    <a:cubicBezTo>
                      <a:pt x="57" y="78"/>
                      <a:pt x="60" y="72"/>
                      <a:pt x="61" y="64"/>
                    </a:cubicBezTo>
                    <a:cubicBezTo>
                      <a:pt x="64" y="52"/>
                      <a:pt x="65" y="49"/>
                      <a:pt x="74" y="37"/>
                    </a:cubicBezTo>
                    <a:cubicBezTo>
                      <a:pt x="83" y="25"/>
                      <a:pt x="98" y="9"/>
                      <a:pt x="121" y="9"/>
                    </a:cubicBezTo>
                    <a:cubicBezTo>
                      <a:pt x="139" y="9"/>
                      <a:pt x="140" y="25"/>
                      <a:pt x="140" y="31"/>
                    </a:cubicBezTo>
                    <a:cubicBezTo>
                      <a:pt x="140" y="38"/>
                      <a:pt x="139" y="42"/>
                      <a:pt x="134" y="59"/>
                    </a:cubicBezTo>
                    <a:cubicBezTo>
                      <a:pt x="130" y="76"/>
                      <a:pt x="125" y="93"/>
                      <a:pt x="121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320" bIns="4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86" name=""/>
              <p:cNvSpPr/>
              <p:nvPr/>
            </p:nvSpPr>
            <p:spPr>
              <a:xfrm>
                <a:off x="6940080" y="1827000"/>
                <a:ext cx="97200" cy="106200"/>
              </a:xfrm>
              <a:custGeom>
                <a:avLst/>
                <a:gdLst/>
                <a:ahLst/>
                <a:rect l="0" t="0" r="r" b="b"/>
                <a:pathLst>
                  <a:path w="270" h="295">
                    <a:moveTo>
                      <a:pt x="151" y="33"/>
                    </a:moveTo>
                    <a:cubicBezTo>
                      <a:pt x="154" y="17"/>
                      <a:pt x="156" y="12"/>
                      <a:pt x="198" y="12"/>
                    </a:cubicBezTo>
                    <a:cubicBezTo>
                      <a:pt x="212" y="12"/>
                      <a:pt x="216" y="12"/>
                      <a:pt x="216" y="5"/>
                    </a:cubicBezTo>
                    <a:cubicBezTo>
                      <a:pt x="216" y="0"/>
                      <a:pt x="210" y="0"/>
                      <a:pt x="208" y="0"/>
                    </a:cubicBezTo>
                    <a:cubicBezTo>
                      <a:pt x="193" y="0"/>
                      <a:pt x="156" y="1"/>
                      <a:pt x="142" y="1"/>
                    </a:cubicBezTo>
                    <a:cubicBezTo>
                      <a:pt x="128" y="1"/>
                      <a:pt x="96" y="0"/>
                      <a:pt x="82" y="0"/>
                    </a:cubicBezTo>
                    <a:cubicBezTo>
                      <a:pt x="79" y="0"/>
                      <a:pt x="73" y="0"/>
                      <a:pt x="73" y="9"/>
                    </a:cubicBezTo>
                    <a:cubicBezTo>
                      <a:pt x="73" y="12"/>
                      <a:pt x="78" y="12"/>
                      <a:pt x="85" y="12"/>
                    </a:cubicBezTo>
                    <a:cubicBezTo>
                      <a:pt x="87" y="12"/>
                      <a:pt x="96" y="12"/>
                      <a:pt x="103" y="14"/>
                    </a:cubicBezTo>
                    <a:cubicBezTo>
                      <a:pt x="111" y="15"/>
                      <a:pt x="115" y="15"/>
                      <a:pt x="115" y="21"/>
                    </a:cubicBezTo>
                    <a:cubicBezTo>
                      <a:pt x="115" y="22"/>
                      <a:pt x="115" y="23"/>
                      <a:pt x="114" y="28"/>
                    </a:cubicBezTo>
                    <a:cubicBezTo>
                      <a:pt x="94" y="106"/>
                      <a:pt x="74" y="184"/>
                      <a:pt x="54" y="262"/>
                    </a:cubicBezTo>
                    <a:cubicBezTo>
                      <a:pt x="48" y="279"/>
                      <a:pt x="47" y="283"/>
                      <a:pt x="13" y="283"/>
                    </a:cubicBezTo>
                    <a:cubicBezTo>
                      <a:pt x="5" y="283"/>
                      <a:pt x="0" y="283"/>
                      <a:pt x="0" y="292"/>
                    </a:cubicBezTo>
                    <a:cubicBezTo>
                      <a:pt x="0" y="295"/>
                      <a:pt x="4" y="295"/>
                      <a:pt x="13" y="295"/>
                    </a:cubicBezTo>
                    <a:cubicBezTo>
                      <a:pt x="82" y="295"/>
                      <a:pt x="151" y="295"/>
                      <a:pt x="219" y="295"/>
                    </a:cubicBezTo>
                    <a:cubicBezTo>
                      <a:pt x="231" y="295"/>
                      <a:pt x="231" y="295"/>
                      <a:pt x="233" y="289"/>
                    </a:cubicBezTo>
                    <a:cubicBezTo>
                      <a:pt x="245" y="258"/>
                      <a:pt x="257" y="227"/>
                      <a:pt x="269" y="195"/>
                    </a:cubicBezTo>
                    <a:cubicBezTo>
                      <a:pt x="270" y="190"/>
                      <a:pt x="270" y="191"/>
                      <a:pt x="270" y="189"/>
                    </a:cubicBezTo>
                    <a:cubicBezTo>
                      <a:pt x="270" y="187"/>
                      <a:pt x="269" y="184"/>
                      <a:pt x="265" y="184"/>
                    </a:cubicBezTo>
                    <a:cubicBezTo>
                      <a:pt x="261" y="184"/>
                      <a:pt x="261" y="187"/>
                      <a:pt x="258" y="193"/>
                    </a:cubicBezTo>
                    <a:cubicBezTo>
                      <a:pt x="242" y="234"/>
                      <a:pt x="223" y="283"/>
                      <a:pt x="145" y="283"/>
                    </a:cubicBezTo>
                    <a:cubicBezTo>
                      <a:pt x="131" y="283"/>
                      <a:pt x="117" y="283"/>
                      <a:pt x="103" y="283"/>
                    </a:cubicBezTo>
                    <a:cubicBezTo>
                      <a:pt x="97" y="283"/>
                      <a:pt x="96" y="283"/>
                      <a:pt x="93" y="282"/>
                    </a:cubicBezTo>
                    <a:cubicBezTo>
                      <a:pt x="89" y="282"/>
                      <a:pt x="88" y="282"/>
                      <a:pt x="88" y="278"/>
                    </a:cubicBezTo>
                    <a:cubicBezTo>
                      <a:pt x="88" y="277"/>
                      <a:pt x="88" y="276"/>
                      <a:pt x="89" y="268"/>
                    </a:cubicBezTo>
                    <a:cubicBezTo>
                      <a:pt x="110" y="190"/>
                      <a:pt x="130" y="112"/>
                      <a:pt x="151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87" name=""/>
              <p:cNvSpPr/>
              <p:nvPr/>
            </p:nvSpPr>
            <p:spPr>
              <a:xfrm>
                <a:off x="7050600" y="1909080"/>
                <a:ext cx="51840" cy="49320"/>
              </a:xfrm>
              <a:custGeom>
                <a:avLst/>
                <a:gdLst/>
                <a:ahLst/>
                <a:rect l="0" t="0" r="r" b="b"/>
                <a:pathLst>
                  <a:path w="144" h="137">
                    <a:moveTo>
                      <a:pt x="33" y="108"/>
                    </a:moveTo>
                    <a:cubicBezTo>
                      <a:pt x="41" y="99"/>
                      <a:pt x="47" y="93"/>
                      <a:pt x="74" y="73"/>
                    </a:cubicBezTo>
                    <a:cubicBezTo>
                      <a:pt x="80" y="68"/>
                      <a:pt x="103" y="49"/>
                      <a:pt x="112" y="41"/>
                    </a:cubicBezTo>
                    <a:cubicBezTo>
                      <a:pt x="131" y="22"/>
                      <a:pt x="144" y="7"/>
                      <a:pt x="144" y="4"/>
                    </a:cubicBezTo>
                    <a:cubicBezTo>
                      <a:pt x="144" y="0"/>
                      <a:pt x="140" y="0"/>
                      <a:pt x="139" y="0"/>
                    </a:cubicBezTo>
                    <a:cubicBezTo>
                      <a:pt x="135" y="0"/>
                      <a:pt x="135" y="0"/>
                      <a:pt x="133" y="2"/>
                    </a:cubicBezTo>
                    <a:cubicBezTo>
                      <a:pt x="124" y="16"/>
                      <a:pt x="117" y="21"/>
                      <a:pt x="110" y="21"/>
                    </a:cubicBezTo>
                    <a:cubicBezTo>
                      <a:pt x="106" y="21"/>
                      <a:pt x="101" y="21"/>
                      <a:pt x="92" y="12"/>
                    </a:cubicBezTo>
                    <a:cubicBezTo>
                      <a:pt x="80" y="1"/>
                      <a:pt x="74" y="0"/>
                      <a:pt x="66" y="0"/>
                    </a:cubicBezTo>
                    <a:cubicBezTo>
                      <a:pt x="42" y="0"/>
                      <a:pt x="24" y="26"/>
                      <a:pt x="24" y="35"/>
                    </a:cubicBezTo>
                    <a:cubicBezTo>
                      <a:pt x="24" y="38"/>
                      <a:pt x="28" y="38"/>
                      <a:pt x="31" y="38"/>
                    </a:cubicBezTo>
                    <a:cubicBezTo>
                      <a:pt x="33" y="38"/>
                      <a:pt x="34" y="38"/>
                      <a:pt x="36" y="35"/>
                    </a:cubicBezTo>
                    <a:cubicBezTo>
                      <a:pt x="41" y="23"/>
                      <a:pt x="57" y="23"/>
                      <a:pt x="62" y="23"/>
                    </a:cubicBezTo>
                    <a:cubicBezTo>
                      <a:pt x="70" y="23"/>
                      <a:pt x="78" y="25"/>
                      <a:pt x="83" y="26"/>
                    </a:cubicBezTo>
                    <a:cubicBezTo>
                      <a:pt x="99" y="30"/>
                      <a:pt x="102" y="30"/>
                      <a:pt x="110" y="30"/>
                    </a:cubicBezTo>
                    <a:cubicBezTo>
                      <a:pt x="102" y="38"/>
                      <a:pt x="96" y="43"/>
                      <a:pt x="66" y="67"/>
                    </a:cubicBezTo>
                    <a:cubicBezTo>
                      <a:pt x="42" y="85"/>
                      <a:pt x="33" y="93"/>
                      <a:pt x="28" y="99"/>
                    </a:cubicBezTo>
                    <a:cubicBezTo>
                      <a:pt x="9" y="117"/>
                      <a:pt x="0" y="130"/>
                      <a:pt x="0" y="133"/>
                    </a:cubicBezTo>
                    <a:cubicBezTo>
                      <a:pt x="0" y="137"/>
                      <a:pt x="4" y="137"/>
                      <a:pt x="5" y="137"/>
                    </a:cubicBezTo>
                    <a:cubicBezTo>
                      <a:pt x="8" y="137"/>
                      <a:pt x="9" y="136"/>
                      <a:pt x="10" y="133"/>
                    </a:cubicBezTo>
                    <a:cubicBezTo>
                      <a:pt x="19" y="122"/>
                      <a:pt x="28" y="115"/>
                      <a:pt x="40" y="115"/>
                    </a:cubicBezTo>
                    <a:cubicBezTo>
                      <a:pt x="43" y="115"/>
                      <a:pt x="47" y="115"/>
                      <a:pt x="56" y="124"/>
                    </a:cubicBezTo>
                    <a:cubicBezTo>
                      <a:pt x="66" y="132"/>
                      <a:pt x="71" y="137"/>
                      <a:pt x="82" y="137"/>
                    </a:cubicBezTo>
                    <a:cubicBezTo>
                      <a:pt x="116" y="137"/>
                      <a:pt x="136" y="100"/>
                      <a:pt x="136" y="90"/>
                    </a:cubicBezTo>
                    <a:cubicBezTo>
                      <a:pt x="136" y="87"/>
                      <a:pt x="133" y="85"/>
                      <a:pt x="131" y="85"/>
                    </a:cubicBezTo>
                    <a:cubicBezTo>
                      <a:pt x="128" y="85"/>
                      <a:pt x="128" y="88"/>
                      <a:pt x="126" y="90"/>
                    </a:cubicBezTo>
                    <a:cubicBezTo>
                      <a:pt x="120" y="106"/>
                      <a:pt x="101" y="112"/>
                      <a:pt x="85" y="112"/>
                    </a:cubicBezTo>
                    <a:cubicBezTo>
                      <a:pt x="79" y="112"/>
                      <a:pt x="70" y="111"/>
                      <a:pt x="62" y="110"/>
                    </a:cubicBezTo>
                    <a:cubicBezTo>
                      <a:pt x="48" y="106"/>
                      <a:pt x="46" y="106"/>
                      <a:pt x="41" y="106"/>
                    </a:cubicBezTo>
                    <a:cubicBezTo>
                      <a:pt x="40" y="106"/>
                      <a:pt x="34" y="106"/>
                      <a:pt x="33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320" bIns="4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88" name=""/>
              <p:cNvSpPr/>
              <p:nvPr/>
            </p:nvSpPr>
            <p:spPr>
              <a:xfrm>
                <a:off x="6840360" y="1996920"/>
                <a:ext cx="371160" cy="6120"/>
              </a:xfrm>
              <a:custGeom>
                <a:avLst/>
                <a:gdLst/>
                <a:ahLst/>
                <a:rect l="0" t="0" r="r" b="b"/>
                <a:pathLst>
                  <a:path w="1031" h="17">
                    <a:moveTo>
                      <a:pt x="0" y="0"/>
                    </a:moveTo>
                    <a:cubicBezTo>
                      <a:pt x="344" y="0"/>
                      <a:pt x="687" y="0"/>
                      <a:pt x="1031" y="0"/>
                    </a:cubicBezTo>
                    <a:cubicBezTo>
                      <a:pt x="1031" y="6"/>
                      <a:pt x="1031" y="12"/>
                      <a:pt x="1031" y="17"/>
                    </a:cubicBezTo>
                    <a:cubicBezTo>
                      <a:pt x="687" y="17"/>
                      <a:pt x="344" y="17"/>
                      <a:pt x="0" y="17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880" bIns="-38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89" name=""/>
              <p:cNvSpPr/>
              <p:nvPr/>
            </p:nvSpPr>
            <p:spPr>
              <a:xfrm>
                <a:off x="6848640" y="2042640"/>
                <a:ext cx="64440" cy="104040"/>
              </a:xfrm>
              <a:custGeom>
                <a:avLst/>
                <a:gdLst/>
                <a:ahLst/>
                <a:rect l="0" t="0" r="r" b="b"/>
                <a:pathLst>
                  <a:path w="179" h="289">
                    <a:moveTo>
                      <a:pt x="34" y="256"/>
                    </a:moveTo>
                    <a:cubicBezTo>
                      <a:pt x="50" y="241"/>
                      <a:pt x="66" y="226"/>
                      <a:pt x="82" y="211"/>
                    </a:cubicBezTo>
                    <a:cubicBezTo>
                      <a:pt x="152" y="151"/>
                      <a:pt x="179" y="127"/>
                      <a:pt x="179" y="84"/>
                    </a:cubicBezTo>
                    <a:cubicBezTo>
                      <a:pt x="179" y="35"/>
                      <a:pt x="139" y="0"/>
                      <a:pt x="84" y="0"/>
                    </a:cubicBezTo>
                    <a:cubicBezTo>
                      <a:pt x="33" y="0"/>
                      <a:pt x="0" y="40"/>
                      <a:pt x="0" y="79"/>
                    </a:cubicBezTo>
                    <a:cubicBezTo>
                      <a:pt x="0" y="103"/>
                      <a:pt x="22" y="103"/>
                      <a:pt x="24" y="103"/>
                    </a:cubicBezTo>
                    <a:cubicBezTo>
                      <a:pt x="32" y="103"/>
                      <a:pt x="47" y="98"/>
                      <a:pt x="47" y="80"/>
                    </a:cubicBezTo>
                    <a:cubicBezTo>
                      <a:pt x="47" y="69"/>
                      <a:pt x="38" y="58"/>
                      <a:pt x="23" y="58"/>
                    </a:cubicBezTo>
                    <a:cubicBezTo>
                      <a:pt x="19" y="58"/>
                      <a:pt x="19" y="58"/>
                      <a:pt x="18" y="58"/>
                    </a:cubicBezTo>
                    <a:cubicBezTo>
                      <a:pt x="28" y="30"/>
                      <a:pt x="52" y="14"/>
                      <a:pt x="78" y="14"/>
                    </a:cubicBezTo>
                    <a:cubicBezTo>
                      <a:pt x="119" y="14"/>
                      <a:pt x="138" y="49"/>
                      <a:pt x="138" y="84"/>
                    </a:cubicBezTo>
                    <a:cubicBezTo>
                      <a:pt x="138" y="119"/>
                      <a:pt x="116" y="153"/>
                      <a:pt x="91" y="180"/>
                    </a:cubicBezTo>
                    <a:cubicBezTo>
                      <a:pt x="62" y="211"/>
                      <a:pt x="34" y="242"/>
                      <a:pt x="5" y="273"/>
                    </a:cubicBezTo>
                    <a:cubicBezTo>
                      <a:pt x="0" y="278"/>
                      <a:pt x="0" y="279"/>
                      <a:pt x="0" y="289"/>
                    </a:cubicBezTo>
                    <a:cubicBezTo>
                      <a:pt x="55" y="289"/>
                      <a:pt x="111" y="289"/>
                      <a:pt x="166" y="289"/>
                    </a:cubicBezTo>
                    <a:cubicBezTo>
                      <a:pt x="170" y="264"/>
                      <a:pt x="174" y="239"/>
                      <a:pt x="179" y="214"/>
                    </a:cubicBezTo>
                    <a:cubicBezTo>
                      <a:pt x="175" y="214"/>
                      <a:pt x="171" y="214"/>
                      <a:pt x="167" y="214"/>
                    </a:cubicBezTo>
                    <a:cubicBezTo>
                      <a:pt x="166" y="227"/>
                      <a:pt x="162" y="246"/>
                      <a:pt x="158" y="252"/>
                    </a:cubicBezTo>
                    <a:cubicBezTo>
                      <a:pt x="154" y="256"/>
                      <a:pt x="125" y="256"/>
                      <a:pt x="115" y="256"/>
                    </a:cubicBezTo>
                    <a:cubicBezTo>
                      <a:pt x="88" y="256"/>
                      <a:pt x="61" y="256"/>
                      <a:pt x="34" y="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90" name=""/>
              <p:cNvSpPr/>
              <p:nvPr/>
            </p:nvSpPr>
            <p:spPr>
              <a:xfrm>
                <a:off x="6925680" y="2079360"/>
                <a:ext cx="86760" cy="69120"/>
              </a:xfrm>
              <a:custGeom>
                <a:avLst/>
                <a:gdLst/>
                <a:ahLst/>
                <a:rect l="0" t="0" r="r" b="b"/>
                <a:pathLst>
                  <a:path w="241" h="192">
                    <a:moveTo>
                      <a:pt x="106" y="25"/>
                    </a:moveTo>
                    <a:cubicBezTo>
                      <a:pt x="123" y="25"/>
                      <a:pt x="140" y="25"/>
                      <a:pt x="157" y="25"/>
                    </a:cubicBezTo>
                    <a:cubicBezTo>
                      <a:pt x="142" y="89"/>
                      <a:pt x="138" y="108"/>
                      <a:pt x="138" y="137"/>
                    </a:cubicBezTo>
                    <a:cubicBezTo>
                      <a:pt x="138" y="143"/>
                      <a:pt x="138" y="156"/>
                      <a:pt x="142" y="169"/>
                    </a:cubicBezTo>
                    <a:cubicBezTo>
                      <a:pt x="145" y="189"/>
                      <a:pt x="151" y="192"/>
                      <a:pt x="158" y="192"/>
                    </a:cubicBezTo>
                    <a:cubicBezTo>
                      <a:pt x="167" y="192"/>
                      <a:pt x="176" y="184"/>
                      <a:pt x="176" y="175"/>
                    </a:cubicBezTo>
                    <a:cubicBezTo>
                      <a:pt x="176" y="173"/>
                      <a:pt x="176" y="172"/>
                      <a:pt x="173" y="166"/>
                    </a:cubicBezTo>
                    <a:cubicBezTo>
                      <a:pt x="161" y="135"/>
                      <a:pt x="161" y="106"/>
                      <a:pt x="161" y="94"/>
                    </a:cubicBezTo>
                    <a:cubicBezTo>
                      <a:pt x="161" y="70"/>
                      <a:pt x="163" y="47"/>
                      <a:pt x="168" y="25"/>
                    </a:cubicBezTo>
                    <a:cubicBezTo>
                      <a:pt x="185" y="25"/>
                      <a:pt x="202" y="25"/>
                      <a:pt x="219" y="25"/>
                    </a:cubicBezTo>
                    <a:cubicBezTo>
                      <a:pt x="226" y="25"/>
                      <a:pt x="241" y="25"/>
                      <a:pt x="241" y="10"/>
                    </a:cubicBezTo>
                    <a:cubicBezTo>
                      <a:pt x="241" y="0"/>
                      <a:pt x="232" y="0"/>
                      <a:pt x="223" y="0"/>
                    </a:cubicBezTo>
                    <a:cubicBezTo>
                      <a:pt x="173" y="0"/>
                      <a:pt x="124" y="0"/>
                      <a:pt x="74" y="0"/>
                    </a:cubicBezTo>
                    <a:cubicBezTo>
                      <a:pt x="64" y="0"/>
                      <a:pt x="46" y="0"/>
                      <a:pt x="27" y="20"/>
                    </a:cubicBezTo>
                    <a:cubicBezTo>
                      <a:pt x="11" y="37"/>
                      <a:pt x="0" y="57"/>
                      <a:pt x="0" y="59"/>
                    </a:cubicBezTo>
                    <a:cubicBezTo>
                      <a:pt x="2" y="61"/>
                      <a:pt x="0" y="63"/>
                      <a:pt x="5" y="63"/>
                    </a:cubicBezTo>
                    <a:cubicBezTo>
                      <a:pt x="9" y="63"/>
                      <a:pt x="9" y="62"/>
                      <a:pt x="11" y="58"/>
                    </a:cubicBezTo>
                    <a:cubicBezTo>
                      <a:pt x="34" y="25"/>
                      <a:pt x="60" y="25"/>
                      <a:pt x="69" y="25"/>
                    </a:cubicBezTo>
                    <a:cubicBezTo>
                      <a:pt x="77" y="25"/>
                      <a:pt x="86" y="25"/>
                      <a:pt x="94" y="25"/>
                    </a:cubicBezTo>
                    <a:cubicBezTo>
                      <a:pt x="80" y="78"/>
                      <a:pt x="56" y="130"/>
                      <a:pt x="37" y="169"/>
                    </a:cubicBezTo>
                    <a:cubicBezTo>
                      <a:pt x="33" y="175"/>
                      <a:pt x="33" y="177"/>
                      <a:pt x="33" y="180"/>
                    </a:cubicBezTo>
                    <a:cubicBezTo>
                      <a:pt x="33" y="188"/>
                      <a:pt x="41" y="192"/>
                      <a:pt x="46" y="192"/>
                    </a:cubicBezTo>
                    <a:cubicBezTo>
                      <a:pt x="60" y="192"/>
                      <a:pt x="64" y="179"/>
                      <a:pt x="69" y="163"/>
                    </a:cubicBezTo>
                    <a:cubicBezTo>
                      <a:pt x="75" y="143"/>
                      <a:pt x="75" y="142"/>
                      <a:pt x="82" y="121"/>
                    </a:cubicBezTo>
                    <a:cubicBezTo>
                      <a:pt x="90" y="89"/>
                      <a:pt x="98" y="57"/>
                      <a:pt x="106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120" bIns="24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91" name=""/>
              <p:cNvSpPr/>
              <p:nvPr/>
            </p:nvSpPr>
            <p:spPr>
              <a:xfrm>
                <a:off x="7013880" y="2077560"/>
                <a:ext cx="83880" cy="99360"/>
              </a:xfrm>
              <a:custGeom>
                <a:avLst/>
                <a:gdLst/>
                <a:ahLst/>
                <a:rect l="0" t="0" r="r" b="b"/>
                <a:pathLst>
                  <a:path w="233" h="276">
                    <a:moveTo>
                      <a:pt x="34" y="245"/>
                    </a:moveTo>
                    <a:cubicBezTo>
                      <a:pt x="31" y="260"/>
                      <a:pt x="29" y="262"/>
                      <a:pt x="10" y="262"/>
                    </a:cubicBezTo>
                    <a:cubicBezTo>
                      <a:pt x="5" y="262"/>
                      <a:pt x="0" y="262"/>
                      <a:pt x="0" y="271"/>
                    </a:cubicBezTo>
                    <a:cubicBezTo>
                      <a:pt x="0" y="274"/>
                      <a:pt x="3" y="276"/>
                      <a:pt x="5" y="276"/>
                    </a:cubicBezTo>
                    <a:cubicBezTo>
                      <a:pt x="18" y="276"/>
                      <a:pt x="31" y="274"/>
                      <a:pt x="43" y="274"/>
                    </a:cubicBezTo>
                    <a:cubicBezTo>
                      <a:pt x="57" y="274"/>
                      <a:pt x="73" y="276"/>
                      <a:pt x="88" y="276"/>
                    </a:cubicBezTo>
                    <a:cubicBezTo>
                      <a:pt x="89" y="276"/>
                      <a:pt x="96" y="276"/>
                      <a:pt x="96" y="267"/>
                    </a:cubicBezTo>
                    <a:cubicBezTo>
                      <a:pt x="96" y="262"/>
                      <a:pt x="91" y="262"/>
                      <a:pt x="85" y="262"/>
                    </a:cubicBezTo>
                    <a:cubicBezTo>
                      <a:pt x="62" y="262"/>
                      <a:pt x="62" y="260"/>
                      <a:pt x="62" y="256"/>
                    </a:cubicBezTo>
                    <a:cubicBezTo>
                      <a:pt x="62" y="251"/>
                      <a:pt x="82" y="179"/>
                      <a:pt x="84" y="169"/>
                    </a:cubicBezTo>
                    <a:cubicBezTo>
                      <a:pt x="91" y="182"/>
                      <a:pt x="103" y="196"/>
                      <a:pt x="126" y="196"/>
                    </a:cubicBezTo>
                    <a:cubicBezTo>
                      <a:pt x="177" y="196"/>
                      <a:pt x="233" y="133"/>
                      <a:pt x="233" y="69"/>
                    </a:cubicBezTo>
                    <a:cubicBezTo>
                      <a:pt x="233" y="28"/>
                      <a:pt x="208" y="0"/>
                      <a:pt x="173" y="0"/>
                    </a:cubicBezTo>
                    <a:cubicBezTo>
                      <a:pt x="152" y="0"/>
                      <a:pt x="130" y="16"/>
                      <a:pt x="115" y="32"/>
                    </a:cubicBezTo>
                    <a:cubicBezTo>
                      <a:pt x="111" y="9"/>
                      <a:pt x="92" y="0"/>
                      <a:pt x="75" y="0"/>
                    </a:cubicBezTo>
                    <a:cubicBezTo>
                      <a:pt x="55" y="0"/>
                      <a:pt x="46" y="17"/>
                      <a:pt x="42" y="25"/>
                    </a:cubicBezTo>
                    <a:cubicBezTo>
                      <a:pt x="33" y="40"/>
                      <a:pt x="28" y="65"/>
                      <a:pt x="28" y="67"/>
                    </a:cubicBezTo>
                    <a:cubicBezTo>
                      <a:pt x="28" y="70"/>
                      <a:pt x="32" y="70"/>
                      <a:pt x="33" y="70"/>
                    </a:cubicBezTo>
                    <a:cubicBezTo>
                      <a:pt x="38" y="70"/>
                      <a:pt x="38" y="70"/>
                      <a:pt x="41" y="61"/>
                    </a:cubicBezTo>
                    <a:cubicBezTo>
                      <a:pt x="48" y="30"/>
                      <a:pt x="57" y="10"/>
                      <a:pt x="74" y="10"/>
                    </a:cubicBezTo>
                    <a:cubicBezTo>
                      <a:pt x="82" y="10"/>
                      <a:pt x="88" y="12"/>
                      <a:pt x="88" y="30"/>
                    </a:cubicBezTo>
                    <a:cubicBezTo>
                      <a:pt x="88" y="40"/>
                      <a:pt x="87" y="44"/>
                      <a:pt x="84" y="52"/>
                    </a:cubicBezTo>
                    <a:cubicBezTo>
                      <a:pt x="68" y="116"/>
                      <a:pt x="51" y="180"/>
                      <a:pt x="34" y="245"/>
                    </a:cubicBezTo>
                    <a:moveTo>
                      <a:pt x="114" y="57"/>
                    </a:moveTo>
                    <a:cubicBezTo>
                      <a:pt x="116" y="44"/>
                      <a:pt x="129" y="32"/>
                      <a:pt x="136" y="26"/>
                    </a:cubicBezTo>
                    <a:cubicBezTo>
                      <a:pt x="152" y="12"/>
                      <a:pt x="165" y="10"/>
                      <a:pt x="172" y="10"/>
                    </a:cubicBezTo>
                    <a:cubicBezTo>
                      <a:pt x="190" y="10"/>
                      <a:pt x="202" y="25"/>
                      <a:pt x="202" y="51"/>
                    </a:cubicBezTo>
                    <a:cubicBezTo>
                      <a:pt x="202" y="76"/>
                      <a:pt x="186" y="126"/>
                      <a:pt x="179" y="142"/>
                    </a:cubicBezTo>
                    <a:cubicBezTo>
                      <a:pt x="163" y="173"/>
                      <a:pt x="142" y="187"/>
                      <a:pt x="125" y="187"/>
                    </a:cubicBezTo>
                    <a:cubicBezTo>
                      <a:pt x="96" y="187"/>
                      <a:pt x="89" y="151"/>
                      <a:pt x="89" y="148"/>
                    </a:cubicBezTo>
                    <a:cubicBezTo>
                      <a:pt x="89" y="147"/>
                      <a:pt x="89" y="147"/>
                      <a:pt x="91" y="141"/>
                    </a:cubicBezTo>
                    <a:cubicBezTo>
                      <a:pt x="98" y="113"/>
                      <a:pt x="106" y="85"/>
                      <a:pt x="114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92" name=""/>
              <p:cNvSpPr/>
              <p:nvPr/>
            </p:nvSpPr>
            <p:spPr>
              <a:xfrm>
                <a:off x="7108560" y="2095560"/>
                <a:ext cx="86400" cy="74880"/>
              </a:xfrm>
              <a:custGeom>
                <a:avLst/>
                <a:gdLst/>
                <a:ahLst/>
                <a:rect l="0" t="0" r="r" b="b"/>
                <a:pathLst>
                  <a:path w="240" h="208">
                    <a:moveTo>
                      <a:pt x="37" y="184"/>
                    </a:moveTo>
                    <a:cubicBezTo>
                      <a:pt x="33" y="194"/>
                      <a:pt x="33" y="196"/>
                      <a:pt x="9" y="196"/>
                    </a:cubicBezTo>
                    <a:cubicBezTo>
                      <a:pt x="4" y="196"/>
                      <a:pt x="0" y="196"/>
                      <a:pt x="0" y="203"/>
                    </a:cubicBezTo>
                    <a:cubicBezTo>
                      <a:pt x="0" y="208"/>
                      <a:pt x="3" y="208"/>
                      <a:pt x="9" y="208"/>
                    </a:cubicBezTo>
                    <a:cubicBezTo>
                      <a:pt x="49" y="208"/>
                      <a:pt x="90" y="208"/>
                      <a:pt x="130" y="208"/>
                    </a:cubicBezTo>
                    <a:cubicBezTo>
                      <a:pt x="182" y="208"/>
                      <a:pt x="223" y="173"/>
                      <a:pt x="223" y="142"/>
                    </a:cubicBezTo>
                    <a:cubicBezTo>
                      <a:pt x="223" y="121"/>
                      <a:pt x="203" y="103"/>
                      <a:pt x="170" y="99"/>
                    </a:cubicBezTo>
                    <a:cubicBezTo>
                      <a:pt x="208" y="93"/>
                      <a:pt x="240" y="69"/>
                      <a:pt x="240" y="43"/>
                    </a:cubicBezTo>
                    <a:cubicBezTo>
                      <a:pt x="240" y="20"/>
                      <a:pt x="216" y="0"/>
                      <a:pt x="175" y="0"/>
                    </a:cubicBezTo>
                    <a:cubicBezTo>
                      <a:pt x="136" y="0"/>
                      <a:pt x="98" y="0"/>
                      <a:pt x="60" y="0"/>
                    </a:cubicBezTo>
                    <a:cubicBezTo>
                      <a:pt x="55" y="0"/>
                      <a:pt x="50" y="0"/>
                      <a:pt x="50" y="6"/>
                    </a:cubicBezTo>
                    <a:cubicBezTo>
                      <a:pt x="50" y="11"/>
                      <a:pt x="54" y="11"/>
                      <a:pt x="60" y="11"/>
                    </a:cubicBezTo>
                    <a:cubicBezTo>
                      <a:pt x="64" y="11"/>
                      <a:pt x="66" y="11"/>
                      <a:pt x="73" y="11"/>
                    </a:cubicBezTo>
                    <a:cubicBezTo>
                      <a:pt x="79" y="12"/>
                      <a:pt x="79" y="12"/>
                      <a:pt x="79" y="16"/>
                    </a:cubicBezTo>
                    <a:cubicBezTo>
                      <a:pt x="79" y="18"/>
                      <a:pt x="79" y="17"/>
                      <a:pt x="78" y="22"/>
                    </a:cubicBezTo>
                    <a:cubicBezTo>
                      <a:pt x="64" y="76"/>
                      <a:pt x="51" y="130"/>
                      <a:pt x="37" y="184"/>
                    </a:cubicBezTo>
                    <a:moveTo>
                      <a:pt x="87" y="95"/>
                    </a:moveTo>
                    <a:cubicBezTo>
                      <a:pt x="93" y="70"/>
                      <a:pt x="99" y="46"/>
                      <a:pt x="106" y="21"/>
                    </a:cubicBezTo>
                    <a:cubicBezTo>
                      <a:pt x="108" y="11"/>
                      <a:pt x="108" y="11"/>
                      <a:pt x="121" y="11"/>
                    </a:cubicBezTo>
                    <a:cubicBezTo>
                      <a:pt x="137" y="11"/>
                      <a:pt x="153" y="11"/>
                      <a:pt x="170" y="11"/>
                    </a:cubicBezTo>
                    <a:cubicBezTo>
                      <a:pt x="202" y="11"/>
                      <a:pt x="209" y="31"/>
                      <a:pt x="209" y="43"/>
                    </a:cubicBezTo>
                    <a:cubicBezTo>
                      <a:pt x="209" y="67"/>
                      <a:pt x="180" y="95"/>
                      <a:pt x="138" y="95"/>
                    </a:cubicBezTo>
                    <a:cubicBezTo>
                      <a:pt x="121" y="95"/>
                      <a:pt x="104" y="95"/>
                      <a:pt x="87" y="95"/>
                    </a:cubicBezTo>
                    <a:moveTo>
                      <a:pt x="71" y="196"/>
                    </a:moveTo>
                    <a:cubicBezTo>
                      <a:pt x="61" y="196"/>
                      <a:pt x="61" y="196"/>
                      <a:pt x="61" y="194"/>
                    </a:cubicBezTo>
                    <a:cubicBezTo>
                      <a:pt x="61" y="193"/>
                      <a:pt x="61" y="192"/>
                      <a:pt x="62" y="187"/>
                    </a:cubicBezTo>
                    <a:cubicBezTo>
                      <a:pt x="70" y="159"/>
                      <a:pt x="77" y="131"/>
                      <a:pt x="84" y="104"/>
                    </a:cubicBezTo>
                    <a:cubicBezTo>
                      <a:pt x="106" y="104"/>
                      <a:pt x="128" y="104"/>
                      <a:pt x="151" y="104"/>
                    </a:cubicBezTo>
                    <a:cubicBezTo>
                      <a:pt x="180" y="104"/>
                      <a:pt x="191" y="122"/>
                      <a:pt x="191" y="141"/>
                    </a:cubicBezTo>
                    <a:cubicBezTo>
                      <a:pt x="191" y="171"/>
                      <a:pt x="159" y="196"/>
                      <a:pt x="122" y="196"/>
                    </a:cubicBezTo>
                    <a:cubicBezTo>
                      <a:pt x="105" y="196"/>
                      <a:pt x="88" y="196"/>
                      <a:pt x="71" y="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880" bIns="29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93" name=""/>
              <p:cNvSpPr/>
              <p:nvPr/>
            </p:nvSpPr>
            <p:spPr>
              <a:xfrm>
                <a:off x="7262640" y="1969560"/>
                <a:ext cx="52920" cy="71640"/>
              </a:xfrm>
              <a:custGeom>
                <a:avLst/>
                <a:gdLst/>
                <a:ahLst/>
                <a:rect l="0" t="0" r="r" b="b"/>
                <a:pathLst>
                  <a:path w="147" h="199">
                    <a:moveTo>
                      <a:pt x="79" y="110"/>
                    </a:moveTo>
                    <a:cubicBezTo>
                      <a:pt x="88" y="111"/>
                      <a:pt x="125" y="119"/>
                      <a:pt x="125" y="150"/>
                    </a:cubicBezTo>
                    <a:cubicBezTo>
                      <a:pt x="125" y="172"/>
                      <a:pt x="110" y="189"/>
                      <a:pt x="74" y="189"/>
                    </a:cubicBezTo>
                    <a:cubicBezTo>
                      <a:pt x="37" y="189"/>
                      <a:pt x="20" y="164"/>
                      <a:pt x="13" y="127"/>
                    </a:cubicBezTo>
                    <a:cubicBezTo>
                      <a:pt x="10" y="122"/>
                      <a:pt x="10" y="120"/>
                      <a:pt x="6" y="120"/>
                    </a:cubicBezTo>
                    <a:cubicBezTo>
                      <a:pt x="0" y="120"/>
                      <a:pt x="0" y="124"/>
                      <a:pt x="0" y="131"/>
                    </a:cubicBezTo>
                    <a:cubicBezTo>
                      <a:pt x="0" y="150"/>
                      <a:pt x="0" y="170"/>
                      <a:pt x="0" y="189"/>
                    </a:cubicBezTo>
                    <a:cubicBezTo>
                      <a:pt x="0" y="196"/>
                      <a:pt x="0" y="199"/>
                      <a:pt x="5" y="199"/>
                    </a:cubicBezTo>
                    <a:cubicBezTo>
                      <a:pt x="8" y="199"/>
                      <a:pt x="8" y="199"/>
                      <a:pt x="17" y="190"/>
                    </a:cubicBezTo>
                    <a:cubicBezTo>
                      <a:pt x="17" y="189"/>
                      <a:pt x="17" y="189"/>
                      <a:pt x="26" y="180"/>
                    </a:cubicBezTo>
                    <a:cubicBezTo>
                      <a:pt x="45" y="199"/>
                      <a:pt x="65" y="199"/>
                      <a:pt x="74" y="199"/>
                    </a:cubicBezTo>
                    <a:cubicBezTo>
                      <a:pt x="126" y="199"/>
                      <a:pt x="147" y="169"/>
                      <a:pt x="147" y="138"/>
                    </a:cubicBezTo>
                    <a:cubicBezTo>
                      <a:pt x="147" y="116"/>
                      <a:pt x="133" y="103"/>
                      <a:pt x="128" y="98"/>
                    </a:cubicBezTo>
                    <a:cubicBezTo>
                      <a:pt x="114" y="84"/>
                      <a:pt x="96" y="80"/>
                      <a:pt x="77" y="77"/>
                    </a:cubicBezTo>
                    <a:cubicBezTo>
                      <a:pt x="51" y="72"/>
                      <a:pt x="22" y="67"/>
                      <a:pt x="22" y="41"/>
                    </a:cubicBezTo>
                    <a:cubicBezTo>
                      <a:pt x="22" y="26"/>
                      <a:pt x="33" y="7"/>
                      <a:pt x="71" y="7"/>
                    </a:cubicBezTo>
                    <a:cubicBezTo>
                      <a:pt x="121" y="7"/>
                      <a:pt x="124" y="47"/>
                      <a:pt x="124" y="61"/>
                    </a:cubicBezTo>
                    <a:cubicBezTo>
                      <a:pt x="125" y="64"/>
                      <a:pt x="129" y="64"/>
                      <a:pt x="130" y="64"/>
                    </a:cubicBezTo>
                    <a:cubicBezTo>
                      <a:pt x="135" y="64"/>
                      <a:pt x="135" y="62"/>
                      <a:pt x="135" y="54"/>
                    </a:cubicBezTo>
                    <a:cubicBezTo>
                      <a:pt x="135" y="40"/>
                      <a:pt x="135" y="25"/>
                      <a:pt x="135" y="10"/>
                    </a:cubicBezTo>
                    <a:cubicBezTo>
                      <a:pt x="135" y="2"/>
                      <a:pt x="135" y="0"/>
                      <a:pt x="130" y="0"/>
                    </a:cubicBezTo>
                    <a:cubicBezTo>
                      <a:pt x="129" y="0"/>
                      <a:pt x="128" y="0"/>
                      <a:pt x="121" y="5"/>
                    </a:cubicBezTo>
                    <a:cubicBezTo>
                      <a:pt x="120" y="6"/>
                      <a:pt x="116" y="11"/>
                      <a:pt x="114" y="12"/>
                    </a:cubicBezTo>
                    <a:cubicBezTo>
                      <a:pt x="97" y="0"/>
                      <a:pt x="79" y="0"/>
                      <a:pt x="71" y="0"/>
                    </a:cubicBezTo>
                    <a:cubicBezTo>
                      <a:pt x="17" y="0"/>
                      <a:pt x="0" y="28"/>
                      <a:pt x="0" y="53"/>
                    </a:cubicBezTo>
                    <a:cubicBezTo>
                      <a:pt x="0" y="68"/>
                      <a:pt x="8" y="80"/>
                      <a:pt x="19" y="90"/>
                    </a:cubicBezTo>
                    <a:cubicBezTo>
                      <a:pt x="33" y="101"/>
                      <a:pt x="46" y="104"/>
                      <a:pt x="79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6640" bIns="26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94" name=""/>
              <p:cNvSpPr/>
              <p:nvPr/>
            </p:nvSpPr>
            <p:spPr>
              <a:xfrm>
                <a:off x="7326720" y="1934640"/>
                <a:ext cx="34560" cy="104400"/>
              </a:xfrm>
              <a:custGeom>
                <a:avLst/>
                <a:gdLst/>
                <a:ahLst/>
                <a:rect l="0" t="0" r="r" b="b"/>
                <a:pathLst>
                  <a:path w="96" h="290">
                    <a:moveTo>
                      <a:pt x="64" y="99"/>
                    </a:moveTo>
                    <a:cubicBezTo>
                      <a:pt x="43" y="101"/>
                      <a:pt x="22" y="102"/>
                      <a:pt x="1" y="104"/>
                    </a:cubicBezTo>
                    <a:cubicBezTo>
                      <a:pt x="1" y="108"/>
                      <a:pt x="1" y="113"/>
                      <a:pt x="1" y="117"/>
                    </a:cubicBezTo>
                    <a:cubicBezTo>
                      <a:pt x="31" y="117"/>
                      <a:pt x="34" y="120"/>
                      <a:pt x="34" y="141"/>
                    </a:cubicBezTo>
                    <a:cubicBezTo>
                      <a:pt x="34" y="180"/>
                      <a:pt x="34" y="218"/>
                      <a:pt x="34" y="257"/>
                    </a:cubicBezTo>
                    <a:cubicBezTo>
                      <a:pt x="34" y="277"/>
                      <a:pt x="29" y="277"/>
                      <a:pt x="0" y="277"/>
                    </a:cubicBezTo>
                    <a:cubicBezTo>
                      <a:pt x="0" y="281"/>
                      <a:pt x="0" y="286"/>
                      <a:pt x="0" y="290"/>
                    </a:cubicBezTo>
                    <a:cubicBezTo>
                      <a:pt x="14" y="290"/>
                      <a:pt x="38" y="289"/>
                      <a:pt x="48" y="289"/>
                    </a:cubicBezTo>
                    <a:cubicBezTo>
                      <a:pt x="65" y="289"/>
                      <a:pt x="80" y="290"/>
                      <a:pt x="96" y="290"/>
                    </a:cubicBezTo>
                    <a:cubicBezTo>
                      <a:pt x="96" y="286"/>
                      <a:pt x="96" y="281"/>
                      <a:pt x="96" y="277"/>
                    </a:cubicBezTo>
                    <a:cubicBezTo>
                      <a:pt x="66" y="277"/>
                      <a:pt x="64" y="276"/>
                      <a:pt x="64" y="258"/>
                    </a:cubicBezTo>
                    <a:cubicBezTo>
                      <a:pt x="64" y="205"/>
                      <a:pt x="64" y="152"/>
                      <a:pt x="64" y="99"/>
                    </a:cubicBezTo>
                    <a:moveTo>
                      <a:pt x="66" y="23"/>
                    </a:moveTo>
                    <a:cubicBezTo>
                      <a:pt x="66" y="9"/>
                      <a:pt x="55" y="0"/>
                      <a:pt x="42" y="0"/>
                    </a:cubicBezTo>
                    <a:cubicBezTo>
                      <a:pt x="28" y="0"/>
                      <a:pt x="18" y="12"/>
                      <a:pt x="18" y="23"/>
                    </a:cubicBezTo>
                    <a:cubicBezTo>
                      <a:pt x="18" y="35"/>
                      <a:pt x="28" y="46"/>
                      <a:pt x="42" y="46"/>
                    </a:cubicBezTo>
                    <a:cubicBezTo>
                      <a:pt x="55" y="46"/>
                      <a:pt x="66" y="37"/>
                      <a:pt x="66" y="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95" name=""/>
              <p:cNvSpPr/>
              <p:nvPr/>
            </p:nvSpPr>
            <p:spPr>
              <a:xfrm>
                <a:off x="7371000" y="1970280"/>
                <a:ext cx="81360" cy="69120"/>
              </a:xfrm>
              <a:custGeom>
                <a:avLst/>
                <a:gdLst/>
                <a:ahLst/>
                <a:rect l="0" t="0" r="r" b="b"/>
                <a:pathLst>
                  <a:path w="226" h="192">
                    <a:moveTo>
                      <a:pt x="34" y="42"/>
                    </a:moveTo>
                    <a:cubicBezTo>
                      <a:pt x="34" y="81"/>
                      <a:pt x="34" y="119"/>
                      <a:pt x="34" y="158"/>
                    </a:cubicBezTo>
                    <a:cubicBezTo>
                      <a:pt x="34" y="178"/>
                      <a:pt x="29" y="178"/>
                      <a:pt x="0" y="178"/>
                    </a:cubicBezTo>
                    <a:cubicBezTo>
                      <a:pt x="0" y="182"/>
                      <a:pt x="0" y="187"/>
                      <a:pt x="0" y="192"/>
                    </a:cubicBezTo>
                    <a:cubicBezTo>
                      <a:pt x="15" y="192"/>
                      <a:pt x="38" y="190"/>
                      <a:pt x="51" y="190"/>
                    </a:cubicBezTo>
                    <a:cubicBezTo>
                      <a:pt x="62" y="190"/>
                      <a:pt x="85" y="192"/>
                      <a:pt x="101" y="192"/>
                    </a:cubicBezTo>
                    <a:cubicBezTo>
                      <a:pt x="101" y="187"/>
                      <a:pt x="101" y="182"/>
                      <a:pt x="101" y="178"/>
                    </a:cubicBezTo>
                    <a:cubicBezTo>
                      <a:pt x="70" y="178"/>
                      <a:pt x="66" y="178"/>
                      <a:pt x="66" y="158"/>
                    </a:cubicBezTo>
                    <a:cubicBezTo>
                      <a:pt x="66" y="132"/>
                      <a:pt x="66" y="105"/>
                      <a:pt x="66" y="79"/>
                    </a:cubicBezTo>
                    <a:cubicBezTo>
                      <a:pt x="66" y="33"/>
                      <a:pt x="98" y="10"/>
                      <a:pt x="126" y="10"/>
                    </a:cubicBezTo>
                    <a:cubicBezTo>
                      <a:pt x="154" y="10"/>
                      <a:pt x="159" y="33"/>
                      <a:pt x="159" y="58"/>
                    </a:cubicBezTo>
                    <a:cubicBezTo>
                      <a:pt x="159" y="91"/>
                      <a:pt x="159" y="125"/>
                      <a:pt x="159" y="158"/>
                    </a:cubicBezTo>
                    <a:cubicBezTo>
                      <a:pt x="159" y="178"/>
                      <a:pt x="154" y="178"/>
                      <a:pt x="125" y="178"/>
                    </a:cubicBezTo>
                    <a:cubicBezTo>
                      <a:pt x="125" y="182"/>
                      <a:pt x="125" y="187"/>
                      <a:pt x="125" y="192"/>
                    </a:cubicBezTo>
                    <a:cubicBezTo>
                      <a:pt x="140" y="192"/>
                      <a:pt x="163" y="190"/>
                      <a:pt x="175" y="190"/>
                    </a:cubicBezTo>
                    <a:cubicBezTo>
                      <a:pt x="186" y="190"/>
                      <a:pt x="210" y="192"/>
                      <a:pt x="226" y="192"/>
                    </a:cubicBezTo>
                    <a:cubicBezTo>
                      <a:pt x="226" y="187"/>
                      <a:pt x="226" y="182"/>
                      <a:pt x="226" y="178"/>
                    </a:cubicBezTo>
                    <a:cubicBezTo>
                      <a:pt x="202" y="178"/>
                      <a:pt x="191" y="178"/>
                      <a:pt x="190" y="166"/>
                    </a:cubicBezTo>
                    <a:cubicBezTo>
                      <a:pt x="190" y="138"/>
                      <a:pt x="190" y="110"/>
                      <a:pt x="190" y="83"/>
                    </a:cubicBezTo>
                    <a:cubicBezTo>
                      <a:pt x="190" y="44"/>
                      <a:pt x="190" y="32"/>
                      <a:pt x="176" y="16"/>
                    </a:cubicBezTo>
                    <a:cubicBezTo>
                      <a:pt x="170" y="9"/>
                      <a:pt x="156" y="0"/>
                      <a:pt x="129" y="0"/>
                    </a:cubicBezTo>
                    <a:cubicBezTo>
                      <a:pt x="97" y="0"/>
                      <a:pt x="75" y="19"/>
                      <a:pt x="62" y="46"/>
                    </a:cubicBezTo>
                    <a:cubicBezTo>
                      <a:pt x="62" y="30"/>
                      <a:pt x="62" y="15"/>
                      <a:pt x="62" y="0"/>
                    </a:cubicBezTo>
                    <a:cubicBezTo>
                      <a:pt x="42" y="2"/>
                      <a:pt x="21" y="3"/>
                      <a:pt x="0" y="5"/>
                    </a:cubicBezTo>
                    <a:cubicBezTo>
                      <a:pt x="0" y="9"/>
                      <a:pt x="0" y="14"/>
                      <a:pt x="0" y="19"/>
                    </a:cubicBezTo>
                    <a:cubicBezTo>
                      <a:pt x="32" y="19"/>
                      <a:pt x="34" y="21"/>
                      <a:pt x="34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120" bIns="24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96" name=""/>
              <p:cNvSpPr/>
              <p:nvPr/>
            </p:nvSpPr>
            <p:spPr>
              <a:xfrm>
                <a:off x="7516080" y="1812960"/>
                <a:ext cx="78840" cy="375120"/>
              </a:xfrm>
              <a:custGeom>
                <a:avLst/>
                <a:gdLst/>
                <a:ahLst/>
                <a:rect l="0" t="0" r="r" b="b"/>
                <a:pathLst>
                  <a:path w="219" h="1042">
                    <a:moveTo>
                      <a:pt x="219" y="1037"/>
                    </a:moveTo>
                    <a:cubicBezTo>
                      <a:pt x="219" y="1036"/>
                      <a:pt x="219" y="1034"/>
                      <a:pt x="218" y="1033"/>
                    </a:cubicBezTo>
                    <a:cubicBezTo>
                      <a:pt x="202" y="1017"/>
                      <a:pt x="172" y="987"/>
                      <a:pt x="142" y="940"/>
                    </a:cubicBezTo>
                    <a:cubicBezTo>
                      <a:pt x="69" y="829"/>
                      <a:pt x="37" y="688"/>
                      <a:pt x="37" y="520"/>
                    </a:cubicBezTo>
                    <a:cubicBezTo>
                      <a:pt x="37" y="404"/>
                      <a:pt x="52" y="253"/>
                      <a:pt x="126" y="124"/>
                    </a:cubicBezTo>
                    <a:cubicBezTo>
                      <a:pt x="162" y="62"/>
                      <a:pt x="199" y="27"/>
                      <a:pt x="218" y="7"/>
                    </a:cubicBezTo>
                    <a:cubicBezTo>
                      <a:pt x="219" y="6"/>
                      <a:pt x="219" y="5"/>
                      <a:pt x="219" y="4"/>
                    </a:cubicBezTo>
                    <a:cubicBezTo>
                      <a:pt x="219" y="0"/>
                      <a:pt x="217" y="0"/>
                      <a:pt x="210" y="0"/>
                    </a:cubicBezTo>
                    <a:cubicBezTo>
                      <a:pt x="204" y="0"/>
                      <a:pt x="203" y="0"/>
                      <a:pt x="196" y="6"/>
                    </a:cubicBezTo>
                    <a:cubicBezTo>
                      <a:pt x="46" y="138"/>
                      <a:pt x="0" y="337"/>
                      <a:pt x="0" y="520"/>
                    </a:cubicBezTo>
                    <a:cubicBezTo>
                      <a:pt x="0" y="691"/>
                      <a:pt x="40" y="863"/>
                      <a:pt x="153" y="992"/>
                    </a:cubicBezTo>
                    <a:cubicBezTo>
                      <a:pt x="163" y="1002"/>
                      <a:pt x="180" y="1021"/>
                      <a:pt x="198" y="1036"/>
                    </a:cubicBezTo>
                    <a:cubicBezTo>
                      <a:pt x="203" y="1042"/>
                      <a:pt x="204" y="1042"/>
                      <a:pt x="210" y="1042"/>
                    </a:cubicBezTo>
                    <a:cubicBezTo>
                      <a:pt x="217" y="1042"/>
                      <a:pt x="219" y="1042"/>
                      <a:pt x="219" y="10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97" name=""/>
              <p:cNvSpPr/>
              <p:nvPr/>
            </p:nvSpPr>
            <p:spPr>
              <a:xfrm>
                <a:off x="7628760" y="1829520"/>
                <a:ext cx="64440" cy="104040"/>
              </a:xfrm>
              <a:custGeom>
                <a:avLst/>
                <a:gdLst/>
                <a:ahLst/>
                <a:rect l="0" t="0" r="r" b="b"/>
                <a:pathLst>
                  <a:path w="179" h="289">
                    <a:moveTo>
                      <a:pt x="34" y="256"/>
                    </a:moveTo>
                    <a:cubicBezTo>
                      <a:pt x="50" y="241"/>
                      <a:pt x="66" y="226"/>
                      <a:pt x="82" y="211"/>
                    </a:cubicBezTo>
                    <a:cubicBezTo>
                      <a:pt x="152" y="152"/>
                      <a:pt x="179" y="129"/>
                      <a:pt x="179" y="85"/>
                    </a:cubicBezTo>
                    <a:cubicBezTo>
                      <a:pt x="179" y="36"/>
                      <a:pt x="139" y="0"/>
                      <a:pt x="84" y="0"/>
                    </a:cubicBezTo>
                    <a:cubicBezTo>
                      <a:pt x="33" y="0"/>
                      <a:pt x="0" y="41"/>
                      <a:pt x="0" y="79"/>
                    </a:cubicBezTo>
                    <a:cubicBezTo>
                      <a:pt x="0" y="104"/>
                      <a:pt x="22" y="104"/>
                      <a:pt x="24" y="104"/>
                    </a:cubicBezTo>
                    <a:cubicBezTo>
                      <a:pt x="32" y="104"/>
                      <a:pt x="47" y="99"/>
                      <a:pt x="47" y="80"/>
                    </a:cubicBezTo>
                    <a:cubicBezTo>
                      <a:pt x="47" y="69"/>
                      <a:pt x="40" y="58"/>
                      <a:pt x="23" y="58"/>
                    </a:cubicBezTo>
                    <a:cubicBezTo>
                      <a:pt x="19" y="58"/>
                      <a:pt x="19" y="58"/>
                      <a:pt x="18" y="58"/>
                    </a:cubicBezTo>
                    <a:cubicBezTo>
                      <a:pt x="28" y="30"/>
                      <a:pt x="52" y="14"/>
                      <a:pt x="78" y="14"/>
                    </a:cubicBezTo>
                    <a:cubicBezTo>
                      <a:pt x="119" y="14"/>
                      <a:pt x="138" y="49"/>
                      <a:pt x="138" y="85"/>
                    </a:cubicBezTo>
                    <a:cubicBezTo>
                      <a:pt x="138" y="120"/>
                      <a:pt x="116" y="154"/>
                      <a:pt x="91" y="180"/>
                    </a:cubicBezTo>
                    <a:cubicBezTo>
                      <a:pt x="62" y="211"/>
                      <a:pt x="34" y="242"/>
                      <a:pt x="5" y="273"/>
                    </a:cubicBezTo>
                    <a:cubicBezTo>
                      <a:pt x="0" y="278"/>
                      <a:pt x="0" y="279"/>
                      <a:pt x="0" y="289"/>
                    </a:cubicBezTo>
                    <a:cubicBezTo>
                      <a:pt x="55" y="289"/>
                      <a:pt x="111" y="289"/>
                      <a:pt x="166" y="289"/>
                    </a:cubicBezTo>
                    <a:cubicBezTo>
                      <a:pt x="170" y="264"/>
                      <a:pt x="174" y="239"/>
                      <a:pt x="179" y="214"/>
                    </a:cubicBezTo>
                    <a:cubicBezTo>
                      <a:pt x="175" y="214"/>
                      <a:pt x="171" y="214"/>
                      <a:pt x="167" y="214"/>
                    </a:cubicBezTo>
                    <a:cubicBezTo>
                      <a:pt x="166" y="227"/>
                      <a:pt x="162" y="246"/>
                      <a:pt x="158" y="253"/>
                    </a:cubicBezTo>
                    <a:cubicBezTo>
                      <a:pt x="154" y="256"/>
                      <a:pt x="125" y="256"/>
                      <a:pt x="115" y="256"/>
                    </a:cubicBezTo>
                    <a:cubicBezTo>
                      <a:pt x="88" y="256"/>
                      <a:pt x="61" y="256"/>
                      <a:pt x="34" y="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98" name=""/>
              <p:cNvSpPr/>
              <p:nvPr/>
            </p:nvSpPr>
            <p:spPr>
              <a:xfrm>
                <a:off x="7705800" y="1866240"/>
                <a:ext cx="86760" cy="69120"/>
              </a:xfrm>
              <a:custGeom>
                <a:avLst/>
                <a:gdLst/>
                <a:ahLst/>
                <a:rect l="0" t="0" r="r" b="b"/>
                <a:pathLst>
                  <a:path w="241" h="192">
                    <a:moveTo>
                      <a:pt x="106" y="25"/>
                    </a:moveTo>
                    <a:cubicBezTo>
                      <a:pt x="123" y="25"/>
                      <a:pt x="140" y="25"/>
                      <a:pt x="157" y="25"/>
                    </a:cubicBezTo>
                    <a:cubicBezTo>
                      <a:pt x="142" y="89"/>
                      <a:pt x="138" y="109"/>
                      <a:pt x="138" y="137"/>
                    </a:cubicBezTo>
                    <a:cubicBezTo>
                      <a:pt x="138" y="143"/>
                      <a:pt x="138" y="156"/>
                      <a:pt x="142" y="171"/>
                    </a:cubicBezTo>
                    <a:cubicBezTo>
                      <a:pt x="145" y="189"/>
                      <a:pt x="151" y="192"/>
                      <a:pt x="158" y="192"/>
                    </a:cubicBezTo>
                    <a:cubicBezTo>
                      <a:pt x="167" y="192"/>
                      <a:pt x="176" y="184"/>
                      <a:pt x="176" y="175"/>
                    </a:cubicBezTo>
                    <a:cubicBezTo>
                      <a:pt x="176" y="173"/>
                      <a:pt x="176" y="172"/>
                      <a:pt x="173" y="166"/>
                    </a:cubicBezTo>
                    <a:cubicBezTo>
                      <a:pt x="161" y="135"/>
                      <a:pt x="161" y="106"/>
                      <a:pt x="161" y="94"/>
                    </a:cubicBezTo>
                    <a:cubicBezTo>
                      <a:pt x="161" y="72"/>
                      <a:pt x="163" y="48"/>
                      <a:pt x="168" y="25"/>
                    </a:cubicBezTo>
                    <a:cubicBezTo>
                      <a:pt x="185" y="25"/>
                      <a:pt x="202" y="25"/>
                      <a:pt x="219" y="25"/>
                    </a:cubicBezTo>
                    <a:cubicBezTo>
                      <a:pt x="226" y="25"/>
                      <a:pt x="241" y="25"/>
                      <a:pt x="241" y="10"/>
                    </a:cubicBezTo>
                    <a:cubicBezTo>
                      <a:pt x="241" y="0"/>
                      <a:pt x="232" y="0"/>
                      <a:pt x="223" y="0"/>
                    </a:cubicBezTo>
                    <a:cubicBezTo>
                      <a:pt x="173" y="0"/>
                      <a:pt x="124" y="0"/>
                      <a:pt x="74" y="0"/>
                    </a:cubicBezTo>
                    <a:cubicBezTo>
                      <a:pt x="64" y="0"/>
                      <a:pt x="46" y="0"/>
                      <a:pt x="27" y="21"/>
                    </a:cubicBezTo>
                    <a:cubicBezTo>
                      <a:pt x="11" y="37"/>
                      <a:pt x="0" y="57"/>
                      <a:pt x="0" y="59"/>
                    </a:cubicBezTo>
                    <a:cubicBezTo>
                      <a:pt x="0" y="61"/>
                      <a:pt x="0" y="64"/>
                      <a:pt x="5" y="64"/>
                    </a:cubicBezTo>
                    <a:cubicBezTo>
                      <a:pt x="9" y="64"/>
                      <a:pt x="9" y="62"/>
                      <a:pt x="11" y="58"/>
                    </a:cubicBezTo>
                    <a:cubicBezTo>
                      <a:pt x="34" y="25"/>
                      <a:pt x="60" y="25"/>
                      <a:pt x="69" y="25"/>
                    </a:cubicBezTo>
                    <a:cubicBezTo>
                      <a:pt x="77" y="25"/>
                      <a:pt x="86" y="25"/>
                      <a:pt x="94" y="25"/>
                    </a:cubicBezTo>
                    <a:cubicBezTo>
                      <a:pt x="80" y="78"/>
                      <a:pt x="56" y="130"/>
                      <a:pt x="37" y="169"/>
                    </a:cubicBezTo>
                    <a:cubicBezTo>
                      <a:pt x="33" y="177"/>
                      <a:pt x="33" y="177"/>
                      <a:pt x="33" y="180"/>
                    </a:cubicBezTo>
                    <a:cubicBezTo>
                      <a:pt x="33" y="189"/>
                      <a:pt x="41" y="192"/>
                      <a:pt x="46" y="192"/>
                    </a:cubicBezTo>
                    <a:cubicBezTo>
                      <a:pt x="60" y="192"/>
                      <a:pt x="64" y="180"/>
                      <a:pt x="69" y="164"/>
                    </a:cubicBezTo>
                    <a:cubicBezTo>
                      <a:pt x="75" y="143"/>
                      <a:pt x="75" y="143"/>
                      <a:pt x="82" y="121"/>
                    </a:cubicBezTo>
                    <a:cubicBezTo>
                      <a:pt x="90" y="89"/>
                      <a:pt x="98" y="57"/>
                      <a:pt x="106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120" bIns="24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99" name=""/>
              <p:cNvSpPr/>
              <p:nvPr/>
            </p:nvSpPr>
            <p:spPr>
              <a:xfrm>
                <a:off x="7805880" y="1864440"/>
                <a:ext cx="68400" cy="70560"/>
              </a:xfrm>
              <a:custGeom>
                <a:avLst/>
                <a:gdLst/>
                <a:ahLst/>
                <a:rect l="0" t="0" r="r" b="b"/>
                <a:pathLst>
                  <a:path w="190" h="196">
                    <a:moveTo>
                      <a:pt x="41" y="156"/>
                    </a:moveTo>
                    <a:cubicBezTo>
                      <a:pt x="65" y="131"/>
                      <a:pt x="78" y="120"/>
                      <a:pt x="94" y="106"/>
                    </a:cubicBezTo>
                    <a:cubicBezTo>
                      <a:pt x="109" y="94"/>
                      <a:pt x="121" y="83"/>
                      <a:pt x="138" y="68"/>
                    </a:cubicBezTo>
                    <a:cubicBezTo>
                      <a:pt x="180" y="27"/>
                      <a:pt x="190" y="6"/>
                      <a:pt x="190" y="5"/>
                    </a:cubicBezTo>
                    <a:cubicBezTo>
                      <a:pt x="190" y="0"/>
                      <a:pt x="186" y="0"/>
                      <a:pt x="185" y="0"/>
                    </a:cubicBezTo>
                    <a:cubicBezTo>
                      <a:pt x="182" y="0"/>
                      <a:pt x="181" y="1"/>
                      <a:pt x="179" y="5"/>
                    </a:cubicBezTo>
                    <a:cubicBezTo>
                      <a:pt x="165" y="26"/>
                      <a:pt x="156" y="33"/>
                      <a:pt x="145" y="33"/>
                    </a:cubicBezTo>
                    <a:cubicBezTo>
                      <a:pt x="135" y="33"/>
                      <a:pt x="129" y="26"/>
                      <a:pt x="122" y="19"/>
                    </a:cubicBezTo>
                    <a:cubicBezTo>
                      <a:pt x="114" y="9"/>
                      <a:pt x="106" y="0"/>
                      <a:pt x="91" y="0"/>
                    </a:cubicBezTo>
                    <a:cubicBezTo>
                      <a:pt x="57" y="0"/>
                      <a:pt x="37" y="41"/>
                      <a:pt x="37" y="49"/>
                    </a:cubicBezTo>
                    <a:cubicBezTo>
                      <a:pt x="37" y="52"/>
                      <a:pt x="38" y="54"/>
                      <a:pt x="42" y="54"/>
                    </a:cubicBezTo>
                    <a:cubicBezTo>
                      <a:pt x="46" y="54"/>
                      <a:pt x="47" y="52"/>
                      <a:pt x="48" y="49"/>
                    </a:cubicBezTo>
                    <a:cubicBezTo>
                      <a:pt x="56" y="30"/>
                      <a:pt x="83" y="30"/>
                      <a:pt x="87" y="30"/>
                    </a:cubicBezTo>
                    <a:cubicBezTo>
                      <a:pt x="96" y="30"/>
                      <a:pt x="105" y="32"/>
                      <a:pt x="115" y="36"/>
                    </a:cubicBezTo>
                    <a:cubicBezTo>
                      <a:pt x="133" y="42"/>
                      <a:pt x="138" y="42"/>
                      <a:pt x="149" y="42"/>
                    </a:cubicBezTo>
                    <a:cubicBezTo>
                      <a:pt x="133" y="61"/>
                      <a:pt x="96" y="93"/>
                      <a:pt x="87" y="99"/>
                    </a:cubicBezTo>
                    <a:cubicBezTo>
                      <a:pt x="73" y="111"/>
                      <a:pt x="60" y="124"/>
                      <a:pt x="46" y="136"/>
                    </a:cubicBezTo>
                    <a:cubicBezTo>
                      <a:pt x="15" y="164"/>
                      <a:pt x="0" y="189"/>
                      <a:pt x="0" y="193"/>
                    </a:cubicBezTo>
                    <a:cubicBezTo>
                      <a:pt x="0" y="196"/>
                      <a:pt x="3" y="195"/>
                      <a:pt x="5" y="196"/>
                    </a:cubicBezTo>
                    <a:cubicBezTo>
                      <a:pt x="9" y="196"/>
                      <a:pt x="10" y="196"/>
                      <a:pt x="13" y="192"/>
                    </a:cubicBezTo>
                    <a:cubicBezTo>
                      <a:pt x="23" y="175"/>
                      <a:pt x="37" y="164"/>
                      <a:pt x="51" y="164"/>
                    </a:cubicBezTo>
                    <a:cubicBezTo>
                      <a:pt x="61" y="164"/>
                      <a:pt x="65" y="168"/>
                      <a:pt x="77" y="180"/>
                    </a:cubicBezTo>
                    <a:cubicBezTo>
                      <a:pt x="84" y="190"/>
                      <a:pt x="93" y="196"/>
                      <a:pt x="106" y="196"/>
                    </a:cubicBezTo>
                    <a:cubicBezTo>
                      <a:pt x="149" y="196"/>
                      <a:pt x="176" y="142"/>
                      <a:pt x="176" y="130"/>
                    </a:cubicBezTo>
                    <a:cubicBezTo>
                      <a:pt x="176" y="127"/>
                      <a:pt x="173" y="126"/>
                      <a:pt x="171" y="126"/>
                    </a:cubicBezTo>
                    <a:cubicBezTo>
                      <a:pt x="166" y="126"/>
                      <a:pt x="166" y="129"/>
                      <a:pt x="165" y="131"/>
                    </a:cubicBezTo>
                    <a:cubicBezTo>
                      <a:pt x="154" y="159"/>
                      <a:pt x="125" y="168"/>
                      <a:pt x="111" y="168"/>
                    </a:cubicBezTo>
                    <a:cubicBezTo>
                      <a:pt x="102" y="168"/>
                      <a:pt x="93" y="166"/>
                      <a:pt x="84" y="162"/>
                    </a:cubicBezTo>
                    <a:cubicBezTo>
                      <a:pt x="69" y="157"/>
                      <a:pt x="62" y="154"/>
                      <a:pt x="52" y="154"/>
                    </a:cubicBezTo>
                    <a:cubicBezTo>
                      <a:pt x="48" y="155"/>
                      <a:pt x="45" y="154"/>
                      <a:pt x="41" y="1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5560" bIns="25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00" name=""/>
              <p:cNvSpPr/>
              <p:nvPr/>
            </p:nvSpPr>
            <p:spPr>
              <a:xfrm>
                <a:off x="7876080" y="1864440"/>
                <a:ext cx="83880" cy="99720"/>
              </a:xfrm>
              <a:custGeom>
                <a:avLst/>
                <a:gdLst/>
                <a:ahLst/>
                <a:rect l="0" t="0" r="r" b="b"/>
                <a:pathLst>
                  <a:path w="233" h="277">
                    <a:moveTo>
                      <a:pt x="34" y="245"/>
                    </a:moveTo>
                    <a:cubicBezTo>
                      <a:pt x="31" y="260"/>
                      <a:pt x="29" y="263"/>
                      <a:pt x="10" y="263"/>
                    </a:cubicBezTo>
                    <a:cubicBezTo>
                      <a:pt x="5" y="263"/>
                      <a:pt x="0" y="263"/>
                      <a:pt x="0" y="271"/>
                    </a:cubicBezTo>
                    <a:cubicBezTo>
                      <a:pt x="0" y="274"/>
                      <a:pt x="1" y="277"/>
                      <a:pt x="5" y="277"/>
                    </a:cubicBezTo>
                    <a:cubicBezTo>
                      <a:pt x="18" y="277"/>
                      <a:pt x="31" y="276"/>
                      <a:pt x="43" y="276"/>
                    </a:cubicBezTo>
                    <a:cubicBezTo>
                      <a:pt x="57" y="276"/>
                      <a:pt x="73" y="277"/>
                      <a:pt x="88" y="277"/>
                    </a:cubicBezTo>
                    <a:cubicBezTo>
                      <a:pt x="89" y="277"/>
                      <a:pt x="96" y="277"/>
                      <a:pt x="96" y="268"/>
                    </a:cubicBezTo>
                    <a:cubicBezTo>
                      <a:pt x="96" y="263"/>
                      <a:pt x="91" y="263"/>
                      <a:pt x="84" y="263"/>
                    </a:cubicBezTo>
                    <a:cubicBezTo>
                      <a:pt x="62" y="263"/>
                      <a:pt x="62" y="260"/>
                      <a:pt x="62" y="256"/>
                    </a:cubicBezTo>
                    <a:cubicBezTo>
                      <a:pt x="62" y="251"/>
                      <a:pt x="82" y="180"/>
                      <a:pt x="84" y="169"/>
                    </a:cubicBezTo>
                    <a:cubicBezTo>
                      <a:pt x="91" y="182"/>
                      <a:pt x="102" y="196"/>
                      <a:pt x="125" y="196"/>
                    </a:cubicBezTo>
                    <a:cubicBezTo>
                      <a:pt x="177" y="196"/>
                      <a:pt x="233" y="133"/>
                      <a:pt x="233" y="69"/>
                    </a:cubicBezTo>
                    <a:cubicBezTo>
                      <a:pt x="233" y="28"/>
                      <a:pt x="208" y="0"/>
                      <a:pt x="173" y="0"/>
                    </a:cubicBezTo>
                    <a:cubicBezTo>
                      <a:pt x="152" y="0"/>
                      <a:pt x="130" y="16"/>
                      <a:pt x="115" y="33"/>
                    </a:cubicBezTo>
                    <a:cubicBezTo>
                      <a:pt x="111" y="10"/>
                      <a:pt x="92" y="0"/>
                      <a:pt x="75" y="0"/>
                    </a:cubicBezTo>
                    <a:cubicBezTo>
                      <a:pt x="55" y="0"/>
                      <a:pt x="46" y="17"/>
                      <a:pt x="42" y="25"/>
                    </a:cubicBezTo>
                    <a:cubicBezTo>
                      <a:pt x="33" y="40"/>
                      <a:pt x="28" y="65"/>
                      <a:pt x="28" y="67"/>
                    </a:cubicBezTo>
                    <a:cubicBezTo>
                      <a:pt x="28" y="72"/>
                      <a:pt x="32" y="72"/>
                      <a:pt x="33" y="72"/>
                    </a:cubicBezTo>
                    <a:cubicBezTo>
                      <a:pt x="38" y="72"/>
                      <a:pt x="38" y="70"/>
                      <a:pt x="41" y="62"/>
                    </a:cubicBezTo>
                    <a:cubicBezTo>
                      <a:pt x="48" y="31"/>
                      <a:pt x="57" y="10"/>
                      <a:pt x="74" y="10"/>
                    </a:cubicBezTo>
                    <a:cubicBezTo>
                      <a:pt x="82" y="10"/>
                      <a:pt x="88" y="14"/>
                      <a:pt x="88" y="30"/>
                    </a:cubicBezTo>
                    <a:cubicBezTo>
                      <a:pt x="88" y="40"/>
                      <a:pt x="85" y="44"/>
                      <a:pt x="84" y="52"/>
                    </a:cubicBezTo>
                    <a:cubicBezTo>
                      <a:pt x="68" y="116"/>
                      <a:pt x="51" y="180"/>
                      <a:pt x="34" y="245"/>
                    </a:cubicBezTo>
                    <a:moveTo>
                      <a:pt x="114" y="57"/>
                    </a:moveTo>
                    <a:cubicBezTo>
                      <a:pt x="116" y="44"/>
                      <a:pt x="129" y="33"/>
                      <a:pt x="136" y="26"/>
                    </a:cubicBezTo>
                    <a:cubicBezTo>
                      <a:pt x="152" y="12"/>
                      <a:pt x="165" y="10"/>
                      <a:pt x="172" y="10"/>
                    </a:cubicBezTo>
                    <a:cubicBezTo>
                      <a:pt x="190" y="10"/>
                      <a:pt x="202" y="25"/>
                      <a:pt x="202" y="51"/>
                    </a:cubicBezTo>
                    <a:cubicBezTo>
                      <a:pt x="202" y="77"/>
                      <a:pt x="186" y="126"/>
                      <a:pt x="179" y="142"/>
                    </a:cubicBezTo>
                    <a:cubicBezTo>
                      <a:pt x="163" y="173"/>
                      <a:pt x="142" y="188"/>
                      <a:pt x="125" y="188"/>
                    </a:cubicBezTo>
                    <a:cubicBezTo>
                      <a:pt x="96" y="188"/>
                      <a:pt x="89" y="151"/>
                      <a:pt x="89" y="148"/>
                    </a:cubicBezTo>
                    <a:cubicBezTo>
                      <a:pt x="90" y="146"/>
                      <a:pt x="89" y="147"/>
                      <a:pt x="91" y="142"/>
                    </a:cubicBezTo>
                    <a:cubicBezTo>
                      <a:pt x="98" y="114"/>
                      <a:pt x="106" y="85"/>
                      <a:pt x="114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01" name=""/>
              <p:cNvSpPr/>
              <p:nvPr/>
            </p:nvSpPr>
            <p:spPr>
              <a:xfrm>
                <a:off x="7970400" y="1882440"/>
                <a:ext cx="86760" cy="74880"/>
              </a:xfrm>
              <a:custGeom>
                <a:avLst/>
                <a:gdLst/>
                <a:ahLst/>
                <a:rect l="0" t="0" r="r" b="b"/>
                <a:pathLst>
                  <a:path w="241" h="208">
                    <a:moveTo>
                      <a:pt x="37" y="184"/>
                    </a:moveTo>
                    <a:cubicBezTo>
                      <a:pt x="34" y="194"/>
                      <a:pt x="34" y="196"/>
                      <a:pt x="10" y="196"/>
                    </a:cubicBezTo>
                    <a:cubicBezTo>
                      <a:pt x="5" y="196"/>
                      <a:pt x="0" y="196"/>
                      <a:pt x="0" y="203"/>
                    </a:cubicBezTo>
                    <a:cubicBezTo>
                      <a:pt x="0" y="208"/>
                      <a:pt x="4" y="208"/>
                      <a:pt x="10" y="208"/>
                    </a:cubicBezTo>
                    <a:cubicBezTo>
                      <a:pt x="51" y="208"/>
                      <a:pt x="91" y="208"/>
                      <a:pt x="131" y="208"/>
                    </a:cubicBezTo>
                    <a:cubicBezTo>
                      <a:pt x="184" y="208"/>
                      <a:pt x="224" y="173"/>
                      <a:pt x="224" y="143"/>
                    </a:cubicBezTo>
                    <a:cubicBezTo>
                      <a:pt x="224" y="121"/>
                      <a:pt x="204" y="103"/>
                      <a:pt x="171" y="99"/>
                    </a:cubicBezTo>
                    <a:cubicBezTo>
                      <a:pt x="209" y="93"/>
                      <a:pt x="241" y="69"/>
                      <a:pt x="241" y="43"/>
                    </a:cubicBezTo>
                    <a:cubicBezTo>
                      <a:pt x="241" y="20"/>
                      <a:pt x="217" y="0"/>
                      <a:pt x="176" y="0"/>
                    </a:cubicBezTo>
                    <a:cubicBezTo>
                      <a:pt x="138" y="0"/>
                      <a:pt x="99" y="0"/>
                      <a:pt x="61" y="0"/>
                    </a:cubicBezTo>
                    <a:cubicBezTo>
                      <a:pt x="55" y="0"/>
                      <a:pt x="51" y="0"/>
                      <a:pt x="51" y="7"/>
                    </a:cubicBezTo>
                    <a:cubicBezTo>
                      <a:pt x="51" y="11"/>
                      <a:pt x="55" y="11"/>
                      <a:pt x="61" y="11"/>
                    </a:cubicBezTo>
                    <a:cubicBezTo>
                      <a:pt x="65" y="12"/>
                      <a:pt x="68" y="11"/>
                      <a:pt x="73" y="12"/>
                    </a:cubicBezTo>
                    <a:cubicBezTo>
                      <a:pt x="80" y="12"/>
                      <a:pt x="80" y="14"/>
                      <a:pt x="80" y="16"/>
                    </a:cubicBezTo>
                    <a:cubicBezTo>
                      <a:pt x="80" y="18"/>
                      <a:pt x="80" y="19"/>
                      <a:pt x="79" y="22"/>
                    </a:cubicBezTo>
                    <a:cubicBezTo>
                      <a:pt x="65" y="76"/>
                      <a:pt x="51" y="130"/>
                      <a:pt x="37" y="184"/>
                    </a:cubicBezTo>
                    <a:moveTo>
                      <a:pt x="88" y="95"/>
                    </a:moveTo>
                    <a:cubicBezTo>
                      <a:pt x="94" y="70"/>
                      <a:pt x="101" y="46"/>
                      <a:pt x="107" y="21"/>
                    </a:cubicBezTo>
                    <a:cubicBezTo>
                      <a:pt x="110" y="12"/>
                      <a:pt x="110" y="11"/>
                      <a:pt x="122" y="11"/>
                    </a:cubicBezTo>
                    <a:cubicBezTo>
                      <a:pt x="139" y="11"/>
                      <a:pt x="155" y="11"/>
                      <a:pt x="171" y="11"/>
                    </a:cubicBezTo>
                    <a:cubicBezTo>
                      <a:pt x="203" y="11"/>
                      <a:pt x="210" y="32"/>
                      <a:pt x="210" y="43"/>
                    </a:cubicBezTo>
                    <a:cubicBezTo>
                      <a:pt x="210" y="68"/>
                      <a:pt x="181" y="95"/>
                      <a:pt x="139" y="95"/>
                    </a:cubicBezTo>
                    <a:cubicBezTo>
                      <a:pt x="122" y="95"/>
                      <a:pt x="105" y="95"/>
                      <a:pt x="88" y="95"/>
                    </a:cubicBezTo>
                    <a:moveTo>
                      <a:pt x="73" y="196"/>
                    </a:moveTo>
                    <a:cubicBezTo>
                      <a:pt x="62" y="196"/>
                      <a:pt x="62" y="196"/>
                      <a:pt x="62" y="194"/>
                    </a:cubicBezTo>
                    <a:cubicBezTo>
                      <a:pt x="63" y="192"/>
                      <a:pt x="62" y="192"/>
                      <a:pt x="64" y="188"/>
                    </a:cubicBezTo>
                    <a:cubicBezTo>
                      <a:pt x="71" y="160"/>
                      <a:pt x="78" y="132"/>
                      <a:pt x="85" y="104"/>
                    </a:cubicBezTo>
                    <a:cubicBezTo>
                      <a:pt x="108" y="104"/>
                      <a:pt x="130" y="104"/>
                      <a:pt x="152" y="104"/>
                    </a:cubicBezTo>
                    <a:cubicBezTo>
                      <a:pt x="181" y="104"/>
                      <a:pt x="193" y="124"/>
                      <a:pt x="193" y="141"/>
                    </a:cubicBezTo>
                    <a:cubicBezTo>
                      <a:pt x="193" y="171"/>
                      <a:pt x="161" y="196"/>
                      <a:pt x="124" y="196"/>
                    </a:cubicBezTo>
                    <a:cubicBezTo>
                      <a:pt x="107" y="196"/>
                      <a:pt x="90" y="196"/>
                      <a:pt x="73" y="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9880" bIns="29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02" name=""/>
              <p:cNvSpPr/>
              <p:nvPr/>
            </p:nvSpPr>
            <p:spPr>
              <a:xfrm>
                <a:off x="7620480" y="1996920"/>
                <a:ext cx="453240" cy="6120"/>
              </a:xfrm>
              <a:custGeom>
                <a:avLst/>
                <a:gdLst/>
                <a:ahLst/>
                <a:rect l="0" t="0" r="r" b="b"/>
                <a:pathLst>
                  <a:path w="1259" h="17">
                    <a:moveTo>
                      <a:pt x="0" y="0"/>
                    </a:moveTo>
                    <a:cubicBezTo>
                      <a:pt x="420" y="0"/>
                      <a:pt x="839" y="0"/>
                      <a:pt x="1259" y="0"/>
                    </a:cubicBezTo>
                    <a:cubicBezTo>
                      <a:pt x="1259" y="6"/>
                      <a:pt x="1259" y="12"/>
                      <a:pt x="1259" y="17"/>
                    </a:cubicBezTo>
                    <a:cubicBezTo>
                      <a:pt x="839" y="17"/>
                      <a:pt x="420" y="17"/>
                      <a:pt x="0" y="17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880" bIns="-38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03" name=""/>
              <p:cNvSpPr/>
              <p:nvPr/>
            </p:nvSpPr>
            <p:spPr>
              <a:xfrm>
                <a:off x="7761240" y="2039760"/>
                <a:ext cx="97200" cy="106920"/>
              </a:xfrm>
              <a:custGeom>
                <a:avLst/>
                <a:gdLst/>
                <a:ahLst/>
                <a:rect l="0" t="0" r="r" b="b"/>
                <a:pathLst>
                  <a:path w="270" h="297">
                    <a:moveTo>
                      <a:pt x="149" y="35"/>
                    </a:moveTo>
                    <a:cubicBezTo>
                      <a:pt x="154" y="19"/>
                      <a:pt x="156" y="14"/>
                      <a:pt x="198" y="14"/>
                    </a:cubicBezTo>
                    <a:cubicBezTo>
                      <a:pt x="210" y="14"/>
                      <a:pt x="214" y="14"/>
                      <a:pt x="214" y="5"/>
                    </a:cubicBezTo>
                    <a:cubicBezTo>
                      <a:pt x="214" y="0"/>
                      <a:pt x="209" y="0"/>
                      <a:pt x="207" y="0"/>
                    </a:cubicBezTo>
                    <a:cubicBezTo>
                      <a:pt x="193" y="0"/>
                      <a:pt x="156" y="1"/>
                      <a:pt x="140" y="1"/>
                    </a:cubicBezTo>
                    <a:cubicBezTo>
                      <a:pt x="128" y="1"/>
                      <a:pt x="94" y="0"/>
                      <a:pt x="82" y="0"/>
                    </a:cubicBezTo>
                    <a:cubicBezTo>
                      <a:pt x="78" y="0"/>
                      <a:pt x="73" y="0"/>
                      <a:pt x="73" y="9"/>
                    </a:cubicBezTo>
                    <a:cubicBezTo>
                      <a:pt x="73" y="14"/>
                      <a:pt x="77" y="14"/>
                      <a:pt x="85" y="14"/>
                    </a:cubicBezTo>
                    <a:cubicBezTo>
                      <a:pt x="91" y="14"/>
                      <a:pt x="94" y="14"/>
                      <a:pt x="102" y="15"/>
                    </a:cubicBezTo>
                    <a:cubicBezTo>
                      <a:pt x="110" y="15"/>
                      <a:pt x="115" y="16"/>
                      <a:pt x="115" y="21"/>
                    </a:cubicBezTo>
                    <a:cubicBezTo>
                      <a:pt x="115" y="23"/>
                      <a:pt x="114" y="25"/>
                      <a:pt x="112" y="30"/>
                    </a:cubicBezTo>
                    <a:cubicBezTo>
                      <a:pt x="92" y="108"/>
                      <a:pt x="72" y="185"/>
                      <a:pt x="52" y="263"/>
                    </a:cubicBezTo>
                    <a:cubicBezTo>
                      <a:pt x="48" y="279"/>
                      <a:pt x="47" y="283"/>
                      <a:pt x="11" y="283"/>
                    </a:cubicBezTo>
                    <a:cubicBezTo>
                      <a:pt x="4" y="283"/>
                      <a:pt x="0" y="283"/>
                      <a:pt x="0" y="292"/>
                    </a:cubicBezTo>
                    <a:cubicBezTo>
                      <a:pt x="0" y="297"/>
                      <a:pt x="4" y="297"/>
                      <a:pt x="11" y="297"/>
                    </a:cubicBezTo>
                    <a:cubicBezTo>
                      <a:pt x="81" y="297"/>
                      <a:pt x="150" y="297"/>
                      <a:pt x="219" y="297"/>
                    </a:cubicBezTo>
                    <a:cubicBezTo>
                      <a:pt x="230" y="297"/>
                      <a:pt x="231" y="297"/>
                      <a:pt x="233" y="289"/>
                    </a:cubicBezTo>
                    <a:cubicBezTo>
                      <a:pt x="245" y="258"/>
                      <a:pt x="256" y="227"/>
                      <a:pt x="268" y="195"/>
                    </a:cubicBezTo>
                    <a:cubicBezTo>
                      <a:pt x="270" y="190"/>
                      <a:pt x="270" y="190"/>
                      <a:pt x="270" y="189"/>
                    </a:cubicBezTo>
                    <a:cubicBezTo>
                      <a:pt x="270" y="188"/>
                      <a:pt x="269" y="185"/>
                      <a:pt x="265" y="185"/>
                    </a:cubicBezTo>
                    <a:cubicBezTo>
                      <a:pt x="261" y="185"/>
                      <a:pt x="260" y="187"/>
                      <a:pt x="258" y="194"/>
                    </a:cubicBezTo>
                    <a:cubicBezTo>
                      <a:pt x="242" y="234"/>
                      <a:pt x="222" y="283"/>
                      <a:pt x="144" y="283"/>
                    </a:cubicBezTo>
                    <a:cubicBezTo>
                      <a:pt x="130" y="283"/>
                      <a:pt x="116" y="283"/>
                      <a:pt x="102" y="283"/>
                    </a:cubicBezTo>
                    <a:cubicBezTo>
                      <a:pt x="97" y="283"/>
                      <a:pt x="96" y="283"/>
                      <a:pt x="93" y="283"/>
                    </a:cubicBezTo>
                    <a:cubicBezTo>
                      <a:pt x="88" y="283"/>
                      <a:pt x="87" y="282"/>
                      <a:pt x="87" y="278"/>
                    </a:cubicBezTo>
                    <a:cubicBezTo>
                      <a:pt x="87" y="277"/>
                      <a:pt x="87" y="277"/>
                      <a:pt x="89" y="268"/>
                    </a:cubicBezTo>
                    <a:cubicBezTo>
                      <a:pt x="109" y="190"/>
                      <a:pt x="129" y="112"/>
                      <a:pt x="149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04" name=""/>
              <p:cNvSpPr/>
              <p:nvPr/>
            </p:nvSpPr>
            <p:spPr>
              <a:xfrm>
                <a:off x="7871400" y="2121840"/>
                <a:ext cx="51840" cy="49320"/>
              </a:xfrm>
              <a:custGeom>
                <a:avLst/>
                <a:gdLst/>
                <a:ahLst/>
                <a:rect l="0" t="0" r="r" b="b"/>
                <a:pathLst>
                  <a:path w="144" h="137">
                    <a:moveTo>
                      <a:pt x="33" y="108"/>
                    </a:moveTo>
                    <a:cubicBezTo>
                      <a:pt x="42" y="100"/>
                      <a:pt x="47" y="94"/>
                      <a:pt x="74" y="73"/>
                    </a:cubicBezTo>
                    <a:cubicBezTo>
                      <a:pt x="80" y="68"/>
                      <a:pt x="105" y="49"/>
                      <a:pt x="114" y="42"/>
                    </a:cubicBezTo>
                    <a:cubicBezTo>
                      <a:pt x="133" y="23"/>
                      <a:pt x="144" y="7"/>
                      <a:pt x="144" y="4"/>
                    </a:cubicBezTo>
                    <a:cubicBezTo>
                      <a:pt x="144" y="0"/>
                      <a:pt x="140" y="0"/>
                      <a:pt x="139" y="0"/>
                    </a:cubicBezTo>
                    <a:cubicBezTo>
                      <a:pt x="136" y="0"/>
                      <a:pt x="135" y="1"/>
                      <a:pt x="134" y="4"/>
                    </a:cubicBezTo>
                    <a:cubicBezTo>
                      <a:pt x="124" y="17"/>
                      <a:pt x="117" y="22"/>
                      <a:pt x="110" y="22"/>
                    </a:cubicBezTo>
                    <a:cubicBezTo>
                      <a:pt x="106" y="22"/>
                      <a:pt x="102" y="22"/>
                      <a:pt x="92" y="12"/>
                    </a:cubicBezTo>
                    <a:cubicBezTo>
                      <a:pt x="82" y="2"/>
                      <a:pt x="74" y="0"/>
                      <a:pt x="68" y="0"/>
                    </a:cubicBezTo>
                    <a:cubicBezTo>
                      <a:pt x="42" y="0"/>
                      <a:pt x="26" y="27"/>
                      <a:pt x="26" y="36"/>
                    </a:cubicBezTo>
                    <a:cubicBezTo>
                      <a:pt x="26" y="38"/>
                      <a:pt x="28" y="40"/>
                      <a:pt x="31" y="40"/>
                    </a:cubicBezTo>
                    <a:cubicBezTo>
                      <a:pt x="34" y="40"/>
                      <a:pt x="34" y="38"/>
                      <a:pt x="36" y="36"/>
                    </a:cubicBezTo>
                    <a:cubicBezTo>
                      <a:pt x="41" y="25"/>
                      <a:pt x="59" y="25"/>
                      <a:pt x="64" y="25"/>
                    </a:cubicBezTo>
                    <a:cubicBezTo>
                      <a:pt x="70" y="25"/>
                      <a:pt x="79" y="26"/>
                      <a:pt x="83" y="27"/>
                    </a:cubicBezTo>
                    <a:cubicBezTo>
                      <a:pt x="101" y="31"/>
                      <a:pt x="103" y="31"/>
                      <a:pt x="111" y="31"/>
                    </a:cubicBezTo>
                    <a:cubicBezTo>
                      <a:pt x="102" y="38"/>
                      <a:pt x="97" y="44"/>
                      <a:pt x="66" y="68"/>
                    </a:cubicBezTo>
                    <a:cubicBezTo>
                      <a:pt x="42" y="87"/>
                      <a:pt x="34" y="94"/>
                      <a:pt x="28" y="100"/>
                    </a:cubicBezTo>
                    <a:cubicBezTo>
                      <a:pt x="9" y="117"/>
                      <a:pt x="0" y="131"/>
                      <a:pt x="0" y="133"/>
                    </a:cubicBezTo>
                    <a:cubicBezTo>
                      <a:pt x="0" y="137"/>
                      <a:pt x="4" y="137"/>
                      <a:pt x="5" y="137"/>
                    </a:cubicBezTo>
                    <a:cubicBezTo>
                      <a:pt x="9" y="137"/>
                      <a:pt x="9" y="137"/>
                      <a:pt x="10" y="135"/>
                    </a:cubicBezTo>
                    <a:cubicBezTo>
                      <a:pt x="19" y="124"/>
                      <a:pt x="29" y="116"/>
                      <a:pt x="40" y="116"/>
                    </a:cubicBezTo>
                    <a:cubicBezTo>
                      <a:pt x="43" y="116"/>
                      <a:pt x="48" y="116"/>
                      <a:pt x="56" y="124"/>
                    </a:cubicBezTo>
                    <a:cubicBezTo>
                      <a:pt x="66" y="133"/>
                      <a:pt x="73" y="137"/>
                      <a:pt x="83" y="137"/>
                    </a:cubicBezTo>
                    <a:cubicBezTo>
                      <a:pt x="116" y="137"/>
                      <a:pt x="138" y="101"/>
                      <a:pt x="138" y="90"/>
                    </a:cubicBezTo>
                    <a:cubicBezTo>
                      <a:pt x="138" y="87"/>
                      <a:pt x="134" y="87"/>
                      <a:pt x="131" y="87"/>
                    </a:cubicBezTo>
                    <a:cubicBezTo>
                      <a:pt x="128" y="87"/>
                      <a:pt x="128" y="88"/>
                      <a:pt x="126" y="91"/>
                    </a:cubicBezTo>
                    <a:cubicBezTo>
                      <a:pt x="120" y="106"/>
                      <a:pt x="102" y="114"/>
                      <a:pt x="87" y="114"/>
                    </a:cubicBezTo>
                    <a:cubicBezTo>
                      <a:pt x="79" y="114"/>
                      <a:pt x="71" y="112"/>
                      <a:pt x="64" y="110"/>
                    </a:cubicBezTo>
                    <a:cubicBezTo>
                      <a:pt x="48" y="108"/>
                      <a:pt x="47" y="108"/>
                      <a:pt x="41" y="108"/>
                    </a:cubicBezTo>
                    <a:cubicBezTo>
                      <a:pt x="38" y="108"/>
                      <a:pt x="36" y="108"/>
                      <a:pt x="33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320" bIns="4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05" name=""/>
              <p:cNvSpPr/>
              <p:nvPr/>
            </p:nvSpPr>
            <p:spPr>
              <a:xfrm>
                <a:off x="8098560" y="1812960"/>
                <a:ext cx="79560" cy="375120"/>
              </a:xfrm>
              <a:custGeom>
                <a:avLst/>
                <a:gdLst/>
                <a:ahLst/>
                <a:rect l="0" t="0" r="r" b="b"/>
                <a:pathLst>
                  <a:path w="221" h="1042">
                    <a:moveTo>
                      <a:pt x="221" y="520"/>
                    </a:moveTo>
                    <a:cubicBezTo>
                      <a:pt x="221" y="350"/>
                      <a:pt x="180" y="178"/>
                      <a:pt x="66" y="48"/>
                    </a:cubicBezTo>
                    <a:cubicBezTo>
                      <a:pt x="57" y="38"/>
                      <a:pt x="41" y="21"/>
                      <a:pt x="22" y="5"/>
                    </a:cubicBezTo>
                    <a:cubicBezTo>
                      <a:pt x="17" y="0"/>
                      <a:pt x="15" y="0"/>
                      <a:pt x="9" y="0"/>
                    </a:cubicBezTo>
                    <a:cubicBezTo>
                      <a:pt x="4" y="0"/>
                      <a:pt x="0" y="0"/>
                      <a:pt x="0" y="4"/>
                    </a:cubicBezTo>
                    <a:cubicBezTo>
                      <a:pt x="0" y="6"/>
                      <a:pt x="1" y="7"/>
                      <a:pt x="3" y="9"/>
                    </a:cubicBezTo>
                    <a:cubicBezTo>
                      <a:pt x="18" y="23"/>
                      <a:pt x="48" y="53"/>
                      <a:pt x="79" y="100"/>
                    </a:cubicBezTo>
                    <a:cubicBezTo>
                      <a:pt x="151" y="213"/>
                      <a:pt x="184" y="353"/>
                      <a:pt x="184" y="520"/>
                    </a:cubicBezTo>
                    <a:cubicBezTo>
                      <a:pt x="184" y="636"/>
                      <a:pt x="167" y="787"/>
                      <a:pt x="93" y="917"/>
                    </a:cubicBezTo>
                    <a:cubicBezTo>
                      <a:pt x="57" y="979"/>
                      <a:pt x="20" y="1015"/>
                      <a:pt x="1" y="1033"/>
                    </a:cubicBezTo>
                    <a:cubicBezTo>
                      <a:pt x="1" y="1034"/>
                      <a:pt x="0" y="1036"/>
                      <a:pt x="0" y="1037"/>
                    </a:cubicBezTo>
                    <a:cubicBezTo>
                      <a:pt x="0" y="1042"/>
                      <a:pt x="4" y="1042"/>
                      <a:pt x="9" y="1042"/>
                    </a:cubicBezTo>
                    <a:cubicBezTo>
                      <a:pt x="15" y="1042"/>
                      <a:pt x="17" y="1042"/>
                      <a:pt x="23" y="1034"/>
                    </a:cubicBezTo>
                    <a:cubicBezTo>
                      <a:pt x="173" y="902"/>
                      <a:pt x="221" y="703"/>
                      <a:pt x="221" y="5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06" name=""/>
              <p:cNvSpPr/>
              <p:nvPr/>
            </p:nvSpPr>
            <p:spPr>
              <a:xfrm>
                <a:off x="5860800" y="2364840"/>
                <a:ext cx="110520" cy="111960"/>
              </a:xfrm>
              <a:custGeom>
                <a:avLst/>
                <a:gdLst/>
                <a:ahLst/>
                <a:rect l="0" t="0" r="r" b="b"/>
                <a:pathLst>
                  <a:path w="307" h="311">
                    <a:moveTo>
                      <a:pt x="65" y="262"/>
                    </a:moveTo>
                    <a:cubicBezTo>
                      <a:pt x="47" y="290"/>
                      <a:pt x="29" y="297"/>
                      <a:pt x="10" y="298"/>
                    </a:cubicBezTo>
                    <a:cubicBezTo>
                      <a:pt x="4" y="298"/>
                      <a:pt x="0" y="298"/>
                      <a:pt x="0" y="306"/>
                    </a:cubicBezTo>
                    <a:cubicBezTo>
                      <a:pt x="0" y="309"/>
                      <a:pt x="3" y="311"/>
                      <a:pt x="6" y="311"/>
                    </a:cubicBezTo>
                    <a:cubicBezTo>
                      <a:pt x="18" y="311"/>
                      <a:pt x="32" y="310"/>
                      <a:pt x="45" y="310"/>
                    </a:cubicBezTo>
                    <a:cubicBezTo>
                      <a:pt x="60" y="310"/>
                      <a:pt x="75" y="311"/>
                      <a:pt x="89" y="311"/>
                    </a:cubicBezTo>
                    <a:cubicBezTo>
                      <a:pt x="92" y="311"/>
                      <a:pt x="98" y="311"/>
                      <a:pt x="98" y="303"/>
                    </a:cubicBezTo>
                    <a:cubicBezTo>
                      <a:pt x="98" y="298"/>
                      <a:pt x="94" y="298"/>
                      <a:pt x="91" y="298"/>
                    </a:cubicBezTo>
                    <a:cubicBezTo>
                      <a:pt x="80" y="297"/>
                      <a:pt x="70" y="294"/>
                      <a:pt x="70" y="283"/>
                    </a:cubicBezTo>
                    <a:cubicBezTo>
                      <a:pt x="70" y="278"/>
                      <a:pt x="73" y="273"/>
                      <a:pt x="77" y="267"/>
                    </a:cubicBezTo>
                    <a:cubicBezTo>
                      <a:pt x="88" y="248"/>
                      <a:pt x="99" y="230"/>
                      <a:pt x="110" y="211"/>
                    </a:cubicBezTo>
                    <a:cubicBezTo>
                      <a:pt x="148" y="211"/>
                      <a:pt x="185" y="211"/>
                      <a:pt x="223" y="211"/>
                    </a:cubicBezTo>
                    <a:cubicBezTo>
                      <a:pt x="223" y="220"/>
                      <a:pt x="230" y="279"/>
                      <a:pt x="230" y="283"/>
                    </a:cubicBezTo>
                    <a:cubicBezTo>
                      <a:pt x="230" y="297"/>
                      <a:pt x="207" y="298"/>
                      <a:pt x="198" y="298"/>
                    </a:cubicBezTo>
                    <a:cubicBezTo>
                      <a:pt x="191" y="298"/>
                      <a:pt x="187" y="298"/>
                      <a:pt x="187" y="306"/>
                    </a:cubicBezTo>
                    <a:cubicBezTo>
                      <a:pt x="187" y="311"/>
                      <a:pt x="191" y="310"/>
                      <a:pt x="193" y="311"/>
                    </a:cubicBezTo>
                    <a:cubicBezTo>
                      <a:pt x="212" y="311"/>
                      <a:pt x="231" y="310"/>
                      <a:pt x="249" y="310"/>
                    </a:cubicBezTo>
                    <a:cubicBezTo>
                      <a:pt x="260" y="310"/>
                      <a:pt x="288" y="311"/>
                      <a:pt x="300" y="311"/>
                    </a:cubicBezTo>
                    <a:cubicBezTo>
                      <a:pt x="302" y="311"/>
                      <a:pt x="307" y="311"/>
                      <a:pt x="307" y="303"/>
                    </a:cubicBezTo>
                    <a:cubicBezTo>
                      <a:pt x="307" y="298"/>
                      <a:pt x="304" y="298"/>
                      <a:pt x="297" y="298"/>
                    </a:cubicBezTo>
                    <a:cubicBezTo>
                      <a:pt x="270" y="298"/>
                      <a:pt x="270" y="295"/>
                      <a:pt x="268" y="282"/>
                    </a:cubicBezTo>
                    <a:cubicBezTo>
                      <a:pt x="259" y="192"/>
                      <a:pt x="250" y="101"/>
                      <a:pt x="241" y="11"/>
                    </a:cubicBezTo>
                    <a:cubicBezTo>
                      <a:pt x="240" y="2"/>
                      <a:pt x="240" y="0"/>
                      <a:pt x="232" y="0"/>
                    </a:cubicBezTo>
                    <a:cubicBezTo>
                      <a:pt x="226" y="0"/>
                      <a:pt x="223" y="4"/>
                      <a:pt x="221" y="7"/>
                    </a:cubicBezTo>
                    <a:cubicBezTo>
                      <a:pt x="169" y="92"/>
                      <a:pt x="117" y="177"/>
                      <a:pt x="65" y="262"/>
                    </a:cubicBezTo>
                    <a:moveTo>
                      <a:pt x="119" y="198"/>
                    </a:moveTo>
                    <a:cubicBezTo>
                      <a:pt x="148" y="150"/>
                      <a:pt x="177" y="102"/>
                      <a:pt x="207" y="54"/>
                    </a:cubicBezTo>
                    <a:cubicBezTo>
                      <a:pt x="212" y="102"/>
                      <a:pt x="217" y="150"/>
                      <a:pt x="222" y="198"/>
                    </a:cubicBezTo>
                    <a:cubicBezTo>
                      <a:pt x="187" y="198"/>
                      <a:pt x="153" y="198"/>
                      <a:pt x="119" y="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07" name=""/>
              <p:cNvSpPr/>
              <p:nvPr/>
            </p:nvSpPr>
            <p:spPr>
              <a:xfrm>
                <a:off x="5983560" y="2452320"/>
                <a:ext cx="51840" cy="49320"/>
              </a:xfrm>
              <a:custGeom>
                <a:avLst/>
                <a:gdLst/>
                <a:ahLst/>
                <a:rect l="0" t="0" r="r" b="b"/>
                <a:pathLst>
                  <a:path w="144" h="137">
                    <a:moveTo>
                      <a:pt x="33" y="108"/>
                    </a:moveTo>
                    <a:cubicBezTo>
                      <a:pt x="41" y="100"/>
                      <a:pt x="47" y="94"/>
                      <a:pt x="74" y="73"/>
                    </a:cubicBezTo>
                    <a:cubicBezTo>
                      <a:pt x="80" y="68"/>
                      <a:pt x="103" y="49"/>
                      <a:pt x="112" y="41"/>
                    </a:cubicBezTo>
                    <a:cubicBezTo>
                      <a:pt x="131" y="23"/>
                      <a:pt x="144" y="7"/>
                      <a:pt x="144" y="4"/>
                    </a:cubicBezTo>
                    <a:cubicBezTo>
                      <a:pt x="144" y="0"/>
                      <a:pt x="140" y="0"/>
                      <a:pt x="139" y="0"/>
                    </a:cubicBezTo>
                    <a:cubicBezTo>
                      <a:pt x="135" y="0"/>
                      <a:pt x="135" y="1"/>
                      <a:pt x="133" y="4"/>
                    </a:cubicBezTo>
                    <a:cubicBezTo>
                      <a:pt x="124" y="17"/>
                      <a:pt x="117" y="22"/>
                      <a:pt x="110" y="22"/>
                    </a:cubicBezTo>
                    <a:cubicBezTo>
                      <a:pt x="106" y="22"/>
                      <a:pt x="101" y="21"/>
                      <a:pt x="92" y="12"/>
                    </a:cubicBezTo>
                    <a:cubicBezTo>
                      <a:pt x="80" y="2"/>
                      <a:pt x="74" y="0"/>
                      <a:pt x="66" y="0"/>
                    </a:cubicBezTo>
                    <a:cubicBezTo>
                      <a:pt x="42" y="0"/>
                      <a:pt x="24" y="27"/>
                      <a:pt x="24" y="36"/>
                    </a:cubicBezTo>
                    <a:cubicBezTo>
                      <a:pt x="24" y="38"/>
                      <a:pt x="28" y="40"/>
                      <a:pt x="29" y="40"/>
                    </a:cubicBezTo>
                    <a:cubicBezTo>
                      <a:pt x="33" y="40"/>
                      <a:pt x="34" y="38"/>
                      <a:pt x="36" y="35"/>
                    </a:cubicBezTo>
                    <a:cubicBezTo>
                      <a:pt x="41" y="25"/>
                      <a:pt x="57" y="23"/>
                      <a:pt x="62" y="23"/>
                    </a:cubicBezTo>
                    <a:cubicBezTo>
                      <a:pt x="70" y="23"/>
                      <a:pt x="78" y="26"/>
                      <a:pt x="83" y="27"/>
                    </a:cubicBezTo>
                    <a:cubicBezTo>
                      <a:pt x="99" y="30"/>
                      <a:pt x="102" y="30"/>
                      <a:pt x="110" y="30"/>
                    </a:cubicBezTo>
                    <a:cubicBezTo>
                      <a:pt x="102" y="38"/>
                      <a:pt x="96" y="44"/>
                      <a:pt x="66" y="67"/>
                    </a:cubicBezTo>
                    <a:cubicBezTo>
                      <a:pt x="42" y="87"/>
                      <a:pt x="33" y="94"/>
                      <a:pt x="27" y="100"/>
                    </a:cubicBezTo>
                    <a:cubicBezTo>
                      <a:pt x="9" y="117"/>
                      <a:pt x="0" y="131"/>
                      <a:pt x="0" y="133"/>
                    </a:cubicBezTo>
                    <a:cubicBezTo>
                      <a:pt x="0" y="137"/>
                      <a:pt x="4" y="137"/>
                      <a:pt x="5" y="137"/>
                    </a:cubicBezTo>
                    <a:cubicBezTo>
                      <a:pt x="8" y="137"/>
                      <a:pt x="9" y="137"/>
                      <a:pt x="10" y="135"/>
                    </a:cubicBezTo>
                    <a:cubicBezTo>
                      <a:pt x="19" y="122"/>
                      <a:pt x="28" y="116"/>
                      <a:pt x="40" y="116"/>
                    </a:cubicBezTo>
                    <a:cubicBezTo>
                      <a:pt x="43" y="116"/>
                      <a:pt x="47" y="116"/>
                      <a:pt x="56" y="124"/>
                    </a:cubicBezTo>
                    <a:cubicBezTo>
                      <a:pt x="66" y="132"/>
                      <a:pt x="71" y="137"/>
                      <a:pt x="82" y="137"/>
                    </a:cubicBezTo>
                    <a:cubicBezTo>
                      <a:pt x="116" y="137"/>
                      <a:pt x="136" y="100"/>
                      <a:pt x="136" y="90"/>
                    </a:cubicBezTo>
                    <a:cubicBezTo>
                      <a:pt x="136" y="87"/>
                      <a:pt x="133" y="87"/>
                      <a:pt x="131" y="87"/>
                    </a:cubicBezTo>
                    <a:cubicBezTo>
                      <a:pt x="128" y="87"/>
                      <a:pt x="126" y="88"/>
                      <a:pt x="125" y="91"/>
                    </a:cubicBezTo>
                    <a:cubicBezTo>
                      <a:pt x="120" y="106"/>
                      <a:pt x="101" y="114"/>
                      <a:pt x="85" y="114"/>
                    </a:cubicBezTo>
                    <a:cubicBezTo>
                      <a:pt x="79" y="114"/>
                      <a:pt x="70" y="112"/>
                      <a:pt x="62" y="110"/>
                    </a:cubicBezTo>
                    <a:cubicBezTo>
                      <a:pt x="48" y="108"/>
                      <a:pt x="46" y="108"/>
                      <a:pt x="41" y="108"/>
                    </a:cubicBezTo>
                    <a:cubicBezTo>
                      <a:pt x="40" y="108"/>
                      <a:pt x="34" y="108"/>
                      <a:pt x="33" y="1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320" bIns="4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08" name=""/>
              <p:cNvSpPr/>
              <p:nvPr/>
            </p:nvSpPr>
            <p:spPr>
              <a:xfrm>
                <a:off x="6066720" y="2359800"/>
                <a:ext cx="37800" cy="156600"/>
              </a:xfrm>
              <a:custGeom>
                <a:avLst/>
                <a:gdLst/>
                <a:ahLst/>
                <a:rect l="0" t="0" r="r" b="b"/>
                <a:pathLst>
                  <a:path w="105" h="435">
                    <a:moveTo>
                      <a:pt x="105" y="430"/>
                    </a:moveTo>
                    <a:cubicBezTo>
                      <a:pt x="105" y="429"/>
                      <a:pt x="105" y="428"/>
                      <a:pt x="97" y="420"/>
                    </a:cubicBezTo>
                    <a:cubicBezTo>
                      <a:pt x="41" y="366"/>
                      <a:pt x="27" y="284"/>
                      <a:pt x="27" y="217"/>
                    </a:cubicBezTo>
                    <a:cubicBezTo>
                      <a:pt x="27" y="142"/>
                      <a:pt x="43" y="67"/>
                      <a:pt x="98" y="12"/>
                    </a:cubicBezTo>
                    <a:cubicBezTo>
                      <a:pt x="105" y="7"/>
                      <a:pt x="105" y="6"/>
                      <a:pt x="105" y="5"/>
                    </a:cubicBezTo>
                    <a:cubicBezTo>
                      <a:pt x="105" y="1"/>
                      <a:pt x="102" y="0"/>
                      <a:pt x="99" y="0"/>
                    </a:cubicBezTo>
                    <a:cubicBezTo>
                      <a:pt x="96" y="0"/>
                      <a:pt x="55" y="30"/>
                      <a:pt x="28" y="85"/>
                    </a:cubicBezTo>
                    <a:cubicBezTo>
                      <a:pt x="6" y="133"/>
                      <a:pt x="0" y="182"/>
                      <a:pt x="0" y="217"/>
                    </a:cubicBezTo>
                    <a:cubicBezTo>
                      <a:pt x="0" y="251"/>
                      <a:pt x="5" y="304"/>
                      <a:pt x="31" y="353"/>
                    </a:cubicBezTo>
                    <a:cubicBezTo>
                      <a:pt x="57" y="407"/>
                      <a:pt x="96" y="435"/>
                      <a:pt x="99" y="435"/>
                    </a:cubicBezTo>
                    <a:cubicBezTo>
                      <a:pt x="102" y="435"/>
                      <a:pt x="105" y="434"/>
                      <a:pt x="105" y="4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09" name=""/>
              <p:cNvSpPr/>
              <p:nvPr/>
            </p:nvSpPr>
            <p:spPr>
              <a:xfrm>
                <a:off x="6118200" y="2408040"/>
                <a:ext cx="74520" cy="101160"/>
              </a:xfrm>
              <a:custGeom>
                <a:avLst/>
                <a:gdLst/>
                <a:ahLst/>
                <a:rect l="0" t="0" r="r" b="b"/>
                <a:pathLst>
                  <a:path w="207" h="281">
                    <a:moveTo>
                      <a:pt x="205" y="26"/>
                    </a:moveTo>
                    <a:cubicBezTo>
                      <a:pt x="207" y="20"/>
                      <a:pt x="207" y="19"/>
                      <a:pt x="207" y="16"/>
                    </a:cubicBezTo>
                    <a:cubicBezTo>
                      <a:pt x="207" y="9"/>
                      <a:pt x="200" y="4"/>
                      <a:pt x="194" y="4"/>
                    </a:cubicBezTo>
                    <a:cubicBezTo>
                      <a:pt x="190" y="4"/>
                      <a:pt x="182" y="7"/>
                      <a:pt x="179" y="14"/>
                    </a:cubicBezTo>
                    <a:cubicBezTo>
                      <a:pt x="177" y="16"/>
                      <a:pt x="173" y="30"/>
                      <a:pt x="172" y="37"/>
                    </a:cubicBezTo>
                    <a:cubicBezTo>
                      <a:pt x="170" y="48"/>
                      <a:pt x="166" y="59"/>
                      <a:pt x="163" y="72"/>
                    </a:cubicBezTo>
                    <a:cubicBezTo>
                      <a:pt x="156" y="98"/>
                      <a:pt x="150" y="124"/>
                      <a:pt x="143" y="150"/>
                    </a:cubicBezTo>
                    <a:cubicBezTo>
                      <a:pt x="142" y="156"/>
                      <a:pt x="122" y="187"/>
                      <a:pt x="92" y="187"/>
                    </a:cubicBezTo>
                    <a:cubicBezTo>
                      <a:pt x="69" y="187"/>
                      <a:pt x="65" y="168"/>
                      <a:pt x="65" y="152"/>
                    </a:cubicBezTo>
                    <a:cubicBezTo>
                      <a:pt x="65" y="131"/>
                      <a:pt x="73" y="105"/>
                      <a:pt x="88" y="67"/>
                    </a:cubicBezTo>
                    <a:cubicBezTo>
                      <a:pt x="94" y="48"/>
                      <a:pt x="97" y="43"/>
                      <a:pt x="97" y="35"/>
                    </a:cubicBezTo>
                    <a:cubicBezTo>
                      <a:pt x="97" y="16"/>
                      <a:pt x="82" y="0"/>
                      <a:pt x="60" y="0"/>
                    </a:cubicBezTo>
                    <a:cubicBezTo>
                      <a:pt x="17" y="0"/>
                      <a:pt x="0" y="63"/>
                      <a:pt x="0" y="67"/>
                    </a:cubicBezTo>
                    <a:cubicBezTo>
                      <a:pt x="0" y="70"/>
                      <a:pt x="5" y="70"/>
                      <a:pt x="6" y="70"/>
                    </a:cubicBezTo>
                    <a:cubicBezTo>
                      <a:pt x="10" y="70"/>
                      <a:pt x="10" y="70"/>
                      <a:pt x="13" y="63"/>
                    </a:cubicBezTo>
                    <a:cubicBezTo>
                      <a:pt x="26" y="22"/>
                      <a:pt x="43" y="9"/>
                      <a:pt x="59" y="9"/>
                    </a:cubicBezTo>
                    <a:cubicBezTo>
                      <a:pt x="62" y="9"/>
                      <a:pt x="69" y="9"/>
                      <a:pt x="69" y="23"/>
                    </a:cubicBezTo>
                    <a:cubicBezTo>
                      <a:pt x="69" y="33"/>
                      <a:pt x="65" y="46"/>
                      <a:pt x="62" y="53"/>
                    </a:cubicBezTo>
                    <a:cubicBezTo>
                      <a:pt x="43" y="99"/>
                      <a:pt x="36" y="124"/>
                      <a:pt x="36" y="145"/>
                    </a:cubicBezTo>
                    <a:cubicBezTo>
                      <a:pt x="36" y="183"/>
                      <a:pt x="64" y="196"/>
                      <a:pt x="91" y="196"/>
                    </a:cubicBezTo>
                    <a:cubicBezTo>
                      <a:pt x="108" y="196"/>
                      <a:pt x="124" y="189"/>
                      <a:pt x="136" y="177"/>
                    </a:cubicBezTo>
                    <a:cubicBezTo>
                      <a:pt x="130" y="199"/>
                      <a:pt x="125" y="220"/>
                      <a:pt x="107" y="243"/>
                    </a:cubicBezTo>
                    <a:cubicBezTo>
                      <a:pt x="96" y="258"/>
                      <a:pt x="78" y="271"/>
                      <a:pt x="57" y="271"/>
                    </a:cubicBezTo>
                    <a:cubicBezTo>
                      <a:pt x="51" y="271"/>
                      <a:pt x="31" y="269"/>
                      <a:pt x="23" y="252"/>
                    </a:cubicBezTo>
                    <a:cubicBezTo>
                      <a:pt x="31" y="252"/>
                      <a:pt x="36" y="252"/>
                      <a:pt x="42" y="247"/>
                    </a:cubicBezTo>
                    <a:cubicBezTo>
                      <a:pt x="47" y="243"/>
                      <a:pt x="51" y="237"/>
                      <a:pt x="51" y="230"/>
                    </a:cubicBezTo>
                    <a:cubicBezTo>
                      <a:pt x="51" y="216"/>
                      <a:pt x="40" y="215"/>
                      <a:pt x="34" y="215"/>
                    </a:cubicBezTo>
                    <a:cubicBezTo>
                      <a:pt x="24" y="215"/>
                      <a:pt x="10" y="221"/>
                      <a:pt x="10" y="242"/>
                    </a:cubicBezTo>
                    <a:cubicBezTo>
                      <a:pt x="10" y="264"/>
                      <a:pt x="29" y="281"/>
                      <a:pt x="57" y="281"/>
                    </a:cubicBezTo>
                    <a:cubicBezTo>
                      <a:pt x="103" y="281"/>
                      <a:pt x="149" y="241"/>
                      <a:pt x="162" y="192"/>
                    </a:cubicBezTo>
                    <a:cubicBezTo>
                      <a:pt x="176" y="136"/>
                      <a:pt x="191" y="81"/>
                      <a:pt x="205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10" name=""/>
              <p:cNvSpPr/>
              <p:nvPr/>
            </p:nvSpPr>
            <p:spPr>
              <a:xfrm>
                <a:off x="6207480" y="2359800"/>
                <a:ext cx="37800" cy="156600"/>
              </a:xfrm>
              <a:custGeom>
                <a:avLst/>
                <a:gdLst/>
                <a:ahLst/>
                <a:rect l="0" t="0" r="r" b="b"/>
                <a:pathLst>
                  <a:path w="105" h="435">
                    <a:moveTo>
                      <a:pt x="105" y="217"/>
                    </a:moveTo>
                    <a:cubicBezTo>
                      <a:pt x="105" y="184"/>
                      <a:pt x="99" y="131"/>
                      <a:pt x="74" y="82"/>
                    </a:cubicBezTo>
                    <a:cubicBezTo>
                      <a:pt x="47" y="28"/>
                      <a:pt x="9" y="0"/>
                      <a:pt x="5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9" y="15"/>
                    </a:cubicBezTo>
                    <a:cubicBezTo>
                      <a:pt x="52" y="58"/>
                      <a:pt x="78" y="127"/>
                      <a:pt x="78" y="217"/>
                    </a:cubicBezTo>
                    <a:cubicBezTo>
                      <a:pt x="78" y="292"/>
                      <a:pt x="61" y="368"/>
                      <a:pt x="6" y="423"/>
                    </a:cubicBezTo>
                    <a:cubicBezTo>
                      <a:pt x="0" y="428"/>
                      <a:pt x="0" y="429"/>
                      <a:pt x="0" y="430"/>
                    </a:cubicBezTo>
                    <a:cubicBezTo>
                      <a:pt x="0" y="433"/>
                      <a:pt x="3" y="435"/>
                      <a:pt x="5" y="435"/>
                    </a:cubicBezTo>
                    <a:cubicBezTo>
                      <a:pt x="9" y="435"/>
                      <a:pt x="50" y="405"/>
                      <a:pt x="77" y="350"/>
                    </a:cubicBezTo>
                    <a:cubicBezTo>
                      <a:pt x="98" y="303"/>
                      <a:pt x="105" y="255"/>
                      <a:pt x="105" y="2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11" name=""/>
              <p:cNvSpPr/>
              <p:nvPr/>
            </p:nvSpPr>
            <p:spPr>
              <a:xfrm>
                <a:off x="6315120" y="2419560"/>
                <a:ext cx="107280" cy="36360"/>
              </a:xfrm>
              <a:custGeom>
                <a:avLst/>
                <a:gdLst/>
                <a:ahLst/>
                <a:rect l="0" t="0" r="r" b="b"/>
                <a:pathLst>
                  <a:path w="298" h="101">
                    <a:moveTo>
                      <a:pt x="283" y="17"/>
                    </a:moveTo>
                    <a:cubicBezTo>
                      <a:pt x="290" y="17"/>
                      <a:pt x="298" y="17"/>
                      <a:pt x="298" y="9"/>
                    </a:cubicBezTo>
                    <a:cubicBezTo>
                      <a:pt x="298" y="0"/>
                      <a:pt x="290" y="0"/>
                      <a:pt x="283" y="0"/>
                    </a:cubicBezTo>
                    <a:cubicBezTo>
                      <a:pt x="194" y="0"/>
                      <a:pt x="105" y="0"/>
                      <a:pt x="15" y="0"/>
                    </a:cubicBezTo>
                    <a:cubicBezTo>
                      <a:pt x="9" y="0"/>
                      <a:pt x="0" y="0"/>
                      <a:pt x="0" y="9"/>
                    </a:cubicBezTo>
                    <a:cubicBezTo>
                      <a:pt x="0" y="17"/>
                      <a:pt x="9" y="17"/>
                      <a:pt x="15" y="17"/>
                    </a:cubicBezTo>
                    <a:cubicBezTo>
                      <a:pt x="105" y="17"/>
                      <a:pt x="194" y="17"/>
                      <a:pt x="283" y="17"/>
                    </a:cubicBezTo>
                    <a:moveTo>
                      <a:pt x="283" y="101"/>
                    </a:moveTo>
                    <a:cubicBezTo>
                      <a:pt x="290" y="101"/>
                      <a:pt x="298" y="101"/>
                      <a:pt x="298" y="93"/>
                    </a:cubicBezTo>
                    <a:cubicBezTo>
                      <a:pt x="298" y="84"/>
                      <a:pt x="290" y="84"/>
                      <a:pt x="283" y="84"/>
                    </a:cubicBezTo>
                    <a:cubicBezTo>
                      <a:pt x="194" y="84"/>
                      <a:pt x="105" y="84"/>
                      <a:pt x="15" y="84"/>
                    </a:cubicBezTo>
                    <a:cubicBezTo>
                      <a:pt x="9" y="84"/>
                      <a:pt x="0" y="84"/>
                      <a:pt x="0" y="93"/>
                    </a:cubicBezTo>
                    <a:cubicBezTo>
                      <a:pt x="0" y="101"/>
                      <a:pt x="9" y="101"/>
                      <a:pt x="15" y="101"/>
                    </a:cubicBezTo>
                    <a:cubicBezTo>
                      <a:pt x="105" y="101"/>
                      <a:pt x="194" y="101"/>
                      <a:pt x="283" y="1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8640" bIns="-8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12" name=""/>
              <p:cNvSpPr/>
              <p:nvPr/>
            </p:nvSpPr>
            <p:spPr>
              <a:xfrm>
                <a:off x="6483240" y="2370240"/>
                <a:ext cx="115200" cy="106920"/>
              </a:xfrm>
              <a:custGeom>
                <a:avLst/>
                <a:gdLst/>
                <a:ahLst/>
                <a:rect l="0" t="0" r="r" b="b"/>
                <a:pathLst>
                  <a:path w="320" h="297">
                    <a:moveTo>
                      <a:pt x="54" y="263"/>
                    </a:moveTo>
                    <a:cubicBezTo>
                      <a:pt x="48" y="279"/>
                      <a:pt x="47" y="283"/>
                      <a:pt x="13" y="283"/>
                    </a:cubicBezTo>
                    <a:cubicBezTo>
                      <a:pt x="5" y="283"/>
                      <a:pt x="0" y="283"/>
                      <a:pt x="0" y="292"/>
                    </a:cubicBezTo>
                    <a:cubicBezTo>
                      <a:pt x="0" y="297"/>
                      <a:pt x="4" y="297"/>
                      <a:pt x="13" y="297"/>
                    </a:cubicBezTo>
                    <a:cubicBezTo>
                      <a:pt x="66" y="297"/>
                      <a:pt x="119" y="297"/>
                      <a:pt x="172" y="297"/>
                    </a:cubicBezTo>
                    <a:cubicBezTo>
                      <a:pt x="244" y="297"/>
                      <a:pt x="296" y="245"/>
                      <a:pt x="296" y="203"/>
                    </a:cubicBezTo>
                    <a:cubicBezTo>
                      <a:pt x="296" y="172"/>
                      <a:pt x="270" y="146"/>
                      <a:pt x="227" y="141"/>
                    </a:cubicBezTo>
                    <a:cubicBezTo>
                      <a:pt x="273" y="133"/>
                      <a:pt x="320" y="101"/>
                      <a:pt x="320" y="59"/>
                    </a:cubicBezTo>
                    <a:cubicBezTo>
                      <a:pt x="320" y="27"/>
                      <a:pt x="291" y="0"/>
                      <a:pt x="237" y="0"/>
                    </a:cubicBezTo>
                    <a:cubicBezTo>
                      <a:pt x="187" y="0"/>
                      <a:pt x="137" y="0"/>
                      <a:pt x="87" y="0"/>
                    </a:cubicBezTo>
                    <a:cubicBezTo>
                      <a:pt x="78" y="0"/>
                      <a:pt x="73" y="0"/>
                      <a:pt x="73" y="9"/>
                    </a:cubicBezTo>
                    <a:cubicBezTo>
                      <a:pt x="73" y="14"/>
                      <a:pt x="78" y="14"/>
                      <a:pt x="85" y="14"/>
                    </a:cubicBezTo>
                    <a:cubicBezTo>
                      <a:pt x="87" y="14"/>
                      <a:pt x="96" y="14"/>
                      <a:pt x="103" y="15"/>
                    </a:cubicBezTo>
                    <a:cubicBezTo>
                      <a:pt x="111" y="15"/>
                      <a:pt x="115" y="16"/>
                      <a:pt x="115" y="21"/>
                    </a:cubicBezTo>
                    <a:cubicBezTo>
                      <a:pt x="115" y="23"/>
                      <a:pt x="115" y="25"/>
                      <a:pt x="114" y="30"/>
                    </a:cubicBezTo>
                    <a:cubicBezTo>
                      <a:pt x="94" y="108"/>
                      <a:pt x="74" y="185"/>
                      <a:pt x="54" y="263"/>
                    </a:cubicBezTo>
                    <a:moveTo>
                      <a:pt x="121" y="137"/>
                    </a:moveTo>
                    <a:cubicBezTo>
                      <a:pt x="130" y="101"/>
                      <a:pt x="139" y="65"/>
                      <a:pt x="148" y="30"/>
                    </a:cubicBezTo>
                    <a:cubicBezTo>
                      <a:pt x="153" y="15"/>
                      <a:pt x="153" y="14"/>
                      <a:pt x="172" y="14"/>
                    </a:cubicBezTo>
                    <a:cubicBezTo>
                      <a:pt x="192" y="14"/>
                      <a:pt x="211" y="14"/>
                      <a:pt x="231" y="14"/>
                    </a:cubicBezTo>
                    <a:cubicBezTo>
                      <a:pt x="270" y="14"/>
                      <a:pt x="279" y="40"/>
                      <a:pt x="279" y="58"/>
                    </a:cubicBezTo>
                    <a:cubicBezTo>
                      <a:pt x="279" y="96"/>
                      <a:pt x="241" y="137"/>
                      <a:pt x="186" y="137"/>
                    </a:cubicBezTo>
                    <a:cubicBezTo>
                      <a:pt x="165" y="137"/>
                      <a:pt x="143" y="137"/>
                      <a:pt x="121" y="137"/>
                    </a:cubicBezTo>
                    <a:moveTo>
                      <a:pt x="101" y="283"/>
                    </a:moveTo>
                    <a:cubicBezTo>
                      <a:pt x="94" y="283"/>
                      <a:pt x="93" y="283"/>
                      <a:pt x="91" y="283"/>
                    </a:cubicBezTo>
                    <a:cubicBezTo>
                      <a:pt x="87" y="282"/>
                      <a:pt x="85" y="282"/>
                      <a:pt x="85" y="278"/>
                    </a:cubicBezTo>
                    <a:cubicBezTo>
                      <a:pt x="85" y="277"/>
                      <a:pt x="85" y="276"/>
                      <a:pt x="87" y="268"/>
                    </a:cubicBezTo>
                    <a:cubicBezTo>
                      <a:pt x="97" y="228"/>
                      <a:pt x="108" y="187"/>
                      <a:pt x="119" y="147"/>
                    </a:cubicBezTo>
                    <a:cubicBezTo>
                      <a:pt x="147" y="147"/>
                      <a:pt x="175" y="147"/>
                      <a:pt x="203" y="147"/>
                    </a:cubicBezTo>
                    <a:cubicBezTo>
                      <a:pt x="246" y="147"/>
                      <a:pt x="254" y="179"/>
                      <a:pt x="254" y="198"/>
                    </a:cubicBezTo>
                    <a:cubicBezTo>
                      <a:pt x="254" y="241"/>
                      <a:pt x="214" y="283"/>
                      <a:pt x="162" y="283"/>
                    </a:cubicBezTo>
                    <a:cubicBezTo>
                      <a:pt x="142" y="283"/>
                      <a:pt x="121" y="283"/>
                      <a:pt x="101" y="2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13" name=""/>
              <p:cNvSpPr/>
              <p:nvPr/>
            </p:nvSpPr>
            <p:spPr>
              <a:xfrm>
                <a:off x="6603840" y="2452320"/>
                <a:ext cx="103680" cy="49320"/>
              </a:xfrm>
              <a:custGeom>
                <a:avLst/>
                <a:gdLst/>
                <a:ahLst/>
                <a:rect l="0" t="0" r="r" b="b"/>
                <a:pathLst>
                  <a:path w="288" h="137">
                    <a:moveTo>
                      <a:pt x="122" y="110"/>
                    </a:moveTo>
                    <a:cubicBezTo>
                      <a:pt x="120" y="116"/>
                      <a:pt x="117" y="126"/>
                      <a:pt x="117" y="127"/>
                    </a:cubicBezTo>
                    <a:cubicBezTo>
                      <a:pt x="117" y="135"/>
                      <a:pt x="124" y="137"/>
                      <a:pt x="129" y="137"/>
                    </a:cubicBezTo>
                    <a:cubicBezTo>
                      <a:pt x="134" y="137"/>
                      <a:pt x="139" y="134"/>
                      <a:pt x="140" y="131"/>
                    </a:cubicBezTo>
                    <a:cubicBezTo>
                      <a:pt x="142" y="128"/>
                      <a:pt x="144" y="119"/>
                      <a:pt x="147" y="111"/>
                    </a:cubicBezTo>
                    <a:cubicBezTo>
                      <a:pt x="148" y="106"/>
                      <a:pt x="152" y="91"/>
                      <a:pt x="153" y="84"/>
                    </a:cubicBezTo>
                    <a:cubicBezTo>
                      <a:pt x="154" y="78"/>
                      <a:pt x="157" y="70"/>
                      <a:pt x="158" y="64"/>
                    </a:cubicBezTo>
                    <a:cubicBezTo>
                      <a:pt x="162" y="51"/>
                      <a:pt x="162" y="51"/>
                      <a:pt x="168" y="41"/>
                    </a:cubicBezTo>
                    <a:cubicBezTo>
                      <a:pt x="179" y="26"/>
                      <a:pt x="194" y="9"/>
                      <a:pt x="218" y="9"/>
                    </a:cubicBezTo>
                    <a:cubicBezTo>
                      <a:pt x="236" y="9"/>
                      <a:pt x="237" y="22"/>
                      <a:pt x="237" y="30"/>
                    </a:cubicBezTo>
                    <a:cubicBezTo>
                      <a:pt x="237" y="48"/>
                      <a:pt x="223" y="82"/>
                      <a:pt x="218" y="95"/>
                    </a:cubicBezTo>
                    <a:cubicBezTo>
                      <a:pt x="214" y="104"/>
                      <a:pt x="213" y="106"/>
                      <a:pt x="213" y="111"/>
                    </a:cubicBezTo>
                    <a:cubicBezTo>
                      <a:pt x="213" y="127"/>
                      <a:pt x="227" y="137"/>
                      <a:pt x="244" y="137"/>
                    </a:cubicBezTo>
                    <a:cubicBezTo>
                      <a:pt x="274" y="137"/>
                      <a:pt x="288" y="95"/>
                      <a:pt x="288" y="90"/>
                    </a:cubicBezTo>
                    <a:cubicBezTo>
                      <a:pt x="288" y="87"/>
                      <a:pt x="284" y="87"/>
                      <a:pt x="283" y="87"/>
                    </a:cubicBezTo>
                    <a:cubicBezTo>
                      <a:pt x="279" y="87"/>
                      <a:pt x="279" y="89"/>
                      <a:pt x="278" y="91"/>
                    </a:cubicBezTo>
                    <a:cubicBezTo>
                      <a:pt x="270" y="116"/>
                      <a:pt x="256" y="129"/>
                      <a:pt x="245" y="129"/>
                    </a:cubicBezTo>
                    <a:cubicBezTo>
                      <a:pt x="237" y="129"/>
                      <a:pt x="236" y="125"/>
                      <a:pt x="236" y="119"/>
                    </a:cubicBezTo>
                    <a:cubicBezTo>
                      <a:pt x="236" y="111"/>
                      <a:pt x="239" y="108"/>
                      <a:pt x="244" y="94"/>
                    </a:cubicBezTo>
                    <a:cubicBezTo>
                      <a:pt x="247" y="84"/>
                      <a:pt x="260" y="52"/>
                      <a:pt x="260" y="35"/>
                    </a:cubicBezTo>
                    <a:cubicBezTo>
                      <a:pt x="260" y="30"/>
                      <a:pt x="260" y="17"/>
                      <a:pt x="249" y="9"/>
                    </a:cubicBezTo>
                    <a:cubicBezTo>
                      <a:pt x="244" y="5"/>
                      <a:pt x="235" y="0"/>
                      <a:pt x="219" y="0"/>
                    </a:cubicBezTo>
                    <a:cubicBezTo>
                      <a:pt x="191" y="0"/>
                      <a:pt x="173" y="19"/>
                      <a:pt x="165" y="31"/>
                    </a:cubicBezTo>
                    <a:cubicBezTo>
                      <a:pt x="162" y="5"/>
                      <a:pt x="139" y="0"/>
                      <a:pt x="124" y="0"/>
                    </a:cubicBezTo>
                    <a:cubicBezTo>
                      <a:pt x="97" y="0"/>
                      <a:pt x="79" y="16"/>
                      <a:pt x="70" y="28"/>
                    </a:cubicBezTo>
                    <a:cubicBezTo>
                      <a:pt x="68" y="7"/>
                      <a:pt x="50" y="0"/>
                      <a:pt x="37" y="0"/>
                    </a:cubicBezTo>
                    <a:cubicBezTo>
                      <a:pt x="23" y="0"/>
                      <a:pt x="17" y="10"/>
                      <a:pt x="11" y="16"/>
                    </a:cubicBezTo>
                    <a:cubicBezTo>
                      <a:pt x="5" y="28"/>
                      <a:pt x="0" y="46"/>
                      <a:pt x="0" y="47"/>
                    </a:cubicBezTo>
                    <a:cubicBezTo>
                      <a:pt x="0" y="51"/>
                      <a:pt x="5" y="51"/>
                      <a:pt x="6" y="51"/>
                    </a:cubicBezTo>
                    <a:cubicBezTo>
                      <a:pt x="10" y="51"/>
                      <a:pt x="10" y="49"/>
                      <a:pt x="13" y="42"/>
                    </a:cubicBezTo>
                    <a:cubicBezTo>
                      <a:pt x="18" y="23"/>
                      <a:pt x="23" y="9"/>
                      <a:pt x="36" y="9"/>
                    </a:cubicBezTo>
                    <a:cubicBezTo>
                      <a:pt x="43" y="9"/>
                      <a:pt x="46" y="15"/>
                      <a:pt x="46" y="23"/>
                    </a:cubicBezTo>
                    <a:cubicBezTo>
                      <a:pt x="46" y="30"/>
                      <a:pt x="43" y="40"/>
                      <a:pt x="41" y="48"/>
                    </a:cubicBezTo>
                    <a:cubicBezTo>
                      <a:pt x="38" y="56"/>
                      <a:pt x="36" y="69"/>
                      <a:pt x="34" y="77"/>
                    </a:cubicBezTo>
                    <a:cubicBezTo>
                      <a:pt x="31" y="89"/>
                      <a:pt x="28" y="102"/>
                      <a:pt x="24" y="115"/>
                    </a:cubicBezTo>
                    <a:cubicBezTo>
                      <a:pt x="23" y="119"/>
                      <a:pt x="20" y="126"/>
                      <a:pt x="20" y="127"/>
                    </a:cubicBezTo>
                    <a:cubicBezTo>
                      <a:pt x="20" y="135"/>
                      <a:pt x="27" y="137"/>
                      <a:pt x="32" y="137"/>
                    </a:cubicBezTo>
                    <a:cubicBezTo>
                      <a:pt x="37" y="137"/>
                      <a:pt x="41" y="134"/>
                      <a:pt x="43" y="131"/>
                    </a:cubicBezTo>
                    <a:cubicBezTo>
                      <a:pt x="45" y="128"/>
                      <a:pt x="48" y="119"/>
                      <a:pt x="50" y="111"/>
                    </a:cubicBezTo>
                    <a:cubicBezTo>
                      <a:pt x="51" y="106"/>
                      <a:pt x="55" y="91"/>
                      <a:pt x="56" y="84"/>
                    </a:cubicBezTo>
                    <a:cubicBezTo>
                      <a:pt x="59" y="78"/>
                      <a:pt x="60" y="70"/>
                      <a:pt x="61" y="64"/>
                    </a:cubicBezTo>
                    <a:cubicBezTo>
                      <a:pt x="65" y="52"/>
                      <a:pt x="66" y="49"/>
                      <a:pt x="75" y="37"/>
                    </a:cubicBezTo>
                    <a:cubicBezTo>
                      <a:pt x="84" y="25"/>
                      <a:pt x="98" y="9"/>
                      <a:pt x="122" y="9"/>
                    </a:cubicBezTo>
                    <a:cubicBezTo>
                      <a:pt x="140" y="9"/>
                      <a:pt x="140" y="25"/>
                      <a:pt x="140" y="30"/>
                    </a:cubicBezTo>
                    <a:cubicBezTo>
                      <a:pt x="140" y="37"/>
                      <a:pt x="139" y="42"/>
                      <a:pt x="135" y="58"/>
                    </a:cubicBezTo>
                    <a:cubicBezTo>
                      <a:pt x="131" y="75"/>
                      <a:pt x="127" y="93"/>
                      <a:pt x="122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320" bIns="43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14" name=""/>
              <p:cNvSpPr/>
              <p:nvPr/>
            </p:nvSpPr>
            <p:spPr>
              <a:xfrm>
                <a:off x="6747120" y="2264400"/>
                <a:ext cx="97200" cy="106920"/>
              </a:xfrm>
              <a:custGeom>
                <a:avLst/>
                <a:gdLst/>
                <a:ahLst/>
                <a:rect l="0" t="0" r="r" b="b"/>
                <a:pathLst>
                  <a:path w="270" h="297">
                    <a:moveTo>
                      <a:pt x="149" y="35"/>
                    </a:moveTo>
                    <a:cubicBezTo>
                      <a:pt x="154" y="19"/>
                      <a:pt x="156" y="14"/>
                      <a:pt x="198" y="14"/>
                    </a:cubicBezTo>
                    <a:cubicBezTo>
                      <a:pt x="210" y="14"/>
                      <a:pt x="214" y="14"/>
                      <a:pt x="214" y="5"/>
                    </a:cubicBezTo>
                    <a:cubicBezTo>
                      <a:pt x="214" y="0"/>
                      <a:pt x="209" y="0"/>
                      <a:pt x="207" y="0"/>
                    </a:cubicBezTo>
                    <a:cubicBezTo>
                      <a:pt x="193" y="0"/>
                      <a:pt x="156" y="1"/>
                      <a:pt x="140" y="1"/>
                    </a:cubicBezTo>
                    <a:cubicBezTo>
                      <a:pt x="128" y="1"/>
                      <a:pt x="94" y="0"/>
                      <a:pt x="82" y="0"/>
                    </a:cubicBezTo>
                    <a:cubicBezTo>
                      <a:pt x="78" y="0"/>
                      <a:pt x="73" y="0"/>
                      <a:pt x="73" y="9"/>
                    </a:cubicBezTo>
                    <a:cubicBezTo>
                      <a:pt x="73" y="14"/>
                      <a:pt x="77" y="14"/>
                      <a:pt x="85" y="14"/>
                    </a:cubicBezTo>
                    <a:cubicBezTo>
                      <a:pt x="87" y="14"/>
                      <a:pt x="94" y="14"/>
                      <a:pt x="102" y="15"/>
                    </a:cubicBezTo>
                    <a:cubicBezTo>
                      <a:pt x="111" y="16"/>
                      <a:pt x="115" y="16"/>
                      <a:pt x="115" y="21"/>
                    </a:cubicBezTo>
                    <a:cubicBezTo>
                      <a:pt x="115" y="23"/>
                      <a:pt x="114" y="25"/>
                      <a:pt x="112" y="30"/>
                    </a:cubicBezTo>
                    <a:cubicBezTo>
                      <a:pt x="92" y="108"/>
                      <a:pt x="72" y="185"/>
                      <a:pt x="52" y="263"/>
                    </a:cubicBezTo>
                    <a:cubicBezTo>
                      <a:pt x="48" y="281"/>
                      <a:pt x="47" y="283"/>
                      <a:pt x="11" y="283"/>
                    </a:cubicBezTo>
                    <a:cubicBezTo>
                      <a:pt x="4" y="283"/>
                      <a:pt x="0" y="283"/>
                      <a:pt x="0" y="292"/>
                    </a:cubicBezTo>
                    <a:cubicBezTo>
                      <a:pt x="0" y="297"/>
                      <a:pt x="4" y="297"/>
                      <a:pt x="11" y="297"/>
                    </a:cubicBezTo>
                    <a:cubicBezTo>
                      <a:pt x="81" y="297"/>
                      <a:pt x="150" y="297"/>
                      <a:pt x="219" y="297"/>
                    </a:cubicBezTo>
                    <a:cubicBezTo>
                      <a:pt x="230" y="297"/>
                      <a:pt x="231" y="297"/>
                      <a:pt x="233" y="289"/>
                    </a:cubicBezTo>
                    <a:cubicBezTo>
                      <a:pt x="245" y="258"/>
                      <a:pt x="257" y="227"/>
                      <a:pt x="269" y="195"/>
                    </a:cubicBezTo>
                    <a:cubicBezTo>
                      <a:pt x="270" y="190"/>
                      <a:pt x="270" y="190"/>
                      <a:pt x="270" y="189"/>
                    </a:cubicBezTo>
                    <a:cubicBezTo>
                      <a:pt x="270" y="188"/>
                      <a:pt x="269" y="185"/>
                      <a:pt x="265" y="185"/>
                    </a:cubicBezTo>
                    <a:cubicBezTo>
                      <a:pt x="261" y="185"/>
                      <a:pt x="260" y="187"/>
                      <a:pt x="258" y="194"/>
                    </a:cubicBezTo>
                    <a:cubicBezTo>
                      <a:pt x="242" y="234"/>
                      <a:pt x="222" y="283"/>
                      <a:pt x="145" y="283"/>
                    </a:cubicBezTo>
                    <a:cubicBezTo>
                      <a:pt x="131" y="283"/>
                      <a:pt x="117" y="283"/>
                      <a:pt x="103" y="283"/>
                    </a:cubicBezTo>
                    <a:cubicBezTo>
                      <a:pt x="97" y="283"/>
                      <a:pt x="96" y="283"/>
                      <a:pt x="93" y="283"/>
                    </a:cubicBezTo>
                    <a:cubicBezTo>
                      <a:pt x="88" y="283"/>
                      <a:pt x="87" y="282"/>
                      <a:pt x="87" y="278"/>
                    </a:cubicBezTo>
                    <a:cubicBezTo>
                      <a:pt x="87" y="277"/>
                      <a:pt x="87" y="277"/>
                      <a:pt x="89" y="268"/>
                    </a:cubicBezTo>
                    <a:cubicBezTo>
                      <a:pt x="109" y="190"/>
                      <a:pt x="129" y="112"/>
                      <a:pt x="149" y="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15" name=""/>
              <p:cNvSpPr/>
              <p:nvPr/>
            </p:nvSpPr>
            <p:spPr>
              <a:xfrm>
                <a:off x="6855840" y="2346480"/>
                <a:ext cx="57960" cy="70560"/>
              </a:xfrm>
              <a:custGeom>
                <a:avLst/>
                <a:gdLst/>
                <a:ahLst/>
                <a:rect l="0" t="0" r="r" b="b"/>
                <a:pathLst>
                  <a:path w="161" h="196">
                    <a:moveTo>
                      <a:pt x="159" y="20"/>
                    </a:moveTo>
                    <a:cubicBezTo>
                      <a:pt x="161" y="16"/>
                      <a:pt x="161" y="15"/>
                      <a:pt x="161" y="14"/>
                    </a:cubicBezTo>
                    <a:cubicBezTo>
                      <a:pt x="161" y="7"/>
                      <a:pt x="156" y="4"/>
                      <a:pt x="151" y="4"/>
                    </a:cubicBezTo>
                    <a:cubicBezTo>
                      <a:pt x="147" y="4"/>
                      <a:pt x="140" y="5"/>
                      <a:pt x="138" y="11"/>
                    </a:cubicBezTo>
                    <a:cubicBezTo>
                      <a:pt x="136" y="12"/>
                      <a:pt x="134" y="22"/>
                      <a:pt x="133" y="28"/>
                    </a:cubicBezTo>
                    <a:cubicBezTo>
                      <a:pt x="131" y="37"/>
                      <a:pt x="128" y="46"/>
                      <a:pt x="126" y="54"/>
                    </a:cubicBezTo>
                    <a:cubicBezTo>
                      <a:pt x="124" y="61"/>
                      <a:pt x="115" y="99"/>
                      <a:pt x="114" y="103"/>
                    </a:cubicBezTo>
                    <a:cubicBezTo>
                      <a:pt x="101" y="111"/>
                      <a:pt x="99" y="129"/>
                      <a:pt x="75" y="129"/>
                    </a:cubicBezTo>
                    <a:cubicBezTo>
                      <a:pt x="54" y="129"/>
                      <a:pt x="54" y="110"/>
                      <a:pt x="54" y="104"/>
                    </a:cubicBezTo>
                    <a:cubicBezTo>
                      <a:pt x="54" y="88"/>
                      <a:pt x="60" y="68"/>
                      <a:pt x="70" y="44"/>
                    </a:cubicBezTo>
                    <a:cubicBezTo>
                      <a:pt x="74" y="36"/>
                      <a:pt x="75" y="32"/>
                      <a:pt x="75" y="26"/>
                    </a:cubicBezTo>
                    <a:cubicBezTo>
                      <a:pt x="75" y="12"/>
                      <a:pt x="62" y="0"/>
                      <a:pt x="46" y="0"/>
                    </a:cubicBezTo>
                    <a:cubicBezTo>
                      <a:pt x="14" y="0"/>
                      <a:pt x="0" y="42"/>
                      <a:pt x="0" y="47"/>
                    </a:cubicBezTo>
                    <a:cubicBezTo>
                      <a:pt x="0" y="51"/>
                      <a:pt x="4" y="51"/>
                      <a:pt x="5" y="51"/>
                    </a:cubicBezTo>
                    <a:cubicBezTo>
                      <a:pt x="9" y="51"/>
                      <a:pt x="10" y="49"/>
                      <a:pt x="10" y="46"/>
                    </a:cubicBezTo>
                    <a:cubicBezTo>
                      <a:pt x="19" y="21"/>
                      <a:pt x="32" y="9"/>
                      <a:pt x="45" y="9"/>
                    </a:cubicBezTo>
                    <a:cubicBezTo>
                      <a:pt x="50" y="9"/>
                      <a:pt x="52" y="12"/>
                      <a:pt x="52" y="20"/>
                    </a:cubicBezTo>
                    <a:cubicBezTo>
                      <a:pt x="52" y="27"/>
                      <a:pt x="50" y="33"/>
                      <a:pt x="48" y="37"/>
                    </a:cubicBezTo>
                    <a:cubicBezTo>
                      <a:pt x="33" y="74"/>
                      <a:pt x="29" y="85"/>
                      <a:pt x="29" y="99"/>
                    </a:cubicBezTo>
                    <a:cubicBezTo>
                      <a:pt x="29" y="104"/>
                      <a:pt x="29" y="119"/>
                      <a:pt x="42" y="129"/>
                    </a:cubicBezTo>
                    <a:cubicBezTo>
                      <a:pt x="52" y="136"/>
                      <a:pt x="65" y="137"/>
                      <a:pt x="74" y="137"/>
                    </a:cubicBezTo>
                    <a:cubicBezTo>
                      <a:pt x="85" y="137"/>
                      <a:pt x="97" y="133"/>
                      <a:pt x="107" y="124"/>
                    </a:cubicBezTo>
                    <a:cubicBezTo>
                      <a:pt x="103" y="141"/>
                      <a:pt x="99" y="153"/>
                      <a:pt x="87" y="168"/>
                    </a:cubicBezTo>
                    <a:cubicBezTo>
                      <a:pt x="78" y="178"/>
                      <a:pt x="66" y="188"/>
                      <a:pt x="50" y="188"/>
                    </a:cubicBezTo>
                    <a:cubicBezTo>
                      <a:pt x="47" y="188"/>
                      <a:pt x="32" y="188"/>
                      <a:pt x="26" y="178"/>
                    </a:cubicBezTo>
                    <a:cubicBezTo>
                      <a:pt x="42" y="177"/>
                      <a:pt x="37" y="167"/>
                      <a:pt x="42" y="162"/>
                    </a:cubicBezTo>
                    <a:cubicBezTo>
                      <a:pt x="42" y="152"/>
                      <a:pt x="33" y="150"/>
                      <a:pt x="31" y="150"/>
                    </a:cubicBezTo>
                    <a:cubicBezTo>
                      <a:pt x="23" y="150"/>
                      <a:pt x="13" y="156"/>
                      <a:pt x="13" y="169"/>
                    </a:cubicBezTo>
                    <a:cubicBezTo>
                      <a:pt x="13" y="185"/>
                      <a:pt x="27" y="196"/>
                      <a:pt x="50" y="196"/>
                    </a:cubicBezTo>
                    <a:cubicBezTo>
                      <a:pt x="82" y="196"/>
                      <a:pt x="120" y="173"/>
                      <a:pt x="130" y="135"/>
                    </a:cubicBezTo>
                    <a:cubicBezTo>
                      <a:pt x="140" y="96"/>
                      <a:pt x="150" y="58"/>
                      <a:pt x="159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5560" bIns="25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16" name=""/>
              <p:cNvSpPr/>
              <p:nvPr/>
            </p:nvSpPr>
            <p:spPr>
              <a:xfrm>
                <a:off x="6740640" y="2435040"/>
                <a:ext cx="187200" cy="6120"/>
              </a:xfrm>
              <a:custGeom>
                <a:avLst/>
                <a:gdLst/>
                <a:ahLst/>
                <a:rect l="0" t="0" r="r" b="b"/>
                <a:pathLst>
                  <a:path w="520" h="17">
                    <a:moveTo>
                      <a:pt x="0" y="0"/>
                    </a:moveTo>
                    <a:cubicBezTo>
                      <a:pt x="173" y="0"/>
                      <a:pt x="347" y="0"/>
                      <a:pt x="520" y="0"/>
                    </a:cubicBezTo>
                    <a:cubicBezTo>
                      <a:pt x="520" y="6"/>
                      <a:pt x="520" y="12"/>
                      <a:pt x="520" y="17"/>
                    </a:cubicBezTo>
                    <a:cubicBezTo>
                      <a:pt x="347" y="17"/>
                      <a:pt x="173" y="17"/>
                      <a:pt x="0" y="17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880" bIns="-38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17" name=""/>
              <p:cNvSpPr/>
              <p:nvPr/>
            </p:nvSpPr>
            <p:spPr>
              <a:xfrm>
                <a:off x="6753240" y="2480400"/>
                <a:ext cx="64800" cy="104040"/>
              </a:xfrm>
              <a:custGeom>
                <a:avLst/>
                <a:gdLst/>
                <a:ahLst/>
                <a:rect l="0" t="0" r="r" b="b"/>
                <a:pathLst>
                  <a:path w="180" h="289">
                    <a:moveTo>
                      <a:pt x="34" y="256"/>
                    </a:moveTo>
                    <a:cubicBezTo>
                      <a:pt x="51" y="241"/>
                      <a:pt x="67" y="226"/>
                      <a:pt x="83" y="211"/>
                    </a:cubicBezTo>
                    <a:cubicBezTo>
                      <a:pt x="152" y="151"/>
                      <a:pt x="180" y="127"/>
                      <a:pt x="180" y="84"/>
                    </a:cubicBezTo>
                    <a:cubicBezTo>
                      <a:pt x="180" y="35"/>
                      <a:pt x="139" y="0"/>
                      <a:pt x="84" y="0"/>
                    </a:cubicBezTo>
                    <a:cubicBezTo>
                      <a:pt x="33" y="0"/>
                      <a:pt x="0" y="40"/>
                      <a:pt x="0" y="79"/>
                    </a:cubicBezTo>
                    <a:cubicBezTo>
                      <a:pt x="0" y="103"/>
                      <a:pt x="23" y="103"/>
                      <a:pt x="24" y="103"/>
                    </a:cubicBezTo>
                    <a:cubicBezTo>
                      <a:pt x="32" y="103"/>
                      <a:pt x="47" y="98"/>
                      <a:pt x="47" y="80"/>
                    </a:cubicBezTo>
                    <a:cubicBezTo>
                      <a:pt x="47" y="68"/>
                      <a:pt x="40" y="57"/>
                      <a:pt x="24" y="57"/>
                    </a:cubicBezTo>
                    <a:cubicBezTo>
                      <a:pt x="20" y="57"/>
                      <a:pt x="19" y="57"/>
                      <a:pt x="18" y="58"/>
                    </a:cubicBezTo>
                    <a:cubicBezTo>
                      <a:pt x="28" y="30"/>
                      <a:pt x="52" y="14"/>
                      <a:pt x="78" y="14"/>
                    </a:cubicBezTo>
                    <a:cubicBezTo>
                      <a:pt x="119" y="14"/>
                      <a:pt x="139" y="48"/>
                      <a:pt x="139" y="84"/>
                    </a:cubicBezTo>
                    <a:cubicBezTo>
                      <a:pt x="139" y="119"/>
                      <a:pt x="116" y="153"/>
                      <a:pt x="92" y="180"/>
                    </a:cubicBezTo>
                    <a:cubicBezTo>
                      <a:pt x="63" y="211"/>
                      <a:pt x="34" y="242"/>
                      <a:pt x="5" y="273"/>
                    </a:cubicBezTo>
                    <a:cubicBezTo>
                      <a:pt x="0" y="278"/>
                      <a:pt x="0" y="278"/>
                      <a:pt x="0" y="289"/>
                    </a:cubicBezTo>
                    <a:cubicBezTo>
                      <a:pt x="56" y="289"/>
                      <a:pt x="111" y="289"/>
                      <a:pt x="167" y="289"/>
                    </a:cubicBezTo>
                    <a:cubicBezTo>
                      <a:pt x="171" y="264"/>
                      <a:pt x="176" y="239"/>
                      <a:pt x="180" y="214"/>
                    </a:cubicBezTo>
                    <a:cubicBezTo>
                      <a:pt x="176" y="214"/>
                      <a:pt x="172" y="214"/>
                      <a:pt x="168" y="214"/>
                    </a:cubicBezTo>
                    <a:cubicBezTo>
                      <a:pt x="166" y="226"/>
                      <a:pt x="163" y="246"/>
                      <a:pt x="158" y="252"/>
                    </a:cubicBezTo>
                    <a:cubicBezTo>
                      <a:pt x="156" y="256"/>
                      <a:pt x="125" y="256"/>
                      <a:pt x="116" y="256"/>
                    </a:cubicBezTo>
                    <a:cubicBezTo>
                      <a:pt x="89" y="256"/>
                      <a:pt x="62" y="256"/>
                      <a:pt x="34" y="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18" name=""/>
              <p:cNvSpPr/>
              <p:nvPr/>
            </p:nvSpPr>
            <p:spPr>
              <a:xfrm>
                <a:off x="6830280" y="2516760"/>
                <a:ext cx="87120" cy="69480"/>
              </a:xfrm>
              <a:custGeom>
                <a:avLst/>
                <a:gdLst/>
                <a:ahLst/>
                <a:rect l="0" t="0" r="r" b="b"/>
                <a:pathLst>
                  <a:path w="242" h="193">
                    <a:moveTo>
                      <a:pt x="107" y="26"/>
                    </a:moveTo>
                    <a:cubicBezTo>
                      <a:pt x="124" y="26"/>
                      <a:pt x="140" y="26"/>
                      <a:pt x="157" y="26"/>
                    </a:cubicBezTo>
                    <a:cubicBezTo>
                      <a:pt x="143" y="90"/>
                      <a:pt x="139" y="109"/>
                      <a:pt x="139" y="138"/>
                    </a:cubicBezTo>
                    <a:cubicBezTo>
                      <a:pt x="139" y="145"/>
                      <a:pt x="139" y="156"/>
                      <a:pt x="142" y="171"/>
                    </a:cubicBezTo>
                    <a:cubicBezTo>
                      <a:pt x="147" y="190"/>
                      <a:pt x="152" y="193"/>
                      <a:pt x="158" y="193"/>
                    </a:cubicBezTo>
                    <a:cubicBezTo>
                      <a:pt x="167" y="193"/>
                      <a:pt x="176" y="184"/>
                      <a:pt x="176" y="175"/>
                    </a:cubicBezTo>
                    <a:cubicBezTo>
                      <a:pt x="176" y="173"/>
                      <a:pt x="176" y="173"/>
                      <a:pt x="173" y="167"/>
                    </a:cubicBezTo>
                    <a:cubicBezTo>
                      <a:pt x="161" y="135"/>
                      <a:pt x="161" y="108"/>
                      <a:pt x="161" y="95"/>
                    </a:cubicBezTo>
                    <a:cubicBezTo>
                      <a:pt x="161" y="72"/>
                      <a:pt x="165" y="48"/>
                      <a:pt x="168" y="26"/>
                    </a:cubicBezTo>
                    <a:cubicBezTo>
                      <a:pt x="185" y="26"/>
                      <a:pt x="202" y="26"/>
                      <a:pt x="219" y="26"/>
                    </a:cubicBezTo>
                    <a:cubicBezTo>
                      <a:pt x="226" y="26"/>
                      <a:pt x="242" y="26"/>
                      <a:pt x="242" y="11"/>
                    </a:cubicBezTo>
                    <a:cubicBezTo>
                      <a:pt x="242" y="0"/>
                      <a:pt x="232" y="0"/>
                      <a:pt x="224" y="0"/>
                    </a:cubicBezTo>
                    <a:cubicBezTo>
                      <a:pt x="174" y="0"/>
                      <a:pt x="124" y="0"/>
                      <a:pt x="74" y="0"/>
                    </a:cubicBezTo>
                    <a:cubicBezTo>
                      <a:pt x="64" y="0"/>
                      <a:pt x="47" y="0"/>
                      <a:pt x="27" y="21"/>
                    </a:cubicBezTo>
                    <a:cubicBezTo>
                      <a:pt x="11" y="38"/>
                      <a:pt x="0" y="58"/>
                      <a:pt x="0" y="61"/>
                    </a:cubicBezTo>
                    <a:cubicBezTo>
                      <a:pt x="2" y="62"/>
                      <a:pt x="0" y="64"/>
                      <a:pt x="5" y="64"/>
                    </a:cubicBezTo>
                    <a:cubicBezTo>
                      <a:pt x="9" y="64"/>
                      <a:pt x="10" y="63"/>
                      <a:pt x="13" y="59"/>
                    </a:cubicBezTo>
                    <a:cubicBezTo>
                      <a:pt x="34" y="26"/>
                      <a:pt x="60" y="26"/>
                      <a:pt x="69" y="26"/>
                    </a:cubicBezTo>
                    <a:cubicBezTo>
                      <a:pt x="77" y="26"/>
                      <a:pt x="86" y="26"/>
                      <a:pt x="94" y="26"/>
                    </a:cubicBezTo>
                    <a:cubicBezTo>
                      <a:pt x="80" y="78"/>
                      <a:pt x="56" y="131"/>
                      <a:pt x="37" y="171"/>
                    </a:cubicBezTo>
                    <a:cubicBezTo>
                      <a:pt x="34" y="177"/>
                      <a:pt x="34" y="178"/>
                      <a:pt x="34" y="180"/>
                    </a:cubicBezTo>
                    <a:cubicBezTo>
                      <a:pt x="34" y="189"/>
                      <a:pt x="41" y="193"/>
                      <a:pt x="47" y="193"/>
                    </a:cubicBezTo>
                    <a:cubicBezTo>
                      <a:pt x="60" y="193"/>
                      <a:pt x="64" y="180"/>
                      <a:pt x="69" y="164"/>
                    </a:cubicBezTo>
                    <a:cubicBezTo>
                      <a:pt x="75" y="145"/>
                      <a:pt x="75" y="143"/>
                      <a:pt x="82" y="122"/>
                    </a:cubicBezTo>
                    <a:cubicBezTo>
                      <a:pt x="90" y="90"/>
                      <a:pt x="99" y="58"/>
                      <a:pt x="107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480" bIns="24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19" name=""/>
              <p:cNvSpPr/>
              <p:nvPr/>
            </p:nvSpPr>
            <p:spPr>
              <a:xfrm>
                <a:off x="6980040" y="2407320"/>
                <a:ext cx="61560" cy="71640"/>
              </a:xfrm>
              <a:custGeom>
                <a:avLst/>
                <a:gdLst/>
                <a:ahLst/>
                <a:rect l="0" t="0" r="r" b="b"/>
                <a:pathLst>
                  <a:path w="171" h="199">
                    <a:moveTo>
                      <a:pt x="37" y="99"/>
                    </a:moveTo>
                    <a:cubicBezTo>
                      <a:pt x="37" y="28"/>
                      <a:pt x="74" y="10"/>
                      <a:pt x="97" y="10"/>
                    </a:cubicBezTo>
                    <a:cubicBezTo>
                      <a:pt x="102" y="10"/>
                      <a:pt x="130" y="11"/>
                      <a:pt x="145" y="26"/>
                    </a:cubicBezTo>
                    <a:cubicBezTo>
                      <a:pt x="128" y="27"/>
                      <a:pt x="124" y="41"/>
                      <a:pt x="124" y="46"/>
                    </a:cubicBezTo>
                    <a:cubicBezTo>
                      <a:pt x="124" y="58"/>
                      <a:pt x="133" y="67"/>
                      <a:pt x="145" y="67"/>
                    </a:cubicBezTo>
                    <a:cubicBezTo>
                      <a:pt x="157" y="67"/>
                      <a:pt x="166" y="59"/>
                      <a:pt x="166" y="46"/>
                    </a:cubicBezTo>
                    <a:cubicBezTo>
                      <a:pt x="166" y="16"/>
                      <a:pt x="131" y="0"/>
                      <a:pt x="97" y="0"/>
                    </a:cubicBezTo>
                    <a:cubicBezTo>
                      <a:pt x="41" y="0"/>
                      <a:pt x="0" y="46"/>
                      <a:pt x="0" y="100"/>
                    </a:cubicBezTo>
                    <a:cubicBezTo>
                      <a:pt x="0" y="156"/>
                      <a:pt x="45" y="199"/>
                      <a:pt x="96" y="199"/>
                    </a:cubicBezTo>
                    <a:cubicBezTo>
                      <a:pt x="156" y="199"/>
                      <a:pt x="171" y="146"/>
                      <a:pt x="171" y="142"/>
                    </a:cubicBezTo>
                    <a:cubicBezTo>
                      <a:pt x="171" y="138"/>
                      <a:pt x="166" y="138"/>
                      <a:pt x="165" y="138"/>
                    </a:cubicBezTo>
                    <a:cubicBezTo>
                      <a:pt x="161" y="138"/>
                      <a:pt x="159" y="140"/>
                      <a:pt x="159" y="142"/>
                    </a:cubicBezTo>
                    <a:cubicBezTo>
                      <a:pt x="145" y="183"/>
                      <a:pt x="117" y="188"/>
                      <a:pt x="101" y="188"/>
                    </a:cubicBezTo>
                    <a:cubicBezTo>
                      <a:pt x="77" y="188"/>
                      <a:pt x="37" y="169"/>
                      <a:pt x="37" y="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6640" bIns="26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0" name=""/>
              <p:cNvSpPr/>
              <p:nvPr/>
            </p:nvSpPr>
            <p:spPr>
              <a:xfrm>
                <a:off x="7050600" y="2407320"/>
                <a:ext cx="71640" cy="71640"/>
              </a:xfrm>
              <a:custGeom>
                <a:avLst/>
                <a:gdLst/>
                <a:ahLst/>
                <a:rect l="0" t="0" r="r" b="b"/>
                <a:pathLst>
                  <a:path w="199" h="199">
                    <a:moveTo>
                      <a:pt x="199" y="101"/>
                    </a:moveTo>
                    <a:cubicBezTo>
                      <a:pt x="199" y="46"/>
                      <a:pt x="153" y="0"/>
                      <a:pt x="99" y="0"/>
                    </a:cubicBezTo>
                    <a:cubicBezTo>
                      <a:pt x="43" y="0"/>
                      <a:pt x="0" y="47"/>
                      <a:pt x="0" y="101"/>
                    </a:cubicBezTo>
                    <a:cubicBezTo>
                      <a:pt x="0" y="157"/>
                      <a:pt x="46" y="199"/>
                      <a:pt x="99" y="199"/>
                    </a:cubicBezTo>
                    <a:cubicBezTo>
                      <a:pt x="153" y="199"/>
                      <a:pt x="199" y="156"/>
                      <a:pt x="199" y="101"/>
                    </a:cubicBezTo>
                    <a:moveTo>
                      <a:pt x="99" y="188"/>
                    </a:moveTo>
                    <a:cubicBezTo>
                      <a:pt x="80" y="188"/>
                      <a:pt x="60" y="179"/>
                      <a:pt x="48" y="158"/>
                    </a:cubicBezTo>
                    <a:cubicBezTo>
                      <a:pt x="37" y="140"/>
                      <a:pt x="37" y="114"/>
                      <a:pt x="37" y="98"/>
                    </a:cubicBezTo>
                    <a:cubicBezTo>
                      <a:pt x="37" y="80"/>
                      <a:pt x="37" y="57"/>
                      <a:pt x="47" y="38"/>
                    </a:cubicBezTo>
                    <a:cubicBezTo>
                      <a:pt x="60" y="19"/>
                      <a:pt x="80" y="9"/>
                      <a:pt x="99" y="9"/>
                    </a:cubicBezTo>
                    <a:cubicBezTo>
                      <a:pt x="119" y="9"/>
                      <a:pt x="138" y="19"/>
                      <a:pt x="149" y="37"/>
                    </a:cubicBezTo>
                    <a:cubicBezTo>
                      <a:pt x="161" y="56"/>
                      <a:pt x="161" y="82"/>
                      <a:pt x="161" y="98"/>
                    </a:cubicBezTo>
                    <a:cubicBezTo>
                      <a:pt x="161" y="114"/>
                      <a:pt x="161" y="137"/>
                      <a:pt x="152" y="156"/>
                    </a:cubicBezTo>
                    <a:cubicBezTo>
                      <a:pt x="142" y="175"/>
                      <a:pt x="121" y="188"/>
                      <a:pt x="99" y="1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6640" bIns="26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1" name=""/>
              <p:cNvSpPr/>
              <p:nvPr/>
            </p:nvSpPr>
            <p:spPr>
              <a:xfrm>
                <a:off x="7131960" y="2407320"/>
                <a:ext cx="52920" cy="71640"/>
              </a:xfrm>
              <a:custGeom>
                <a:avLst/>
                <a:gdLst/>
                <a:ahLst/>
                <a:rect l="0" t="0" r="r" b="b"/>
                <a:pathLst>
                  <a:path w="147" h="199">
                    <a:moveTo>
                      <a:pt x="79" y="110"/>
                    </a:moveTo>
                    <a:cubicBezTo>
                      <a:pt x="89" y="111"/>
                      <a:pt x="125" y="119"/>
                      <a:pt x="125" y="150"/>
                    </a:cubicBezTo>
                    <a:cubicBezTo>
                      <a:pt x="125" y="172"/>
                      <a:pt x="110" y="189"/>
                      <a:pt x="75" y="189"/>
                    </a:cubicBezTo>
                    <a:cubicBezTo>
                      <a:pt x="37" y="189"/>
                      <a:pt x="22" y="164"/>
                      <a:pt x="13" y="127"/>
                    </a:cubicBezTo>
                    <a:cubicBezTo>
                      <a:pt x="11" y="122"/>
                      <a:pt x="10" y="120"/>
                      <a:pt x="6" y="120"/>
                    </a:cubicBezTo>
                    <a:cubicBezTo>
                      <a:pt x="0" y="120"/>
                      <a:pt x="0" y="124"/>
                      <a:pt x="0" y="131"/>
                    </a:cubicBezTo>
                    <a:cubicBezTo>
                      <a:pt x="0" y="150"/>
                      <a:pt x="0" y="169"/>
                      <a:pt x="0" y="188"/>
                    </a:cubicBezTo>
                    <a:cubicBezTo>
                      <a:pt x="0" y="195"/>
                      <a:pt x="0" y="199"/>
                      <a:pt x="5" y="199"/>
                    </a:cubicBezTo>
                    <a:cubicBezTo>
                      <a:pt x="8" y="199"/>
                      <a:pt x="8" y="198"/>
                      <a:pt x="17" y="190"/>
                    </a:cubicBezTo>
                    <a:cubicBezTo>
                      <a:pt x="18" y="189"/>
                      <a:pt x="18" y="188"/>
                      <a:pt x="26" y="180"/>
                    </a:cubicBezTo>
                    <a:cubicBezTo>
                      <a:pt x="46" y="198"/>
                      <a:pt x="65" y="199"/>
                      <a:pt x="75" y="199"/>
                    </a:cubicBezTo>
                    <a:cubicBezTo>
                      <a:pt x="126" y="199"/>
                      <a:pt x="147" y="169"/>
                      <a:pt x="147" y="138"/>
                    </a:cubicBezTo>
                    <a:cubicBezTo>
                      <a:pt x="147" y="115"/>
                      <a:pt x="134" y="103"/>
                      <a:pt x="129" y="98"/>
                    </a:cubicBezTo>
                    <a:cubicBezTo>
                      <a:pt x="114" y="83"/>
                      <a:pt x="96" y="80"/>
                      <a:pt x="77" y="77"/>
                    </a:cubicBezTo>
                    <a:cubicBezTo>
                      <a:pt x="52" y="72"/>
                      <a:pt x="22" y="65"/>
                      <a:pt x="22" y="41"/>
                    </a:cubicBezTo>
                    <a:cubicBezTo>
                      <a:pt x="22" y="26"/>
                      <a:pt x="33" y="7"/>
                      <a:pt x="73" y="7"/>
                    </a:cubicBezTo>
                    <a:cubicBezTo>
                      <a:pt x="121" y="7"/>
                      <a:pt x="124" y="47"/>
                      <a:pt x="125" y="61"/>
                    </a:cubicBezTo>
                    <a:cubicBezTo>
                      <a:pt x="125" y="64"/>
                      <a:pt x="129" y="64"/>
                      <a:pt x="130" y="64"/>
                    </a:cubicBezTo>
                    <a:cubicBezTo>
                      <a:pt x="135" y="64"/>
                      <a:pt x="135" y="62"/>
                      <a:pt x="135" y="53"/>
                    </a:cubicBezTo>
                    <a:cubicBezTo>
                      <a:pt x="135" y="39"/>
                      <a:pt x="135" y="24"/>
                      <a:pt x="135" y="10"/>
                    </a:cubicBezTo>
                    <a:cubicBezTo>
                      <a:pt x="135" y="2"/>
                      <a:pt x="135" y="0"/>
                      <a:pt x="131" y="0"/>
                    </a:cubicBezTo>
                    <a:cubicBezTo>
                      <a:pt x="129" y="0"/>
                      <a:pt x="128" y="0"/>
                      <a:pt x="122" y="5"/>
                    </a:cubicBezTo>
                    <a:cubicBezTo>
                      <a:pt x="121" y="6"/>
                      <a:pt x="116" y="10"/>
                      <a:pt x="115" y="11"/>
                    </a:cubicBezTo>
                    <a:cubicBezTo>
                      <a:pt x="97" y="0"/>
                      <a:pt x="79" y="0"/>
                      <a:pt x="73" y="0"/>
                    </a:cubicBezTo>
                    <a:cubicBezTo>
                      <a:pt x="18" y="0"/>
                      <a:pt x="0" y="28"/>
                      <a:pt x="0" y="53"/>
                    </a:cubicBezTo>
                    <a:cubicBezTo>
                      <a:pt x="0" y="68"/>
                      <a:pt x="8" y="80"/>
                      <a:pt x="19" y="90"/>
                    </a:cubicBezTo>
                    <a:cubicBezTo>
                      <a:pt x="34" y="101"/>
                      <a:pt x="47" y="104"/>
                      <a:pt x="79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6640" bIns="26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2" name=""/>
              <p:cNvSpPr/>
              <p:nvPr/>
            </p:nvSpPr>
            <p:spPr>
              <a:xfrm>
                <a:off x="7250760" y="2250360"/>
                <a:ext cx="79560" cy="375120"/>
              </a:xfrm>
              <a:custGeom>
                <a:avLst/>
                <a:gdLst/>
                <a:ahLst/>
                <a:rect l="0" t="0" r="r" b="b"/>
                <a:pathLst>
                  <a:path w="221" h="1042">
                    <a:moveTo>
                      <a:pt x="221" y="1038"/>
                    </a:moveTo>
                    <a:cubicBezTo>
                      <a:pt x="221" y="1036"/>
                      <a:pt x="219" y="1036"/>
                      <a:pt x="219" y="1034"/>
                    </a:cubicBezTo>
                    <a:cubicBezTo>
                      <a:pt x="203" y="1018"/>
                      <a:pt x="172" y="989"/>
                      <a:pt x="142" y="942"/>
                    </a:cubicBezTo>
                    <a:cubicBezTo>
                      <a:pt x="70" y="830"/>
                      <a:pt x="37" y="688"/>
                      <a:pt x="37" y="521"/>
                    </a:cubicBezTo>
                    <a:cubicBezTo>
                      <a:pt x="37" y="405"/>
                      <a:pt x="54" y="255"/>
                      <a:pt x="128" y="125"/>
                    </a:cubicBezTo>
                    <a:cubicBezTo>
                      <a:pt x="163" y="63"/>
                      <a:pt x="199" y="27"/>
                      <a:pt x="219" y="9"/>
                    </a:cubicBezTo>
                    <a:cubicBezTo>
                      <a:pt x="221" y="7"/>
                      <a:pt x="221" y="6"/>
                      <a:pt x="221" y="5"/>
                    </a:cubicBezTo>
                    <a:cubicBezTo>
                      <a:pt x="221" y="0"/>
                      <a:pt x="217" y="0"/>
                      <a:pt x="212" y="0"/>
                    </a:cubicBezTo>
                    <a:cubicBezTo>
                      <a:pt x="206" y="0"/>
                      <a:pt x="204" y="0"/>
                      <a:pt x="198" y="7"/>
                    </a:cubicBezTo>
                    <a:cubicBezTo>
                      <a:pt x="47" y="140"/>
                      <a:pt x="0" y="339"/>
                      <a:pt x="0" y="521"/>
                    </a:cubicBezTo>
                    <a:cubicBezTo>
                      <a:pt x="0" y="692"/>
                      <a:pt x="41" y="864"/>
                      <a:pt x="154" y="994"/>
                    </a:cubicBezTo>
                    <a:cubicBezTo>
                      <a:pt x="163" y="1003"/>
                      <a:pt x="180" y="1021"/>
                      <a:pt x="199" y="1037"/>
                    </a:cubicBezTo>
                    <a:cubicBezTo>
                      <a:pt x="204" y="1042"/>
                      <a:pt x="206" y="1042"/>
                      <a:pt x="212" y="1042"/>
                    </a:cubicBezTo>
                    <a:cubicBezTo>
                      <a:pt x="217" y="1042"/>
                      <a:pt x="221" y="1042"/>
                      <a:pt x="221" y="10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3" name=""/>
              <p:cNvSpPr/>
              <p:nvPr/>
            </p:nvSpPr>
            <p:spPr>
              <a:xfrm>
                <a:off x="7363440" y="2267280"/>
                <a:ext cx="64800" cy="104040"/>
              </a:xfrm>
              <a:custGeom>
                <a:avLst/>
                <a:gdLst/>
                <a:ahLst/>
                <a:rect l="0" t="0" r="r" b="b"/>
                <a:pathLst>
                  <a:path w="180" h="289">
                    <a:moveTo>
                      <a:pt x="34" y="256"/>
                    </a:moveTo>
                    <a:cubicBezTo>
                      <a:pt x="51" y="241"/>
                      <a:pt x="67" y="226"/>
                      <a:pt x="83" y="211"/>
                    </a:cubicBezTo>
                    <a:cubicBezTo>
                      <a:pt x="153" y="152"/>
                      <a:pt x="180" y="129"/>
                      <a:pt x="180" y="84"/>
                    </a:cubicBezTo>
                    <a:cubicBezTo>
                      <a:pt x="180" y="35"/>
                      <a:pt x="139" y="0"/>
                      <a:pt x="84" y="0"/>
                    </a:cubicBezTo>
                    <a:cubicBezTo>
                      <a:pt x="33" y="0"/>
                      <a:pt x="0" y="41"/>
                      <a:pt x="0" y="79"/>
                    </a:cubicBezTo>
                    <a:cubicBezTo>
                      <a:pt x="0" y="104"/>
                      <a:pt x="23" y="104"/>
                      <a:pt x="24" y="104"/>
                    </a:cubicBezTo>
                    <a:cubicBezTo>
                      <a:pt x="32" y="104"/>
                      <a:pt x="47" y="98"/>
                      <a:pt x="47" y="80"/>
                    </a:cubicBezTo>
                    <a:cubicBezTo>
                      <a:pt x="47" y="69"/>
                      <a:pt x="40" y="58"/>
                      <a:pt x="24" y="58"/>
                    </a:cubicBezTo>
                    <a:cubicBezTo>
                      <a:pt x="20" y="58"/>
                      <a:pt x="19" y="58"/>
                      <a:pt x="18" y="58"/>
                    </a:cubicBezTo>
                    <a:cubicBezTo>
                      <a:pt x="28" y="30"/>
                      <a:pt x="52" y="14"/>
                      <a:pt x="79" y="14"/>
                    </a:cubicBezTo>
                    <a:cubicBezTo>
                      <a:pt x="120" y="14"/>
                      <a:pt x="139" y="49"/>
                      <a:pt x="139" y="84"/>
                    </a:cubicBezTo>
                    <a:cubicBezTo>
                      <a:pt x="139" y="120"/>
                      <a:pt x="116" y="153"/>
                      <a:pt x="92" y="180"/>
                    </a:cubicBezTo>
                    <a:cubicBezTo>
                      <a:pt x="63" y="211"/>
                      <a:pt x="34" y="242"/>
                      <a:pt x="5" y="273"/>
                    </a:cubicBezTo>
                    <a:cubicBezTo>
                      <a:pt x="0" y="278"/>
                      <a:pt x="0" y="279"/>
                      <a:pt x="0" y="289"/>
                    </a:cubicBezTo>
                    <a:cubicBezTo>
                      <a:pt x="56" y="289"/>
                      <a:pt x="111" y="289"/>
                      <a:pt x="167" y="289"/>
                    </a:cubicBezTo>
                    <a:cubicBezTo>
                      <a:pt x="171" y="264"/>
                      <a:pt x="176" y="239"/>
                      <a:pt x="180" y="214"/>
                    </a:cubicBezTo>
                    <a:cubicBezTo>
                      <a:pt x="176" y="214"/>
                      <a:pt x="172" y="214"/>
                      <a:pt x="168" y="214"/>
                    </a:cubicBezTo>
                    <a:cubicBezTo>
                      <a:pt x="166" y="227"/>
                      <a:pt x="163" y="246"/>
                      <a:pt x="158" y="252"/>
                    </a:cubicBezTo>
                    <a:cubicBezTo>
                      <a:pt x="156" y="256"/>
                      <a:pt x="125" y="256"/>
                      <a:pt x="116" y="256"/>
                    </a:cubicBezTo>
                    <a:cubicBezTo>
                      <a:pt x="89" y="256"/>
                      <a:pt x="62" y="256"/>
                      <a:pt x="34" y="2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4" name=""/>
              <p:cNvSpPr/>
              <p:nvPr/>
            </p:nvSpPr>
            <p:spPr>
              <a:xfrm>
                <a:off x="7440480" y="2304000"/>
                <a:ext cx="87120" cy="69120"/>
              </a:xfrm>
              <a:custGeom>
                <a:avLst/>
                <a:gdLst/>
                <a:ahLst/>
                <a:rect l="0" t="0" r="r" b="b"/>
                <a:pathLst>
                  <a:path w="242" h="192">
                    <a:moveTo>
                      <a:pt x="107" y="25"/>
                    </a:moveTo>
                    <a:cubicBezTo>
                      <a:pt x="124" y="25"/>
                      <a:pt x="140" y="25"/>
                      <a:pt x="157" y="25"/>
                    </a:cubicBezTo>
                    <a:cubicBezTo>
                      <a:pt x="143" y="89"/>
                      <a:pt x="139" y="108"/>
                      <a:pt x="139" y="137"/>
                    </a:cubicBezTo>
                    <a:cubicBezTo>
                      <a:pt x="139" y="143"/>
                      <a:pt x="139" y="156"/>
                      <a:pt x="142" y="171"/>
                    </a:cubicBezTo>
                    <a:cubicBezTo>
                      <a:pt x="147" y="189"/>
                      <a:pt x="152" y="192"/>
                      <a:pt x="158" y="192"/>
                    </a:cubicBezTo>
                    <a:cubicBezTo>
                      <a:pt x="167" y="192"/>
                      <a:pt x="176" y="184"/>
                      <a:pt x="176" y="175"/>
                    </a:cubicBezTo>
                    <a:cubicBezTo>
                      <a:pt x="176" y="173"/>
                      <a:pt x="176" y="172"/>
                      <a:pt x="173" y="166"/>
                    </a:cubicBezTo>
                    <a:cubicBezTo>
                      <a:pt x="161" y="135"/>
                      <a:pt x="161" y="106"/>
                      <a:pt x="161" y="94"/>
                    </a:cubicBezTo>
                    <a:cubicBezTo>
                      <a:pt x="161" y="70"/>
                      <a:pt x="165" y="47"/>
                      <a:pt x="170" y="25"/>
                    </a:cubicBezTo>
                    <a:cubicBezTo>
                      <a:pt x="187" y="25"/>
                      <a:pt x="204" y="25"/>
                      <a:pt x="221" y="25"/>
                    </a:cubicBezTo>
                    <a:cubicBezTo>
                      <a:pt x="226" y="25"/>
                      <a:pt x="242" y="25"/>
                      <a:pt x="242" y="10"/>
                    </a:cubicBezTo>
                    <a:cubicBezTo>
                      <a:pt x="242" y="0"/>
                      <a:pt x="232" y="0"/>
                      <a:pt x="224" y="0"/>
                    </a:cubicBezTo>
                    <a:cubicBezTo>
                      <a:pt x="174" y="0"/>
                      <a:pt x="124" y="0"/>
                      <a:pt x="74" y="0"/>
                    </a:cubicBezTo>
                    <a:cubicBezTo>
                      <a:pt x="64" y="0"/>
                      <a:pt x="47" y="0"/>
                      <a:pt x="27" y="20"/>
                    </a:cubicBezTo>
                    <a:cubicBezTo>
                      <a:pt x="11" y="37"/>
                      <a:pt x="0" y="57"/>
                      <a:pt x="0" y="59"/>
                    </a:cubicBezTo>
                    <a:cubicBezTo>
                      <a:pt x="2" y="61"/>
                      <a:pt x="0" y="63"/>
                      <a:pt x="5" y="63"/>
                    </a:cubicBezTo>
                    <a:cubicBezTo>
                      <a:pt x="9" y="63"/>
                      <a:pt x="10" y="62"/>
                      <a:pt x="13" y="58"/>
                    </a:cubicBezTo>
                    <a:cubicBezTo>
                      <a:pt x="34" y="25"/>
                      <a:pt x="60" y="25"/>
                      <a:pt x="69" y="25"/>
                    </a:cubicBezTo>
                    <a:cubicBezTo>
                      <a:pt x="78" y="25"/>
                      <a:pt x="87" y="25"/>
                      <a:pt x="96" y="25"/>
                    </a:cubicBezTo>
                    <a:cubicBezTo>
                      <a:pt x="80" y="78"/>
                      <a:pt x="56" y="130"/>
                      <a:pt x="38" y="169"/>
                    </a:cubicBezTo>
                    <a:cubicBezTo>
                      <a:pt x="34" y="175"/>
                      <a:pt x="34" y="177"/>
                      <a:pt x="34" y="180"/>
                    </a:cubicBezTo>
                    <a:cubicBezTo>
                      <a:pt x="34" y="188"/>
                      <a:pt x="41" y="192"/>
                      <a:pt x="47" y="192"/>
                    </a:cubicBezTo>
                    <a:cubicBezTo>
                      <a:pt x="60" y="192"/>
                      <a:pt x="64" y="179"/>
                      <a:pt x="69" y="163"/>
                    </a:cubicBezTo>
                    <a:cubicBezTo>
                      <a:pt x="75" y="143"/>
                      <a:pt x="75" y="142"/>
                      <a:pt x="82" y="121"/>
                    </a:cubicBezTo>
                    <a:cubicBezTo>
                      <a:pt x="90" y="89"/>
                      <a:pt x="99" y="57"/>
                      <a:pt x="107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120" bIns="24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5" name=""/>
              <p:cNvSpPr/>
              <p:nvPr/>
            </p:nvSpPr>
            <p:spPr>
              <a:xfrm>
                <a:off x="7538760" y="2302200"/>
                <a:ext cx="74520" cy="101160"/>
              </a:xfrm>
              <a:custGeom>
                <a:avLst/>
                <a:gdLst/>
                <a:ahLst/>
                <a:rect l="0" t="0" r="r" b="b"/>
                <a:pathLst>
                  <a:path w="207" h="281">
                    <a:moveTo>
                      <a:pt x="204" y="26"/>
                    </a:moveTo>
                    <a:cubicBezTo>
                      <a:pt x="207" y="20"/>
                      <a:pt x="207" y="20"/>
                      <a:pt x="207" y="16"/>
                    </a:cubicBezTo>
                    <a:cubicBezTo>
                      <a:pt x="207" y="9"/>
                      <a:pt x="200" y="5"/>
                      <a:pt x="193" y="5"/>
                    </a:cubicBezTo>
                    <a:cubicBezTo>
                      <a:pt x="189" y="5"/>
                      <a:pt x="181" y="7"/>
                      <a:pt x="177" y="14"/>
                    </a:cubicBezTo>
                    <a:cubicBezTo>
                      <a:pt x="176" y="16"/>
                      <a:pt x="173" y="30"/>
                      <a:pt x="171" y="37"/>
                    </a:cubicBezTo>
                    <a:cubicBezTo>
                      <a:pt x="168" y="48"/>
                      <a:pt x="165" y="61"/>
                      <a:pt x="162" y="72"/>
                    </a:cubicBezTo>
                    <a:cubicBezTo>
                      <a:pt x="155" y="98"/>
                      <a:pt x="148" y="124"/>
                      <a:pt x="142" y="150"/>
                    </a:cubicBezTo>
                    <a:cubicBezTo>
                      <a:pt x="140" y="157"/>
                      <a:pt x="121" y="187"/>
                      <a:pt x="92" y="187"/>
                    </a:cubicBezTo>
                    <a:cubicBezTo>
                      <a:pt x="69" y="187"/>
                      <a:pt x="64" y="168"/>
                      <a:pt x="64" y="152"/>
                    </a:cubicBezTo>
                    <a:cubicBezTo>
                      <a:pt x="64" y="132"/>
                      <a:pt x="71" y="105"/>
                      <a:pt x="87" y="67"/>
                    </a:cubicBezTo>
                    <a:cubicBezTo>
                      <a:pt x="93" y="49"/>
                      <a:pt x="96" y="44"/>
                      <a:pt x="96" y="36"/>
                    </a:cubicBezTo>
                    <a:cubicBezTo>
                      <a:pt x="96" y="16"/>
                      <a:pt x="82" y="0"/>
                      <a:pt x="59" y="0"/>
                    </a:cubicBezTo>
                    <a:cubicBezTo>
                      <a:pt x="17" y="0"/>
                      <a:pt x="0" y="63"/>
                      <a:pt x="0" y="67"/>
                    </a:cubicBezTo>
                    <a:cubicBezTo>
                      <a:pt x="0" y="72"/>
                      <a:pt x="4" y="72"/>
                      <a:pt x="5" y="72"/>
                    </a:cubicBezTo>
                    <a:cubicBezTo>
                      <a:pt x="9" y="72"/>
                      <a:pt x="10" y="70"/>
                      <a:pt x="11" y="63"/>
                    </a:cubicBezTo>
                    <a:cubicBezTo>
                      <a:pt x="24" y="22"/>
                      <a:pt x="42" y="10"/>
                      <a:pt x="57" y="10"/>
                    </a:cubicBezTo>
                    <a:cubicBezTo>
                      <a:pt x="61" y="10"/>
                      <a:pt x="69" y="10"/>
                      <a:pt x="69" y="23"/>
                    </a:cubicBezTo>
                    <a:cubicBezTo>
                      <a:pt x="69" y="35"/>
                      <a:pt x="64" y="46"/>
                      <a:pt x="61" y="54"/>
                    </a:cubicBezTo>
                    <a:cubicBezTo>
                      <a:pt x="43" y="100"/>
                      <a:pt x="34" y="125"/>
                      <a:pt x="34" y="145"/>
                    </a:cubicBezTo>
                    <a:cubicBezTo>
                      <a:pt x="34" y="184"/>
                      <a:pt x="64" y="196"/>
                      <a:pt x="89" y="196"/>
                    </a:cubicBezTo>
                    <a:cubicBezTo>
                      <a:pt x="107" y="196"/>
                      <a:pt x="122" y="189"/>
                      <a:pt x="135" y="177"/>
                    </a:cubicBezTo>
                    <a:cubicBezTo>
                      <a:pt x="129" y="200"/>
                      <a:pt x="124" y="221"/>
                      <a:pt x="106" y="243"/>
                    </a:cubicBezTo>
                    <a:cubicBezTo>
                      <a:pt x="94" y="258"/>
                      <a:pt x="77" y="272"/>
                      <a:pt x="56" y="272"/>
                    </a:cubicBezTo>
                    <a:cubicBezTo>
                      <a:pt x="50" y="272"/>
                      <a:pt x="31" y="269"/>
                      <a:pt x="23" y="253"/>
                    </a:cubicBezTo>
                    <a:cubicBezTo>
                      <a:pt x="29" y="253"/>
                      <a:pt x="36" y="253"/>
                      <a:pt x="42" y="248"/>
                    </a:cubicBezTo>
                    <a:cubicBezTo>
                      <a:pt x="46" y="243"/>
                      <a:pt x="51" y="239"/>
                      <a:pt x="51" y="230"/>
                    </a:cubicBezTo>
                    <a:cubicBezTo>
                      <a:pt x="51" y="216"/>
                      <a:pt x="38" y="215"/>
                      <a:pt x="34" y="215"/>
                    </a:cubicBezTo>
                    <a:cubicBezTo>
                      <a:pt x="24" y="215"/>
                      <a:pt x="9" y="221"/>
                      <a:pt x="9" y="243"/>
                    </a:cubicBezTo>
                    <a:cubicBezTo>
                      <a:pt x="9" y="264"/>
                      <a:pt x="28" y="281"/>
                      <a:pt x="56" y="281"/>
                    </a:cubicBezTo>
                    <a:cubicBezTo>
                      <a:pt x="102" y="281"/>
                      <a:pt x="149" y="241"/>
                      <a:pt x="162" y="193"/>
                    </a:cubicBezTo>
                    <a:cubicBezTo>
                      <a:pt x="176" y="137"/>
                      <a:pt x="190" y="82"/>
                      <a:pt x="204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6" name=""/>
              <p:cNvSpPr/>
              <p:nvPr/>
            </p:nvSpPr>
            <p:spPr>
              <a:xfrm>
                <a:off x="7355520" y="2435040"/>
                <a:ext cx="263160" cy="6120"/>
              </a:xfrm>
              <a:custGeom>
                <a:avLst/>
                <a:gdLst/>
                <a:ahLst/>
                <a:rect l="0" t="0" r="r" b="b"/>
                <a:pathLst>
                  <a:path w="731" h="17">
                    <a:moveTo>
                      <a:pt x="0" y="0"/>
                    </a:moveTo>
                    <a:cubicBezTo>
                      <a:pt x="244" y="0"/>
                      <a:pt x="487" y="0"/>
                      <a:pt x="731" y="0"/>
                    </a:cubicBezTo>
                    <a:cubicBezTo>
                      <a:pt x="731" y="6"/>
                      <a:pt x="731" y="12"/>
                      <a:pt x="731" y="17"/>
                    </a:cubicBezTo>
                    <a:cubicBezTo>
                      <a:pt x="487" y="17"/>
                      <a:pt x="244" y="17"/>
                      <a:pt x="0" y="17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880" bIns="-388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7" name=""/>
              <p:cNvSpPr/>
              <p:nvPr/>
            </p:nvSpPr>
            <p:spPr>
              <a:xfrm>
                <a:off x="7399440" y="2477520"/>
                <a:ext cx="97920" cy="106920"/>
              </a:xfrm>
              <a:custGeom>
                <a:avLst/>
                <a:gdLst/>
                <a:ahLst/>
                <a:rect l="0" t="0" r="r" b="b"/>
                <a:pathLst>
                  <a:path w="272" h="297">
                    <a:moveTo>
                      <a:pt x="151" y="33"/>
                    </a:moveTo>
                    <a:cubicBezTo>
                      <a:pt x="154" y="19"/>
                      <a:pt x="156" y="14"/>
                      <a:pt x="198" y="14"/>
                    </a:cubicBezTo>
                    <a:cubicBezTo>
                      <a:pt x="212" y="14"/>
                      <a:pt x="216" y="14"/>
                      <a:pt x="216" y="5"/>
                    </a:cubicBezTo>
                    <a:cubicBezTo>
                      <a:pt x="216" y="0"/>
                      <a:pt x="210" y="0"/>
                      <a:pt x="208" y="0"/>
                    </a:cubicBezTo>
                    <a:cubicBezTo>
                      <a:pt x="193" y="0"/>
                      <a:pt x="157" y="1"/>
                      <a:pt x="142" y="1"/>
                    </a:cubicBezTo>
                    <a:cubicBezTo>
                      <a:pt x="128" y="1"/>
                      <a:pt x="96" y="0"/>
                      <a:pt x="82" y="0"/>
                    </a:cubicBezTo>
                    <a:cubicBezTo>
                      <a:pt x="79" y="0"/>
                      <a:pt x="74" y="0"/>
                      <a:pt x="74" y="9"/>
                    </a:cubicBezTo>
                    <a:cubicBezTo>
                      <a:pt x="74" y="14"/>
                      <a:pt x="78" y="14"/>
                      <a:pt x="85" y="14"/>
                    </a:cubicBezTo>
                    <a:cubicBezTo>
                      <a:pt x="87" y="14"/>
                      <a:pt x="96" y="14"/>
                      <a:pt x="103" y="15"/>
                    </a:cubicBezTo>
                    <a:cubicBezTo>
                      <a:pt x="111" y="15"/>
                      <a:pt x="115" y="16"/>
                      <a:pt x="115" y="21"/>
                    </a:cubicBezTo>
                    <a:cubicBezTo>
                      <a:pt x="115" y="23"/>
                      <a:pt x="115" y="25"/>
                      <a:pt x="114" y="30"/>
                    </a:cubicBezTo>
                    <a:cubicBezTo>
                      <a:pt x="94" y="108"/>
                      <a:pt x="74" y="185"/>
                      <a:pt x="54" y="263"/>
                    </a:cubicBezTo>
                    <a:cubicBezTo>
                      <a:pt x="48" y="279"/>
                      <a:pt x="48" y="283"/>
                      <a:pt x="13" y="283"/>
                    </a:cubicBezTo>
                    <a:cubicBezTo>
                      <a:pt x="5" y="283"/>
                      <a:pt x="0" y="283"/>
                      <a:pt x="0" y="292"/>
                    </a:cubicBezTo>
                    <a:cubicBezTo>
                      <a:pt x="0" y="297"/>
                      <a:pt x="4" y="297"/>
                      <a:pt x="13" y="297"/>
                    </a:cubicBezTo>
                    <a:cubicBezTo>
                      <a:pt x="82" y="297"/>
                      <a:pt x="151" y="297"/>
                      <a:pt x="219" y="297"/>
                    </a:cubicBezTo>
                    <a:cubicBezTo>
                      <a:pt x="231" y="297"/>
                      <a:pt x="231" y="297"/>
                      <a:pt x="233" y="289"/>
                    </a:cubicBezTo>
                    <a:cubicBezTo>
                      <a:pt x="245" y="258"/>
                      <a:pt x="257" y="227"/>
                      <a:pt x="269" y="195"/>
                    </a:cubicBezTo>
                    <a:cubicBezTo>
                      <a:pt x="272" y="190"/>
                      <a:pt x="271" y="191"/>
                      <a:pt x="272" y="189"/>
                    </a:cubicBezTo>
                    <a:cubicBezTo>
                      <a:pt x="272" y="188"/>
                      <a:pt x="269" y="184"/>
                      <a:pt x="265" y="184"/>
                    </a:cubicBezTo>
                    <a:cubicBezTo>
                      <a:pt x="261" y="184"/>
                      <a:pt x="261" y="187"/>
                      <a:pt x="258" y="194"/>
                    </a:cubicBezTo>
                    <a:cubicBezTo>
                      <a:pt x="242" y="234"/>
                      <a:pt x="223" y="283"/>
                      <a:pt x="145" y="283"/>
                    </a:cubicBezTo>
                    <a:cubicBezTo>
                      <a:pt x="131" y="283"/>
                      <a:pt x="117" y="283"/>
                      <a:pt x="103" y="283"/>
                    </a:cubicBezTo>
                    <a:cubicBezTo>
                      <a:pt x="97" y="283"/>
                      <a:pt x="96" y="283"/>
                      <a:pt x="93" y="283"/>
                    </a:cubicBezTo>
                    <a:cubicBezTo>
                      <a:pt x="89" y="282"/>
                      <a:pt x="88" y="282"/>
                      <a:pt x="88" y="278"/>
                    </a:cubicBezTo>
                    <a:cubicBezTo>
                      <a:pt x="88" y="277"/>
                      <a:pt x="88" y="276"/>
                      <a:pt x="91" y="268"/>
                    </a:cubicBezTo>
                    <a:cubicBezTo>
                      <a:pt x="111" y="190"/>
                      <a:pt x="131" y="112"/>
                      <a:pt x="151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8" name=""/>
              <p:cNvSpPr/>
              <p:nvPr/>
            </p:nvSpPr>
            <p:spPr>
              <a:xfrm>
                <a:off x="7508520" y="2559600"/>
                <a:ext cx="57960" cy="70560"/>
              </a:xfrm>
              <a:custGeom>
                <a:avLst/>
                <a:gdLst/>
                <a:ahLst/>
                <a:rect l="0" t="0" r="r" b="b"/>
                <a:pathLst>
                  <a:path w="161" h="196">
                    <a:moveTo>
                      <a:pt x="159" y="20"/>
                    </a:moveTo>
                    <a:cubicBezTo>
                      <a:pt x="161" y="15"/>
                      <a:pt x="161" y="15"/>
                      <a:pt x="161" y="12"/>
                    </a:cubicBezTo>
                    <a:cubicBezTo>
                      <a:pt x="161" y="7"/>
                      <a:pt x="157" y="4"/>
                      <a:pt x="151" y="4"/>
                    </a:cubicBezTo>
                    <a:cubicBezTo>
                      <a:pt x="148" y="4"/>
                      <a:pt x="142" y="5"/>
                      <a:pt x="138" y="11"/>
                    </a:cubicBezTo>
                    <a:cubicBezTo>
                      <a:pt x="138" y="12"/>
                      <a:pt x="135" y="22"/>
                      <a:pt x="133" y="28"/>
                    </a:cubicBezTo>
                    <a:cubicBezTo>
                      <a:pt x="131" y="37"/>
                      <a:pt x="128" y="45"/>
                      <a:pt x="126" y="53"/>
                    </a:cubicBezTo>
                    <a:cubicBezTo>
                      <a:pt x="125" y="61"/>
                      <a:pt x="115" y="99"/>
                      <a:pt x="114" y="103"/>
                    </a:cubicBezTo>
                    <a:cubicBezTo>
                      <a:pt x="101" y="111"/>
                      <a:pt x="99" y="129"/>
                      <a:pt x="75" y="129"/>
                    </a:cubicBezTo>
                    <a:cubicBezTo>
                      <a:pt x="54" y="129"/>
                      <a:pt x="54" y="109"/>
                      <a:pt x="54" y="104"/>
                    </a:cubicBezTo>
                    <a:cubicBezTo>
                      <a:pt x="54" y="87"/>
                      <a:pt x="61" y="68"/>
                      <a:pt x="70" y="44"/>
                    </a:cubicBezTo>
                    <a:cubicBezTo>
                      <a:pt x="74" y="35"/>
                      <a:pt x="77" y="31"/>
                      <a:pt x="77" y="26"/>
                    </a:cubicBezTo>
                    <a:cubicBezTo>
                      <a:pt x="77" y="11"/>
                      <a:pt x="62" y="0"/>
                      <a:pt x="46" y="0"/>
                    </a:cubicBezTo>
                    <a:cubicBezTo>
                      <a:pt x="14" y="0"/>
                      <a:pt x="0" y="42"/>
                      <a:pt x="0" y="47"/>
                    </a:cubicBezTo>
                    <a:cubicBezTo>
                      <a:pt x="0" y="51"/>
                      <a:pt x="3" y="49"/>
                      <a:pt x="5" y="51"/>
                    </a:cubicBezTo>
                    <a:cubicBezTo>
                      <a:pt x="10" y="51"/>
                      <a:pt x="10" y="49"/>
                      <a:pt x="11" y="46"/>
                    </a:cubicBezTo>
                    <a:cubicBezTo>
                      <a:pt x="19" y="21"/>
                      <a:pt x="33" y="9"/>
                      <a:pt x="45" y="9"/>
                    </a:cubicBezTo>
                    <a:cubicBezTo>
                      <a:pt x="51" y="9"/>
                      <a:pt x="54" y="12"/>
                      <a:pt x="54" y="20"/>
                    </a:cubicBezTo>
                    <a:cubicBezTo>
                      <a:pt x="54" y="26"/>
                      <a:pt x="50" y="33"/>
                      <a:pt x="48" y="37"/>
                    </a:cubicBezTo>
                    <a:cubicBezTo>
                      <a:pt x="33" y="74"/>
                      <a:pt x="31" y="85"/>
                      <a:pt x="31" y="99"/>
                    </a:cubicBezTo>
                    <a:cubicBezTo>
                      <a:pt x="31" y="104"/>
                      <a:pt x="31" y="119"/>
                      <a:pt x="42" y="127"/>
                    </a:cubicBezTo>
                    <a:cubicBezTo>
                      <a:pt x="52" y="136"/>
                      <a:pt x="65" y="137"/>
                      <a:pt x="74" y="137"/>
                    </a:cubicBezTo>
                    <a:cubicBezTo>
                      <a:pt x="87" y="137"/>
                      <a:pt x="98" y="132"/>
                      <a:pt x="108" y="124"/>
                    </a:cubicBezTo>
                    <a:cubicBezTo>
                      <a:pt x="105" y="141"/>
                      <a:pt x="101" y="153"/>
                      <a:pt x="88" y="168"/>
                    </a:cubicBezTo>
                    <a:cubicBezTo>
                      <a:pt x="79" y="178"/>
                      <a:pt x="66" y="188"/>
                      <a:pt x="50" y="188"/>
                    </a:cubicBezTo>
                    <a:cubicBezTo>
                      <a:pt x="47" y="188"/>
                      <a:pt x="33" y="188"/>
                      <a:pt x="27" y="178"/>
                    </a:cubicBezTo>
                    <a:cubicBezTo>
                      <a:pt x="43" y="175"/>
                      <a:pt x="38" y="166"/>
                      <a:pt x="43" y="161"/>
                    </a:cubicBezTo>
                    <a:cubicBezTo>
                      <a:pt x="43" y="151"/>
                      <a:pt x="34" y="150"/>
                      <a:pt x="31" y="150"/>
                    </a:cubicBezTo>
                    <a:cubicBezTo>
                      <a:pt x="23" y="150"/>
                      <a:pt x="13" y="156"/>
                      <a:pt x="13" y="169"/>
                    </a:cubicBezTo>
                    <a:cubicBezTo>
                      <a:pt x="13" y="185"/>
                      <a:pt x="28" y="196"/>
                      <a:pt x="50" y="196"/>
                    </a:cubicBezTo>
                    <a:cubicBezTo>
                      <a:pt x="82" y="196"/>
                      <a:pt x="120" y="173"/>
                      <a:pt x="130" y="135"/>
                    </a:cubicBezTo>
                    <a:cubicBezTo>
                      <a:pt x="140" y="96"/>
                      <a:pt x="150" y="58"/>
                      <a:pt x="159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5560" bIns="255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9" name=""/>
              <p:cNvSpPr/>
              <p:nvPr/>
            </p:nvSpPr>
            <p:spPr>
              <a:xfrm>
                <a:off x="7643880" y="2250360"/>
                <a:ext cx="79560" cy="375120"/>
              </a:xfrm>
              <a:custGeom>
                <a:avLst/>
                <a:gdLst/>
                <a:ahLst/>
                <a:rect l="0" t="0" r="r" b="b"/>
                <a:pathLst>
                  <a:path w="221" h="1042">
                    <a:moveTo>
                      <a:pt x="221" y="521"/>
                    </a:moveTo>
                    <a:cubicBezTo>
                      <a:pt x="221" y="351"/>
                      <a:pt x="180" y="179"/>
                      <a:pt x="66" y="49"/>
                    </a:cubicBezTo>
                    <a:cubicBezTo>
                      <a:pt x="57" y="40"/>
                      <a:pt x="40" y="21"/>
                      <a:pt x="22" y="6"/>
                    </a:cubicBezTo>
                    <a:cubicBezTo>
                      <a:pt x="17" y="0"/>
                      <a:pt x="15" y="0"/>
                      <a:pt x="9" y="0"/>
                    </a:cubicBezTo>
                    <a:cubicBezTo>
                      <a:pt x="4" y="0"/>
                      <a:pt x="0" y="0"/>
                      <a:pt x="0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8" y="25"/>
                      <a:pt x="48" y="54"/>
                      <a:pt x="78" y="101"/>
                    </a:cubicBezTo>
                    <a:cubicBezTo>
                      <a:pt x="151" y="213"/>
                      <a:pt x="184" y="353"/>
                      <a:pt x="184" y="521"/>
                    </a:cubicBezTo>
                    <a:cubicBezTo>
                      <a:pt x="184" y="638"/>
                      <a:pt x="167" y="788"/>
                      <a:pt x="93" y="918"/>
                    </a:cubicBezTo>
                    <a:cubicBezTo>
                      <a:pt x="57" y="980"/>
                      <a:pt x="20" y="1016"/>
                      <a:pt x="1" y="1034"/>
                    </a:cubicBezTo>
                    <a:cubicBezTo>
                      <a:pt x="1" y="1036"/>
                      <a:pt x="0" y="1037"/>
                      <a:pt x="0" y="1038"/>
                    </a:cubicBezTo>
                    <a:cubicBezTo>
                      <a:pt x="0" y="1042"/>
                      <a:pt x="4" y="1042"/>
                      <a:pt x="9" y="1042"/>
                    </a:cubicBezTo>
                    <a:cubicBezTo>
                      <a:pt x="15" y="1042"/>
                      <a:pt x="17" y="1042"/>
                      <a:pt x="23" y="1036"/>
                    </a:cubicBezTo>
                    <a:cubicBezTo>
                      <a:pt x="173" y="903"/>
                      <a:pt x="221" y="704"/>
                      <a:pt x="221" y="5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pic>
        <p:nvPicPr>
          <p:cNvPr id="1330" name="" descr=""/>
          <p:cNvPicPr/>
          <p:nvPr/>
        </p:nvPicPr>
        <p:blipFill>
          <a:blip r:embed="rId1"/>
          <a:stretch/>
        </p:blipFill>
        <p:spPr>
          <a:xfrm>
            <a:off x="5573880" y="2912400"/>
            <a:ext cx="4147920" cy="20574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5B03DF-99F0-48D9-8592-8BE96C67BC35}" type="slidenum">
              <a:t>36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Ohmic decay-only simulations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2" name="" descr=""/>
          <p:cNvPicPr/>
          <p:nvPr/>
        </p:nvPicPr>
        <p:blipFill>
          <a:blip r:embed="rId1"/>
          <a:stretch/>
        </p:blipFill>
        <p:spPr>
          <a:xfrm>
            <a:off x="1468800" y="1067760"/>
            <a:ext cx="2286000" cy="3977640"/>
          </a:xfrm>
          <a:prstGeom prst="rect">
            <a:avLst/>
          </a:prstGeom>
          <a:ln w="0">
            <a:noFill/>
          </a:ln>
        </p:spPr>
      </p:pic>
      <p:pic>
        <p:nvPicPr>
          <p:cNvPr id="1333" name="" descr=""/>
          <p:cNvPicPr/>
          <p:nvPr/>
        </p:nvPicPr>
        <p:blipFill>
          <a:blip r:embed="rId2"/>
          <a:stretch/>
        </p:blipFill>
        <p:spPr>
          <a:xfrm>
            <a:off x="3843720" y="1083600"/>
            <a:ext cx="2350080" cy="3977640"/>
          </a:xfrm>
          <a:prstGeom prst="rect">
            <a:avLst/>
          </a:prstGeom>
          <a:ln w="0">
            <a:noFill/>
          </a:ln>
        </p:spPr>
      </p:pic>
      <p:sp>
        <p:nvSpPr>
          <p:cNvPr id="1334" name=""/>
          <p:cNvSpPr txBox="1"/>
          <p:nvPr/>
        </p:nvSpPr>
        <p:spPr>
          <a:xfrm>
            <a:off x="457200" y="1756800"/>
            <a:ext cx="914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No LQ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5" name=""/>
          <p:cNvSpPr txBox="1"/>
          <p:nvPr/>
        </p:nvSpPr>
        <p:spPr>
          <a:xfrm>
            <a:off x="637200" y="3357000"/>
            <a:ext cx="685800" cy="68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LQ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6" name=""/>
          <p:cNvSpPr txBox="1"/>
          <p:nvPr/>
        </p:nvSpPr>
        <p:spPr>
          <a:xfrm>
            <a:off x="6521400" y="1251000"/>
            <a:ext cx="3200400" cy="1882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Left: A1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Right: A6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Shows that LQ, dHvA oscillations are more important for moderate-to weakly-quantizing fields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7" name="" descr=""/>
          <p:cNvPicPr/>
          <p:nvPr/>
        </p:nvPicPr>
        <p:blipFill>
          <a:blip r:embed="rId3"/>
          <a:stretch/>
        </p:blipFill>
        <p:spPr>
          <a:xfrm>
            <a:off x="6400800" y="3232800"/>
            <a:ext cx="3429000" cy="1701000"/>
          </a:xfrm>
          <a:prstGeom prst="rect">
            <a:avLst/>
          </a:prstGeom>
          <a:ln w="0">
            <a:noFill/>
          </a:ln>
        </p:spPr>
      </p:pic>
      <p:grpSp>
        <p:nvGrpSpPr>
          <p:cNvPr id="1338" name=""/>
          <p:cNvGrpSpPr/>
          <p:nvPr/>
        </p:nvGrpSpPr>
        <p:grpSpPr>
          <a:xfrm>
            <a:off x="367920" y="4647600"/>
            <a:ext cx="996840" cy="201240"/>
            <a:chOff x="367920" y="4647600"/>
            <a:chExt cx="996840" cy="201240"/>
          </a:xfrm>
        </p:grpSpPr>
        <p:grpSp>
          <p:nvGrpSpPr>
            <p:cNvPr id="1339" name=""/>
            <p:cNvGrpSpPr/>
            <p:nvPr/>
          </p:nvGrpSpPr>
          <p:grpSpPr>
            <a:xfrm>
              <a:off x="367920" y="4647600"/>
              <a:ext cx="996840" cy="201240"/>
              <a:chOff x="367920" y="4647600"/>
              <a:chExt cx="996840" cy="201240"/>
            </a:xfrm>
          </p:grpSpPr>
          <p:sp>
            <p:nvSpPr>
              <p:cNvPr id="1340" name=""/>
              <p:cNvSpPr/>
              <p:nvPr/>
            </p:nvSpPr>
            <p:spPr>
              <a:xfrm>
                <a:off x="379440" y="4659480"/>
                <a:ext cx="973440" cy="177480"/>
              </a:xfrm>
              <a:custGeom>
                <a:avLst/>
                <a:gdLst/>
                <a:ahLst/>
                <a:rect l="0" t="0" r="r" b="b"/>
                <a:pathLst>
                  <a:path w="2704" h="493">
                    <a:moveTo>
                      <a:pt x="0" y="0"/>
                    </a:moveTo>
                    <a:cubicBezTo>
                      <a:pt x="901" y="0"/>
                      <a:pt x="1803" y="0"/>
                      <a:pt x="2704" y="0"/>
                    </a:cubicBezTo>
                    <a:cubicBezTo>
                      <a:pt x="2704" y="164"/>
                      <a:pt x="2704" y="329"/>
                      <a:pt x="2704" y="493"/>
                    </a:cubicBezTo>
                    <a:cubicBezTo>
                      <a:pt x="1803" y="493"/>
                      <a:pt x="901" y="493"/>
                      <a:pt x="0" y="493"/>
                    </a:cubicBezTo>
                    <a:cubicBezTo>
                      <a:pt x="0" y="329"/>
                      <a:pt x="0" y="16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41" name=""/>
              <p:cNvSpPr/>
              <p:nvPr/>
            </p:nvSpPr>
            <p:spPr>
              <a:xfrm>
                <a:off x="367920" y="4656960"/>
                <a:ext cx="69840" cy="147240"/>
              </a:xfrm>
              <a:custGeom>
                <a:avLst/>
                <a:gdLst/>
                <a:ahLst/>
                <a:rect l="0" t="0" r="r" b="b"/>
                <a:pathLst>
                  <a:path w="194" h="409">
                    <a:moveTo>
                      <a:pt x="115" y="145"/>
                    </a:moveTo>
                    <a:cubicBezTo>
                      <a:pt x="135" y="145"/>
                      <a:pt x="154" y="145"/>
                      <a:pt x="174" y="145"/>
                    </a:cubicBezTo>
                    <a:cubicBezTo>
                      <a:pt x="187" y="145"/>
                      <a:pt x="194" y="145"/>
                      <a:pt x="194" y="132"/>
                    </a:cubicBezTo>
                    <a:cubicBezTo>
                      <a:pt x="194" y="125"/>
                      <a:pt x="187" y="125"/>
                      <a:pt x="176" y="125"/>
                    </a:cubicBezTo>
                    <a:cubicBezTo>
                      <a:pt x="157" y="125"/>
                      <a:pt x="139" y="125"/>
                      <a:pt x="120" y="125"/>
                    </a:cubicBezTo>
                    <a:cubicBezTo>
                      <a:pt x="143" y="35"/>
                      <a:pt x="145" y="22"/>
                      <a:pt x="145" y="16"/>
                    </a:cubicBezTo>
                    <a:cubicBezTo>
                      <a:pt x="145" y="7"/>
                      <a:pt x="138" y="0"/>
                      <a:pt x="127" y="0"/>
                    </a:cubicBezTo>
                    <a:cubicBezTo>
                      <a:pt x="126" y="0"/>
                      <a:pt x="108" y="0"/>
                      <a:pt x="102" y="24"/>
                    </a:cubicBezTo>
                    <a:cubicBezTo>
                      <a:pt x="94" y="57"/>
                      <a:pt x="87" y="91"/>
                      <a:pt x="79" y="125"/>
                    </a:cubicBezTo>
                    <a:cubicBezTo>
                      <a:pt x="59" y="125"/>
                      <a:pt x="39" y="125"/>
                      <a:pt x="20" y="125"/>
                    </a:cubicBezTo>
                    <a:cubicBezTo>
                      <a:pt x="7" y="125"/>
                      <a:pt x="0" y="125"/>
                      <a:pt x="0" y="137"/>
                    </a:cubicBezTo>
                    <a:cubicBezTo>
                      <a:pt x="0" y="145"/>
                      <a:pt x="5" y="145"/>
                      <a:pt x="18" y="145"/>
                    </a:cubicBezTo>
                    <a:cubicBezTo>
                      <a:pt x="36" y="145"/>
                      <a:pt x="55" y="145"/>
                      <a:pt x="74" y="145"/>
                    </a:cubicBezTo>
                    <a:cubicBezTo>
                      <a:pt x="27" y="328"/>
                      <a:pt x="25" y="339"/>
                      <a:pt x="25" y="350"/>
                    </a:cubicBezTo>
                    <a:cubicBezTo>
                      <a:pt x="25" y="385"/>
                      <a:pt x="48" y="409"/>
                      <a:pt x="82" y="409"/>
                    </a:cubicBezTo>
                    <a:cubicBezTo>
                      <a:pt x="147" y="409"/>
                      <a:pt x="183" y="315"/>
                      <a:pt x="183" y="310"/>
                    </a:cubicBezTo>
                    <a:cubicBezTo>
                      <a:pt x="183" y="304"/>
                      <a:pt x="178" y="304"/>
                      <a:pt x="176" y="304"/>
                    </a:cubicBezTo>
                    <a:cubicBezTo>
                      <a:pt x="170" y="304"/>
                      <a:pt x="169" y="306"/>
                      <a:pt x="167" y="313"/>
                    </a:cubicBezTo>
                    <a:cubicBezTo>
                      <a:pt x="140" y="379"/>
                      <a:pt x="106" y="394"/>
                      <a:pt x="84" y="394"/>
                    </a:cubicBezTo>
                    <a:cubicBezTo>
                      <a:pt x="72" y="394"/>
                      <a:pt x="65" y="387"/>
                      <a:pt x="65" y="365"/>
                    </a:cubicBezTo>
                    <a:cubicBezTo>
                      <a:pt x="65" y="350"/>
                      <a:pt x="66" y="345"/>
                      <a:pt x="68" y="334"/>
                    </a:cubicBezTo>
                    <a:cubicBezTo>
                      <a:pt x="84" y="271"/>
                      <a:pt x="99" y="208"/>
                      <a:pt x="115" y="1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42" name=""/>
              <p:cNvSpPr/>
              <p:nvPr/>
            </p:nvSpPr>
            <p:spPr>
              <a:xfrm>
                <a:off x="520200" y="4716720"/>
                <a:ext cx="150480" cy="54000"/>
              </a:xfrm>
              <a:custGeom>
                <a:avLst/>
                <a:gdLst/>
                <a:ahLst/>
                <a:rect l="0" t="0" r="r" b="b"/>
                <a:pathLst>
                  <a:path w="418" h="150">
                    <a:moveTo>
                      <a:pt x="398" y="26"/>
                    </a:moveTo>
                    <a:cubicBezTo>
                      <a:pt x="407" y="26"/>
                      <a:pt x="418" y="26"/>
                      <a:pt x="418" y="13"/>
                    </a:cubicBezTo>
                    <a:cubicBezTo>
                      <a:pt x="418" y="0"/>
                      <a:pt x="407" y="0"/>
                      <a:pt x="398" y="0"/>
                    </a:cubicBezTo>
                    <a:cubicBezTo>
                      <a:pt x="273" y="0"/>
                      <a:pt x="147" y="0"/>
                      <a:pt x="22" y="0"/>
                    </a:cubicBezTo>
                    <a:cubicBezTo>
                      <a:pt x="13" y="0"/>
                      <a:pt x="0" y="0"/>
                      <a:pt x="0" y="13"/>
                    </a:cubicBezTo>
                    <a:cubicBezTo>
                      <a:pt x="0" y="26"/>
                      <a:pt x="13" y="26"/>
                      <a:pt x="22" y="26"/>
                    </a:cubicBezTo>
                    <a:cubicBezTo>
                      <a:pt x="147" y="26"/>
                      <a:pt x="273" y="26"/>
                      <a:pt x="398" y="26"/>
                    </a:cubicBezTo>
                    <a:moveTo>
                      <a:pt x="398" y="150"/>
                    </a:moveTo>
                    <a:cubicBezTo>
                      <a:pt x="407" y="150"/>
                      <a:pt x="418" y="150"/>
                      <a:pt x="418" y="137"/>
                    </a:cubicBezTo>
                    <a:cubicBezTo>
                      <a:pt x="418" y="125"/>
                      <a:pt x="407" y="125"/>
                      <a:pt x="398" y="125"/>
                    </a:cubicBezTo>
                    <a:cubicBezTo>
                      <a:pt x="273" y="125"/>
                      <a:pt x="147" y="125"/>
                      <a:pt x="22" y="125"/>
                    </a:cubicBezTo>
                    <a:cubicBezTo>
                      <a:pt x="13" y="125"/>
                      <a:pt x="0" y="125"/>
                      <a:pt x="0" y="137"/>
                    </a:cubicBezTo>
                    <a:cubicBezTo>
                      <a:pt x="0" y="150"/>
                      <a:pt x="13" y="150"/>
                      <a:pt x="22" y="150"/>
                    </a:cubicBezTo>
                    <a:cubicBezTo>
                      <a:pt x="147" y="150"/>
                      <a:pt x="273" y="150"/>
                      <a:pt x="398" y="1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9000" bIns="9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43" name=""/>
              <p:cNvSpPr/>
              <p:nvPr/>
            </p:nvSpPr>
            <p:spPr>
              <a:xfrm>
                <a:off x="758520" y="4647600"/>
                <a:ext cx="90360" cy="159120"/>
              </a:xfrm>
              <a:custGeom>
                <a:avLst/>
                <a:gdLst/>
                <a:ahLst/>
                <a:rect l="0" t="0" r="r" b="b"/>
                <a:pathLst>
                  <a:path w="251" h="442">
                    <a:moveTo>
                      <a:pt x="251" y="299"/>
                    </a:moveTo>
                    <a:cubicBezTo>
                      <a:pt x="251" y="222"/>
                      <a:pt x="199" y="158"/>
                      <a:pt x="131" y="158"/>
                    </a:cubicBezTo>
                    <a:cubicBezTo>
                      <a:pt x="100" y="158"/>
                      <a:pt x="74" y="169"/>
                      <a:pt x="50" y="191"/>
                    </a:cubicBezTo>
                    <a:cubicBezTo>
                      <a:pt x="50" y="149"/>
                      <a:pt x="50" y="108"/>
                      <a:pt x="50" y="66"/>
                    </a:cubicBezTo>
                    <a:cubicBezTo>
                      <a:pt x="63" y="70"/>
                      <a:pt x="84" y="73"/>
                      <a:pt x="104" y="73"/>
                    </a:cubicBezTo>
                    <a:cubicBezTo>
                      <a:pt x="181" y="73"/>
                      <a:pt x="226" y="15"/>
                      <a:pt x="226" y="7"/>
                    </a:cubicBezTo>
                    <a:cubicBezTo>
                      <a:pt x="226" y="4"/>
                      <a:pt x="224" y="0"/>
                      <a:pt x="219" y="0"/>
                    </a:cubicBezTo>
                    <a:cubicBezTo>
                      <a:pt x="218" y="1"/>
                      <a:pt x="217" y="0"/>
                      <a:pt x="215" y="2"/>
                    </a:cubicBezTo>
                    <a:cubicBezTo>
                      <a:pt x="203" y="7"/>
                      <a:pt x="170" y="20"/>
                      <a:pt x="129" y="20"/>
                    </a:cubicBezTo>
                    <a:cubicBezTo>
                      <a:pt x="104" y="20"/>
                      <a:pt x="75" y="16"/>
                      <a:pt x="45" y="2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0" y="0"/>
                      <a:pt x="30" y="5"/>
                      <a:pt x="30" y="16"/>
                    </a:cubicBezTo>
                    <a:cubicBezTo>
                      <a:pt x="30" y="79"/>
                      <a:pt x="30" y="142"/>
                      <a:pt x="30" y="205"/>
                    </a:cubicBezTo>
                    <a:cubicBezTo>
                      <a:pt x="30" y="218"/>
                      <a:pt x="30" y="224"/>
                      <a:pt x="39" y="224"/>
                    </a:cubicBezTo>
                    <a:cubicBezTo>
                      <a:pt x="45" y="224"/>
                      <a:pt x="47" y="220"/>
                      <a:pt x="48" y="216"/>
                    </a:cubicBezTo>
                    <a:cubicBezTo>
                      <a:pt x="56" y="207"/>
                      <a:pt x="79" y="172"/>
                      <a:pt x="129" y="172"/>
                    </a:cubicBezTo>
                    <a:cubicBezTo>
                      <a:pt x="161" y="172"/>
                      <a:pt x="178" y="202"/>
                      <a:pt x="183" y="213"/>
                    </a:cubicBezTo>
                    <a:cubicBezTo>
                      <a:pt x="194" y="236"/>
                      <a:pt x="194" y="262"/>
                      <a:pt x="194" y="293"/>
                    </a:cubicBezTo>
                    <a:cubicBezTo>
                      <a:pt x="194" y="317"/>
                      <a:pt x="194" y="356"/>
                      <a:pt x="179" y="381"/>
                    </a:cubicBezTo>
                    <a:cubicBezTo>
                      <a:pt x="165" y="407"/>
                      <a:pt x="142" y="423"/>
                      <a:pt x="111" y="423"/>
                    </a:cubicBezTo>
                    <a:cubicBezTo>
                      <a:pt x="66" y="423"/>
                      <a:pt x="30" y="390"/>
                      <a:pt x="20" y="352"/>
                    </a:cubicBezTo>
                    <a:cubicBezTo>
                      <a:pt x="22" y="352"/>
                      <a:pt x="23" y="354"/>
                      <a:pt x="30" y="354"/>
                    </a:cubicBezTo>
                    <a:cubicBezTo>
                      <a:pt x="50" y="354"/>
                      <a:pt x="61" y="336"/>
                      <a:pt x="61" y="321"/>
                    </a:cubicBezTo>
                    <a:cubicBezTo>
                      <a:pt x="61" y="305"/>
                      <a:pt x="50" y="290"/>
                      <a:pt x="30" y="290"/>
                    </a:cubicBezTo>
                    <a:cubicBezTo>
                      <a:pt x="22" y="290"/>
                      <a:pt x="0" y="295"/>
                      <a:pt x="0" y="324"/>
                    </a:cubicBezTo>
                    <a:cubicBezTo>
                      <a:pt x="0" y="379"/>
                      <a:pt x="43" y="442"/>
                      <a:pt x="113" y="442"/>
                    </a:cubicBezTo>
                    <a:cubicBezTo>
                      <a:pt x="187" y="442"/>
                      <a:pt x="251" y="379"/>
                      <a:pt x="251" y="2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44" name=""/>
              <p:cNvSpPr/>
              <p:nvPr/>
            </p:nvSpPr>
            <p:spPr>
              <a:xfrm>
                <a:off x="869040" y="4647600"/>
                <a:ext cx="95400" cy="159120"/>
              </a:xfrm>
              <a:custGeom>
                <a:avLst/>
                <a:gdLst/>
                <a:ahLst/>
                <a:rect l="0" t="0" r="r" b="b"/>
                <a:pathLst>
                  <a:path w="265" h="442">
                    <a:moveTo>
                      <a:pt x="265" y="222"/>
                    </a:moveTo>
                    <a:cubicBezTo>
                      <a:pt x="265" y="170"/>
                      <a:pt x="262" y="119"/>
                      <a:pt x="240" y="71"/>
                    </a:cubicBezTo>
                    <a:cubicBezTo>
                      <a:pt x="212" y="11"/>
                      <a:pt x="160" y="0"/>
                      <a:pt x="133" y="0"/>
                    </a:cubicBezTo>
                    <a:cubicBezTo>
                      <a:pt x="95" y="0"/>
                      <a:pt x="50" y="16"/>
                      <a:pt x="23" y="77"/>
                    </a:cubicBezTo>
                    <a:cubicBezTo>
                      <a:pt x="4" y="121"/>
                      <a:pt x="0" y="170"/>
                      <a:pt x="0" y="222"/>
                    </a:cubicBezTo>
                    <a:cubicBezTo>
                      <a:pt x="0" y="269"/>
                      <a:pt x="4" y="328"/>
                      <a:pt x="29" y="378"/>
                    </a:cubicBezTo>
                    <a:cubicBezTo>
                      <a:pt x="56" y="429"/>
                      <a:pt x="102" y="442"/>
                      <a:pt x="133" y="442"/>
                    </a:cubicBezTo>
                    <a:cubicBezTo>
                      <a:pt x="167" y="442"/>
                      <a:pt x="215" y="429"/>
                      <a:pt x="242" y="367"/>
                    </a:cubicBezTo>
                    <a:cubicBezTo>
                      <a:pt x="262" y="323"/>
                      <a:pt x="265" y="273"/>
                      <a:pt x="265" y="222"/>
                    </a:cubicBezTo>
                    <a:moveTo>
                      <a:pt x="133" y="427"/>
                    </a:moveTo>
                    <a:cubicBezTo>
                      <a:pt x="108" y="427"/>
                      <a:pt x="72" y="411"/>
                      <a:pt x="59" y="350"/>
                    </a:cubicBezTo>
                    <a:cubicBezTo>
                      <a:pt x="52" y="312"/>
                      <a:pt x="52" y="253"/>
                      <a:pt x="52" y="214"/>
                    </a:cubicBezTo>
                    <a:cubicBezTo>
                      <a:pt x="52" y="174"/>
                      <a:pt x="52" y="130"/>
                      <a:pt x="57" y="97"/>
                    </a:cubicBezTo>
                    <a:cubicBezTo>
                      <a:pt x="70" y="20"/>
                      <a:pt x="117" y="15"/>
                      <a:pt x="133" y="15"/>
                    </a:cubicBezTo>
                    <a:cubicBezTo>
                      <a:pt x="154" y="15"/>
                      <a:pt x="195" y="26"/>
                      <a:pt x="206" y="90"/>
                    </a:cubicBezTo>
                    <a:cubicBezTo>
                      <a:pt x="213" y="125"/>
                      <a:pt x="213" y="174"/>
                      <a:pt x="213" y="214"/>
                    </a:cubicBezTo>
                    <a:cubicBezTo>
                      <a:pt x="213" y="262"/>
                      <a:pt x="213" y="306"/>
                      <a:pt x="206" y="346"/>
                    </a:cubicBezTo>
                    <a:cubicBezTo>
                      <a:pt x="197" y="409"/>
                      <a:pt x="161" y="427"/>
                      <a:pt x="133" y="4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45" name=""/>
              <p:cNvSpPr/>
              <p:nvPr/>
            </p:nvSpPr>
            <p:spPr>
              <a:xfrm>
                <a:off x="982440" y="4647600"/>
                <a:ext cx="95400" cy="159120"/>
              </a:xfrm>
              <a:custGeom>
                <a:avLst/>
                <a:gdLst/>
                <a:ahLst/>
                <a:rect l="0" t="0" r="r" b="b"/>
                <a:pathLst>
                  <a:path w="265" h="442">
                    <a:moveTo>
                      <a:pt x="265" y="222"/>
                    </a:moveTo>
                    <a:cubicBezTo>
                      <a:pt x="265" y="170"/>
                      <a:pt x="262" y="119"/>
                      <a:pt x="240" y="71"/>
                    </a:cubicBezTo>
                    <a:cubicBezTo>
                      <a:pt x="212" y="11"/>
                      <a:pt x="160" y="0"/>
                      <a:pt x="133" y="0"/>
                    </a:cubicBezTo>
                    <a:cubicBezTo>
                      <a:pt x="95" y="0"/>
                      <a:pt x="48" y="16"/>
                      <a:pt x="23" y="77"/>
                    </a:cubicBezTo>
                    <a:cubicBezTo>
                      <a:pt x="4" y="121"/>
                      <a:pt x="0" y="170"/>
                      <a:pt x="0" y="222"/>
                    </a:cubicBezTo>
                    <a:cubicBezTo>
                      <a:pt x="0" y="269"/>
                      <a:pt x="2" y="328"/>
                      <a:pt x="29" y="378"/>
                    </a:cubicBezTo>
                    <a:cubicBezTo>
                      <a:pt x="56" y="429"/>
                      <a:pt x="100" y="442"/>
                      <a:pt x="133" y="442"/>
                    </a:cubicBezTo>
                    <a:cubicBezTo>
                      <a:pt x="167" y="442"/>
                      <a:pt x="213" y="429"/>
                      <a:pt x="242" y="367"/>
                    </a:cubicBezTo>
                    <a:cubicBezTo>
                      <a:pt x="262" y="323"/>
                      <a:pt x="265" y="273"/>
                      <a:pt x="265" y="222"/>
                    </a:cubicBezTo>
                    <a:moveTo>
                      <a:pt x="133" y="427"/>
                    </a:moveTo>
                    <a:cubicBezTo>
                      <a:pt x="108" y="427"/>
                      <a:pt x="70" y="411"/>
                      <a:pt x="59" y="350"/>
                    </a:cubicBezTo>
                    <a:cubicBezTo>
                      <a:pt x="52" y="312"/>
                      <a:pt x="52" y="253"/>
                      <a:pt x="52" y="214"/>
                    </a:cubicBezTo>
                    <a:cubicBezTo>
                      <a:pt x="52" y="174"/>
                      <a:pt x="52" y="130"/>
                      <a:pt x="57" y="97"/>
                    </a:cubicBezTo>
                    <a:cubicBezTo>
                      <a:pt x="68" y="20"/>
                      <a:pt x="117" y="15"/>
                      <a:pt x="133" y="15"/>
                    </a:cubicBezTo>
                    <a:cubicBezTo>
                      <a:pt x="152" y="15"/>
                      <a:pt x="194" y="26"/>
                      <a:pt x="206" y="90"/>
                    </a:cubicBezTo>
                    <a:cubicBezTo>
                      <a:pt x="213" y="125"/>
                      <a:pt x="213" y="174"/>
                      <a:pt x="213" y="214"/>
                    </a:cubicBezTo>
                    <a:cubicBezTo>
                      <a:pt x="213" y="262"/>
                      <a:pt x="213" y="306"/>
                      <a:pt x="206" y="346"/>
                    </a:cubicBezTo>
                    <a:cubicBezTo>
                      <a:pt x="195" y="409"/>
                      <a:pt x="160" y="427"/>
                      <a:pt x="133" y="4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46" name=""/>
              <p:cNvSpPr/>
              <p:nvPr/>
            </p:nvSpPr>
            <p:spPr>
              <a:xfrm>
                <a:off x="1166400" y="4701600"/>
                <a:ext cx="110880" cy="147240"/>
              </a:xfrm>
              <a:custGeom>
                <a:avLst/>
                <a:gdLst/>
                <a:ahLst/>
                <a:rect l="0" t="0" r="r" b="b"/>
                <a:pathLst>
                  <a:path w="308" h="409">
                    <a:moveTo>
                      <a:pt x="251" y="62"/>
                    </a:moveTo>
                    <a:cubicBezTo>
                      <a:pt x="267" y="20"/>
                      <a:pt x="299" y="20"/>
                      <a:pt x="308" y="20"/>
                    </a:cubicBezTo>
                    <a:cubicBezTo>
                      <a:pt x="308" y="13"/>
                      <a:pt x="308" y="7"/>
                      <a:pt x="308" y="0"/>
                    </a:cubicBezTo>
                    <a:cubicBezTo>
                      <a:pt x="294" y="2"/>
                      <a:pt x="276" y="2"/>
                      <a:pt x="262" y="2"/>
                    </a:cubicBezTo>
                    <a:cubicBezTo>
                      <a:pt x="251" y="2"/>
                      <a:pt x="221" y="2"/>
                      <a:pt x="206" y="0"/>
                    </a:cubicBezTo>
                    <a:cubicBezTo>
                      <a:pt x="206" y="7"/>
                      <a:pt x="206" y="13"/>
                      <a:pt x="206" y="20"/>
                    </a:cubicBezTo>
                    <a:cubicBezTo>
                      <a:pt x="226" y="20"/>
                      <a:pt x="237" y="31"/>
                      <a:pt x="237" y="48"/>
                    </a:cubicBezTo>
                    <a:cubicBezTo>
                      <a:pt x="237" y="55"/>
                      <a:pt x="235" y="55"/>
                      <a:pt x="233" y="64"/>
                    </a:cubicBezTo>
                    <a:cubicBezTo>
                      <a:pt x="212" y="117"/>
                      <a:pt x="190" y="169"/>
                      <a:pt x="169" y="222"/>
                    </a:cubicBezTo>
                    <a:cubicBezTo>
                      <a:pt x="145" y="164"/>
                      <a:pt x="122" y="107"/>
                      <a:pt x="99" y="49"/>
                    </a:cubicBezTo>
                    <a:cubicBezTo>
                      <a:pt x="97" y="42"/>
                      <a:pt x="95" y="40"/>
                      <a:pt x="95" y="37"/>
                    </a:cubicBezTo>
                    <a:cubicBezTo>
                      <a:pt x="95" y="20"/>
                      <a:pt x="118" y="20"/>
                      <a:pt x="131" y="20"/>
                    </a:cubicBezTo>
                    <a:cubicBezTo>
                      <a:pt x="131" y="13"/>
                      <a:pt x="131" y="7"/>
                      <a:pt x="131" y="0"/>
                    </a:cubicBezTo>
                    <a:cubicBezTo>
                      <a:pt x="115" y="2"/>
                      <a:pt x="74" y="2"/>
                      <a:pt x="63" y="2"/>
                    </a:cubicBezTo>
                    <a:cubicBezTo>
                      <a:pt x="45" y="2"/>
                      <a:pt x="20" y="2"/>
                      <a:pt x="0" y="0"/>
                    </a:cubicBezTo>
                    <a:cubicBezTo>
                      <a:pt x="0" y="7"/>
                      <a:pt x="0" y="13"/>
                      <a:pt x="0" y="20"/>
                    </a:cubicBezTo>
                    <a:cubicBezTo>
                      <a:pt x="30" y="20"/>
                      <a:pt x="43" y="20"/>
                      <a:pt x="52" y="42"/>
                    </a:cubicBezTo>
                    <a:cubicBezTo>
                      <a:pt x="84" y="120"/>
                      <a:pt x="115" y="199"/>
                      <a:pt x="147" y="277"/>
                    </a:cubicBezTo>
                    <a:cubicBezTo>
                      <a:pt x="143" y="286"/>
                      <a:pt x="135" y="306"/>
                      <a:pt x="131" y="315"/>
                    </a:cubicBezTo>
                    <a:cubicBezTo>
                      <a:pt x="117" y="350"/>
                      <a:pt x="99" y="394"/>
                      <a:pt x="59" y="394"/>
                    </a:cubicBezTo>
                    <a:cubicBezTo>
                      <a:pt x="56" y="394"/>
                      <a:pt x="41" y="394"/>
                      <a:pt x="29" y="383"/>
                    </a:cubicBezTo>
                    <a:cubicBezTo>
                      <a:pt x="48" y="381"/>
                      <a:pt x="54" y="367"/>
                      <a:pt x="54" y="356"/>
                    </a:cubicBezTo>
                    <a:cubicBezTo>
                      <a:pt x="54" y="339"/>
                      <a:pt x="41" y="330"/>
                      <a:pt x="27" y="330"/>
                    </a:cubicBezTo>
                    <a:cubicBezTo>
                      <a:pt x="14" y="330"/>
                      <a:pt x="0" y="337"/>
                      <a:pt x="0" y="357"/>
                    </a:cubicBezTo>
                    <a:cubicBezTo>
                      <a:pt x="0" y="385"/>
                      <a:pt x="27" y="409"/>
                      <a:pt x="59" y="409"/>
                    </a:cubicBezTo>
                    <a:cubicBezTo>
                      <a:pt x="99" y="409"/>
                      <a:pt x="124" y="372"/>
                      <a:pt x="140" y="335"/>
                    </a:cubicBezTo>
                    <a:cubicBezTo>
                      <a:pt x="177" y="244"/>
                      <a:pt x="214" y="153"/>
                      <a:pt x="251" y="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47" name=""/>
              <p:cNvSpPr/>
              <p:nvPr/>
            </p:nvSpPr>
            <p:spPr>
              <a:xfrm>
                <a:off x="1288440" y="4699080"/>
                <a:ext cx="76320" cy="102240"/>
              </a:xfrm>
              <a:custGeom>
                <a:avLst/>
                <a:gdLst/>
                <a:ahLst/>
                <a:rect l="0" t="0" r="r" b="b"/>
                <a:pathLst>
                  <a:path w="212" h="284">
                    <a:moveTo>
                      <a:pt x="88" y="71"/>
                    </a:moveTo>
                    <a:cubicBezTo>
                      <a:pt x="88" y="48"/>
                      <a:pt x="88" y="24"/>
                      <a:pt x="88" y="0"/>
                    </a:cubicBezTo>
                    <a:cubicBezTo>
                      <a:pt x="59" y="2"/>
                      <a:pt x="29" y="5"/>
                      <a:pt x="0" y="7"/>
                    </a:cubicBezTo>
                    <a:cubicBezTo>
                      <a:pt x="0" y="14"/>
                      <a:pt x="0" y="21"/>
                      <a:pt x="0" y="27"/>
                    </a:cubicBezTo>
                    <a:cubicBezTo>
                      <a:pt x="45" y="27"/>
                      <a:pt x="48" y="33"/>
                      <a:pt x="48" y="64"/>
                    </a:cubicBezTo>
                    <a:cubicBezTo>
                      <a:pt x="48" y="122"/>
                      <a:pt x="48" y="179"/>
                      <a:pt x="48" y="236"/>
                    </a:cubicBezTo>
                    <a:cubicBezTo>
                      <a:pt x="48" y="264"/>
                      <a:pt x="43" y="264"/>
                      <a:pt x="0" y="264"/>
                    </a:cubicBezTo>
                    <a:cubicBezTo>
                      <a:pt x="0" y="271"/>
                      <a:pt x="0" y="277"/>
                      <a:pt x="0" y="284"/>
                    </a:cubicBezTo>
                    <a:cubicBezTo>
                      <a:pt x="25" y="284"/>
                      <a:pt x="54" y="282"/>
                      <a:pt x="72" y="282"/>
                    </a:cubicBezTo>
                    <a:cubicBezTo>
                      <a:pt x="97" y="282"/>
                      <a:pt x="127" y="282"/>
                      <a:pt x="152" y="284"/>
                    </a:cubicBezTo>
                    <a:cubicBezTo>
                      <a:pt x="152" y="277"/>
                      <a:pt x="152" y="271"/>
                      <a:pt x="152" y="264"/>
                    </a:cubicBezTo>
                    <a:cubicBezTo>
                      <a:pt x="148" y="264"/>
                      <a:pt x="143" y="264"/>
                      <a:pt x="138" y="264"/>
                    </a:cubicBezTo>
                    <a:cubicBezTo>
                      <a:pt x="91" y="264"/>
                      <a:pt x="91" y="258"/>
                      <a:pt x="91" y="235"/>
                    </a:cubicBezTo>
                    <a:cubicBezTo>
                      <a:pt x="91" y="202"/>
                      <a:pt x="91" y="169"/>
                      <a:pt x="91" y="136"/>
                    </a:cubicBezTo>
                    <a:cubicBezTo>
                      <a:pt x="91" y="71"/>
                      <a:pt x="117" y="15"/>
                      <a:pt x="165" y="15"/>
                    </a:cubicBezTo>
                    <a:cubicBezTo>
                      <a:pt x="169" y="15"/>
                      <a:pt x="170" y="15"/>
                      <a:pt x="172" y="15"/>
                    </a:cubicBezTo>
                    <a:cubicBezTo>
                      <a:pt x="170" y="16"/>
                      <a:pt x="158" y="24"/>
                      <a:pt x="158" y="40"/>
                    </a:cubicBezTo>
                    <a:cubicBezTo>
                      <a:pt x="158" y="59"/>
                      <a:pt x="170" y="68"/>
                      <a:pt x="185" y="68"/>
                    </a:cubicBezTo>
                    <a:cubicBezTo>
                      <a:pt x="195" y="68"/>
                      <a:pt x="212" y="60"/>
                      <a:pt x="212" y="40"/>
                    </a:cubicBezTo>
                    <a:cubicBezTo>
                      <a:pt x="212" y="20"/>
                      <a:pt x="192" y="0"/>
                      <a:pt x="165" y="0"/>
                    </a:cubicBezTo>
                    <a:cubicBezTo>
                      <a:pt x="118" y="0"/>
                      <a:pt x="97" y="44"/>
                      <a:pt x="88" y="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348" name=""/>
          <p:cNvGrpSpPr/>
          <p:nvPr/>
        </p:nvGrpSpPr>
        <p:grpSpPr>
          <a:xfrm>
            <a:off x="2116800" y="5109120"/>
            <a:ext cx="1298520" cy="429840"/>
            <a:chOff x="2116800" y="5109120"/>
            <a:chExt cx="1298520" cy="429840"/>
          </a:xfrm>
        </p:grpSpPr>
        <p:grpSp>
          <p:nvGrpSpPr>
            <p:cNvPr id="1349" name=""/>
            <p:cNvGrpSpPr/>
            <p:nvPr/>
          </p:nvGrpSpPr>
          <p:grpSpPr>
            <a:xfrm>
              <a:off x="2116800" y="5109120"/>
              <a:ext cx="1298520" cy="429840"/>
              <a:chOff x="2116800" y="5109120"/>
              <a:chExt cx="1298520" cy="429840"/>
            </a:xfrm>
          </p:grpSpPr>
          <p:sp>
            <p:nvSpPr>
              <p:cNvPr id="1350" name=""/>
              <p:cNvSpPr/>
              <p:nvPr/>
            </p:nvSpPr>
            <p:spPr>
              <a:xfrm>
                <a:off x="2124720" y="5117760"/>
                <a:ext cx="1282680" cy="412560"/>
              </a:xfrm>
              <a:custGeom>
                <a:avLst/>
                <a:gdLst/>
                <a:ahLst/>
                <a:rect l="0" t="0" r="r" b="b"/>
                <a:pathLst>
                  <a:path w="3563" h="1146">
                    <a:moveTo>
                      <a:pt x="0" y="0"/>
                    </a:moveTo>
                    <a:cubicBezTo>
                      <a:pt x="1188" y="0"/>
                      <a:pt x="2376" y="0"/>
                      <a:pt x="3563" y="0"/>
                    </a:cubicBezTo>
                    <a:cubicBezTo>
                      <a:pt x="3563" y="382"/>
                      <a:pt x="3563" y="764"/>
                      <a:pt x="3563" y="1146"/>
                    </a:cubicBezTo>
                    <a:cubicBezTo>
                      <a:pt x="2376" y="1146"/>
                      <a:pt x="1188" y="1146"/>
                      <a:pt x="0" y="1146"/>
                    </a:cubicBezTo>
                    <a:cubicBezTo>
                      <a:pt x="0" y="764"/>
                      <a:pt x="0" y="38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51" name=""/>
              <p:cNvSpPr/>
              <p:nvPr/>
            </p:nvSpPr>
            <p:spPr>
              <a:xfrm>
                <a:off x="2270520" y="5114880"/>
                <a:ext cx="113400" cy="119520"/>
              </a:xfrm>
              <a:custGeom>
                <a:avLst/>
                <a:gdLst/>
                <a:ahLst/>
                <a:rect l="0" t="0" r="r" b="b"/>
                <a:pathLst>
                  <a:path w="315" h="332">
                    <a:moveTo>
                      <a:pt x="168" y="8"/>
                    </a:moveTo>
                    <a:cubicBezTo>
                      <a:pt x="165" y="3"/>
                      <a:pt x="164" y="0"/>
                      <a:pt x="157" y="0"/>
                    </a:cubicBezTo>
                    <a:cubicBezTo>
                      <a:pt x="149" y="0"/>
                      <a:pt x="149" y="3"/>
                      <a:pt x="146" y="8"/>
                    </a:cubicBezTo>
                    <a:cubicBezTo>
                      <a:pt x="98" y="113"/>
                      <a:pt x="49" y="218"/>
                      <a:pt x="1" y="323"/>
                    </a:cubicBezTo>
                    <a:cubicBezTo>
                      <a:pt x="0" y="328"/>
                      <a:pt x="0" y="328"/>
                      <a:pt x="0" y="330"/>
                    </a:cubicBezTo>
                    <a:cubicBezTo>
                      <a:pt x="0" y="332"/>
                      <a:pt x="2" y="332"/>
                      <a:pt x="9" y="332"/>
                    </a:cubicBezTo>
                    <a:cubicBezTo>
                      <a:pt x="107" y="332"/>
                      <a:pt x="206" y="332"/>
                      <a:pt x="305" y="332"/>
                    </a:cubicBezTo>
                    <a:cubicBezTo>
                      <a:pt x="312" y="332"/>
                      <a:pt x="315" y="332"/>
                      <a:pt x="315" y="330"/>
                    </a:cubicBezTo>
                    <a:cubicBezTo>
                      <a:pt x="315" y="328"/>
                      <a:pt x="315" y="328"/>
                      <a:pt x="312" y="323"/>
                    </a:cubicBezTo>
                    <a:cubicBezTo>
                      <a:pt x="264" y="218"/>
                      <a:pt x="216" y="113"/>
                      <a:pt x="168" y="8"/>
                    </a:cubicBezTo>
                    <a:moveTo>
                      <a:pt x="143" y="46"/>
                    </a:moveTo>
                    <a:cubicBezTo>
                      <a:pt x="182" y="130"/>
                      <a:pt x="220" y="214"/>
                      <a:pt x="259" y="298"/>
                    </a:cubicBezTo>
                    <a:cubicBezTo>
                      <a:pt x="182" y="298"/>
                      <a:pt x="105" y="298"/>
                      <a:pt x="28" y="298"/>
                    </a:cubicBezTo>
                    <a:cubicBezTo>
                      <a:pt x="66" y="214"/>
                      <a:pt x="105" y="130"/>
                      <a:pt x="143" y="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52" name=""/>
              <p:cNvSpPr/>
              <p:nvPr/>
            </p:nvSpPr>
            <p:spPr>
              <a:xfrm>
                <a:off x="2401560" y="5120640"/>
                <a:ext cx="106200" cy="117720"/>
              </a:xfrm>
              <a:custGeom>
                <a:avLst/>
                <a:gdLst/>
                <a:ahLst/>
                <a:rect l="0" t="0" r="r" b="b"/>
                <a:pathLst>
                  <a:path w="295" h="327">
                    <a:moveTo>
                      <a:pt x="242" y="49"/>
                    </a:moveTo>
                    <a:cubicBezTo>
                      <a:pt x="247" y="29"/>
                      <a:pt x="254" y="16"/>
                      <a:pt x="288" y="15"/>
                    </a:cubicBezTo>
                    <a:cubicBezTo>
                      <a:pt x="290" y="15"/>
                      <a:pt x="295" y="13"/>
                      <a:pt x="295" y="5"/>
                    </a:cubicBezTo>
                    <a:cubicBezTo>
                      <a:pt x="295" y="4"/>
                      <a:pt x="295" y="0"/>
                      <a:pt x="289" y="0"/>
                    </a:cubicBezTo>
                    <a:cubicBezTo>
                      <a:pt x="276" y="0"/>
                      <a:pt x="261" y="1"/>
                      <a:pt x="247" y="1"/>
                    </a:cubicBezTo>
                    <a:cubicBezTo>
                      <a:pt x="232" y="1"/>
                      <a:pt x="216" y="0"/>
                      <a:pt x="202" y="0"/>
                    </a:cubicBezTo>
                    <a:cubicBezTo>
                      <a:pt x="199" y="0"/>
                      <a:pt x="194" y="0"/>
                      <a:pt x="194" y="9"/>
                    </a:cubicBezTo>
                    <a:cubicBezTo>
                      <a:pt x="194" y="15"/>
                      <a:pt x="198" y="15"/>
                      <a:pt x="202" y="15"/>
                    </a:cubicBezTo>
                    <a:cubicBezTo>
                      <a:pt x="226" y="15"/>
                      <a:pt x="231" y="24"/>
                      <a:pt x="231" y="34"/>
                    </a:cubicBezTo>
                    <a:cubicBezTo>
                      <a:pt x="231" y="36"/>
                      <a:pt x="230" y="42"/>
                      <a:pt x="230" y="44"/>
                    </a:cubicBezTo>
                    <a:cubicBezTo>
                      <a:pt x="217" y="99"/>
                      <a:pt x="204" y="155"/>
                      <a:pt x="191" y="210"/>
                    </a:cubicBezTo>
                    <a:cubicBezTo>
                      <a:pt x="176" y="273"/>
                      <a:pt x="128" y="312"/>
                      <a:pt x="85" y="312"/>
                    </a:cubicBezTo>
                    <a:cubicBezTo>
                      <a:pt x="56" y="312"/>
                      <a:pt x="33" y="293"/>
                      <a:pt x="33" y="253"/>
                    </a:cubicBezTo>
                    <a:cubicBezTo>
                      <a:pt x="33" y="252"/>
                      <a:pt x="33" y="237"/>
                      <a:pt x="38" y="216"/>
                    </a:cubicBezTo>
                    <a:cubicBezTo>
                      <a:pt x="51" y="156"/>
                      <a:pt x="65" y="96"/>
                      <a:pt x="79" y="36"/>
                    </a:cubicBezTo>
                    <a:cubicBezTo>
                      <a:pt x="83" y="19"/>
                      <a:pt x="84" y="15"/>
                      <a:pt x="114" y="15"/>
                    </a:cubicBezTo>
                    <a:cubicBezTo>
                      <a:pt x="126" y="15"/>
                      <a:pt x="129" y="15"/>
                      <a:pt x="129" y="5"/>
                    </a:cubicBezTo>
                    <a:cubicBezTo>
                      <a:pt x="129" y="0"/>
                      <a:pt x="124" y="0"/>
                      <a:pt x="123" y="0"/>
                    </a:cubicBezTo>
                    <a:cubicBezTo>
                      <a:pt x="112" y="0"/>
                      <a:pt x="80" y="1"/>
                      <a:pt x="68" y="1"/>
                    </a:cubicBezTo>
                    <a:cubicBezTo>
                      <a:pt x="56" y="1"/>
                      <a:pt x="26" y="0"/>
                      <a:pt x="13" y="0"/>
                    </a:cubicBezTo>
                    <a:cubicBezTo>
                      <a:pt x="10" y="0"/>
                      <a:pt x="5" y="0"/>
                      <a:pt x="5" y="9"/>
                    </a:cubicBezTo>
                    <a:cubicBezTo>
                      <a:pt x="5" y="15"/>
                      <a:pt x="10" y="15"/>
                      <a:pt x="17" y="15"/>
                    </a:cubicBezTo>
                    <a:cubicBezTo>
                      <a:pt x="18" y="15"/>
                      <a:pt x="27" y="15"/>
                      <a:pt x="34" y="15"/>
                    </a:cubicBezTo>
                    <a:cubicBezTo>
                      <a:pt x="41" y="16"/>
                      <a:pt x="45" y="16"/>
                      <a:pt x="45" y="23"/>
                    </a:cubicBezTo>
                    <a:cubicBezTo>
                      <a:pt x="45" y="25"/>
                      <a:pt x="40" y="45"/>
                      <a:pt x="38" y="56"/>
                    </a:cubicBezTo>
                    <a:cubicBezTo>
                      <a:pt x="34" y="69"/>
                      <a:pt x="31" y="83"/>
                      <a:pt x="28" y="97"/>
                    </a:cubicBezTo>
                    <a:cubicBezTo>
                      <a:pt x="24" y="114"/>
                      <a:pt x="4" y="203"/>
                      <a:pt x="2" y="210"/>
                    </a:cubicBezTo>
                    <a:cubicBezTo>
                      <a:pt x="0" y="224"/>
                      <a:pt x="0" y="230"/>
                      <a:pt x="0" y="238"/>
                    </a:cubicBezTo>
                    <a:cubicBezTo>
                      <a:pt x="0" y="295"/>
                      <a:pt x="38" y="327"/>
                      <a:pt x="83" y="327"/>
                    </a:cubicBezTo>
                    <a:cubicBezTo>
                      <a:pt x="137" y="327"/>
                      <a:pt x="190" y="274"/>
                      <a:pt x="204" y="213"/>
                    </a:cubicBezTo>
                    <a:cubicBezTo>
                      <a:pt x="217" y="158"/>
                      <a:pt x="229" y="104"/>
                      <a:pt x="242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53" name=""/>
              <p:cNvSpPr/>
              <p:nvPr/>
            </p:nvSpPr>
            <p:spPr>
              <a:xfrm>
                <a:off x="2504160" y="5179680"/>
                <a:ext cx="82080" cy="79920"/>
              </a:xfrm>
              <a:custGeom>
                <a:avLst/>
                <a:gdLst/>
                <a:ahLst/>
                <a:rect l="0" t="0" r="r" b="b"/>
                <a:pathLst>
                  <a:path w="228" h="222">
                    <a:moveTo>
                      <a:pt x="35" y="197"/>
                    </a:moveTo>
                    <a:cubicBezTo>
                      <a:pt x="32" y="208"/>
                      <a:pt x="32" y="210"/>
                      <a:pt x="9" y="210"/>
                    </a:cubicBezTo>
                    <a:cubicBezTo>
                      <a:pt x="4" y="210"/>
                      <a:pt x="0" y="210"/>
                      <a:pt x="0" y="217"/>
                    </a:cubicBezTo>
                    <a:cubicBezTo>
                      <a:pt x="0" y="222"/>
                      <a:pt x="4" y="222"/>
                      <a:pt x="9" y="222"/>
                    </a:cubicBezTo>
                    <a:cubicBezTo>
                      <a:pt x="47" y="222"/>
                      <a:pt x="85" y="222"/>
                      <a:pt x="124" y="222"/>
                    </a:cubicBezTo>
                    <a:cubicBezTo>
                      <a:pt x="174" y="222"/>
                      <a:pt x="213" y="185"/>
                      <a:pt x="213" y="152"/>
                    </a:cubicBezTo>
                    <a:cubicBezTo>
                      <a:pt x="213" y="130"/>
                      <a:pt x="193" y="110"/>
                      <a:pt x="162" y="106"/>
                    </a:cubicBezTo>
                    <a:cubicBezTo>
                      <a:pt x="198" y="99"/>
                      <a:pt x="228" y="74"/>
                      <a:pt x="228" y="46"/>
                    </a:cubicBezTo>
                    <a:cubicBezTo>
                      <a:pt x="228" y="21"/>
                      <a:pt x="205" y="0"/>
                      <a:pt x="166" y="0"/>
                    </a:cubicBezTo>
                    <a:cubicBezTo>
                      <a:pt x="130" y="0"/>
                      <a:pt x="94" y="0"/>
                      <a:pt x="57" y="0"/>
                    </a:cubicBezTo>
                    <a:cubicBezTo>
                      <a:pt x="52" y="0"/>
                      <a:pt x="47" y="0"/>
                      <a:pt x="47" y="8"/>
                    </a:cubicBezTo>
                    <a:cubicBezTo>
                      <a:pt x="47" y="12"/>
                      <a:pt x="51" y="12"/>
                      <a:pt x="57" y="12"/>
                    </a:cubicBezTo>
                    <a:cubicBezTo>
                      <a:pt x="58" y="12"/>
                      <a:pt x="63" y="12"/>
                      <a:pt x="69" y="13"/>
                    </a:cubicBezTo>
                    <a:cubicBezTo>
                      <a:pt x="75" y="13"/>
                      <a:pt x="75" y="15"/>
                      <a:pt x="75" y="17"/>
                    </a:cubicBezTo>
                    <a:cubicBezTo>
                      <a:pt x="75" y="19"/>
                      <a:pt x="75" y="20"/>
                      <a:pt x="74" y="24"/>
                    </a:cubicBezTo>
                    <a:cubicBezTo>
                      <a:pt x="61" y="82"/>
                      <a:pt x="48" y="139"/>
                      <a:pt x="35" y="197"/>
                    </a:cubicBezTo>
                    <a:moveTo>
                      <a:pt x="83" y="102"/>
                    </a:moveTo>
                    <a:cubicBezTo>
                      <a:pt x="89" y="75"/>
                      <a:pt x="95" y="49"/>
                      <a:pt x="101" y="23"/>
                    </a:cubicBezTo>
                    <a:cubicBezTo>
                      <a:pt x="103" y="13"/>
                      <a:pt x="103" y="12"/>
                      <a:pt x="115" y="12"/>
                    </a:cubicBezTo>
                    <a:cubicBezTo>
                      <a:pt x="131" y="12"/>
                      <a:pt x="146" y="12"/>
                      <a:pt x="162" y="12"/>
                    </a:cubicBezTo>
                    <a:cubicBezTo>
                      <a:pt x="192" y="12"/>
                      <a:pt x="199" y="34"/>
                      <a:pt x="199" y="46"/>
                    </a:cubicBezTo>
                    <a:cubicBezTo>
                      <a:pt x="199" y="73"/>
                      <a:pt x="171" y="102"/>
                      <a:pt x="131" y="102"/>
                    </a:cubicBezTo>
                    <a:cubicBezTo>
                      <a:pt x="115" y="102"/>
                      <a:pt x="99" y="102"/>
                      <a:pt x="83" y="102"/>
                    </a:cubicBezTo>
                    <a:moveTo>
                      <a:pt x="68" y="210"/>
                    </a:moveTo>
                    <a:cubicBezTo>
                      <a:pt x="60" y="210"/>
                      <a:pt x="58" y="210"/>
                      <a:pt x="58" y="208"/>
                    </a:cubicBezTo>
                    <a:cubicBezTo>
                      <a:pt x="58" y="207"/>
                      <a:pt x="58" y="205"/>
                      <a:pt x="60" y="201"/>
                    </a:cubicBezTo>
                    <a:cubicBezTo>
                      <a:pt x="66" y="171"/>
                      <a:pt x="73" y="141"/>
                      <a:pt x="80" y="111"/>
                    </a:cubicBezTo>
                    <a:cubicBezTo>
                      <a:pt x="101" y="111"/>
                      <a:pt x="122" y="111"/>
                      <a:pt x="143" y="111"/>
                    </a:cubicBezTo>
                    <a:cubicBezTo>
                      <a:pt x="171" y="111"/>
                      <a:pt x="182" y="131"/>
                      <a:pt x="182" y="151"/>
                    </a:cubicBezTo>
                    <a:cubicBezTo>
                      <a:pt x="182" y="183"/>
                      <a:pt x="152" y="210"/>
                      <a:pt x="117" y="210"/>
                    </a:cubicBezTo>
                    <a:cubicBezTo>
                      <a:pt x="100" y="210"/>
                      <a:pt x="84" y="210"/>
                      <a:pt x="68" y="2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4920" bIns="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54" name=""/>
              <p:cNvSpPr/>
              <p:nvPr/>
            </p:nvSpPr>
            <p:spPr>
              <a:xfrm>
                <a:off x="2616840" y="5109120"/>
                <a:ext cx="36000" cy="167400"/>
              </a:xfrm>
              <a:custGeom>
                <a:avLst/>
                <a:gdLst/>
                <a:ahLst/>
                <a:rect l="0" t="0" r="r" b="b"/>
                <a:pathLst>
                  <a:path w="100" h="465">
                    <a:moveTo>
                      <a:pt x="100" y="461"/>
                    </a:moveTo>
                    <a:cubicBezTo>
                      <a:pt x="100" y="459"/>
                      <a:pt x="100" y="458"/>
                      <a:pt x="92" y="450"/>
                    </a:cubicBezTo>
                    <a:cubicBezTo>
                      <a:pt x="39" y="392"/>
                      <a:pt x="26" y="303"/>
                      <a:pt x="26" y="233"/>
                    </a:cubicBezTo>
                    <a:cubicBezTo>
                      <a:pt x="26" y="152"/>
                      <a:pt x="41" y="71"/>
                      <a:pt x="94" y="13"/>
                    </a:cubicBezTo>
                    <a:cubicBezTo>
                      <a:pt x="100" y="7"/>
                      <a:pt x="100" y="7"/>
                      <a:pt x="100" y="5"/>
                    </a:cubicBezTo>
                    <a:cubicBezTo>
                      <a:pt x="100" y="1"/>
                      <a:pt x="98" y="0"/>
                      <a:pt x="95" y="0"/>
                    </a:cubicBezTo>
                    <a:cubicBezTo>
                      <a:pt x="91" y="0"/>
                      <a:pt x="52" y="32"/>
                      <a:pt x="28" y="91"/>
                    </a:cubicBezTo>
                    <a:cubicBezTo>
                      <a:pt x="6" y="142"/>
                      <a:pt x="0" y="193"/>
                      <a:pt x="0" y="233"/>
                    </a:cubicBezTo>
                    <a:cubicBezTo>
                      <a:pt x="0" y="269"/>
                      <a:pt x="5" y="324"/>
                      <a:pt x="29" y="377"/>
                    </a:cubicBezTo>
                    <a:cubicBezTo>
                      <a:pt x="55" y="434"/>
                      <a:pt x="91" y="465"/>
                      <a:pt x="95" y="465"/>
                    </a:cubicBezTo>
                    <a:cubicBezTo>
                      <a:pt x="98" y="465"/>
                      <a:pt x="100" y="463"/>
                      <a:pt x="100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55" name=""/>
              <p:cNvSpPr/>
              <p:nvPr/>
            </p:nvSpPr>
            <p:spPr>
              <a:xfrm>
                <a:off x="2665080" y="5130000"/>
                <a:ext cx="47160" cy="106200"/>
              </a:xfrm>
              <a:custGeom>
                <a:avLst/>
                <a:gdLst/>
                <a:ahLst/>
                <a:rect l="0" t="0" r="r" b="b"/>
                <a:pathLst>
                  <a:path w="131" h="295">
                    <a:moveTo>
                      <a:pt x="79" y="105"/>
                    </a:moveTo>
                    <a:cubicBezTo>
                      <a:pt x="92" y="105"/>
                      <a:pt x="106" y="105"/>
                      <a:pt x="119" y="105"/>
                    </a:cubicBezTo>
                    <a:cubicBezTo>
                      <a:pt x="128" y="105"/>
                      <a:pt x="131" y="105"/>
                      <a:pt x="131" y="95"/>
                    </a:cubicBezTo>
                    <a:cubicBezTo>
                      <a:pt x="131" y="90"/>
                      <a:pt x="128" y="90"/>
                      <a:pt x="119" y="90"/>
                    </a:cubicBezTo>
                    <a:cubicBezTo>
                      <a:pt x="107" y="90"/>
                      <a:pt x="94" y="90"/>
                      <a:pt x="81" y="90"/>
                    </a:cubicBezTo>
                    <a:cubicBezTo>
                      <a:pt x="97" y="24"/>
                      <a:pt x="100" y="15"/>
                      <a:pt x="100" y="12"/>
                    </a:cubicBezTo>
                    <a:cubicBezTo>
                      <a:pt x="100" y="4"/>
                      <a:pt x="95" y="0"/>
                      <a:pt x="88" y="0"/>
                    </a:cubicBezTo>
                    <a:cubicBezTo>
                      <a:pt x="86" y="0"/>
                      <a:pt x="74" y="0"/>
                      <a:pt x="70" y="16"/>
                    </a:cubicBezTo>
                    <a:cubicBezTo>
                      <a:pt x="65" y="41"/>
                      <a:pt x="59" y="65"/>
                      <a:pt x="53" y="90"/>
                    </a:cubicBezTo>
                    <a:cubicBezTo>
                      <a:pt x="40" y="90"/>
                      <a:pt x="27" y="90"/>
                      <a:pt x="13" y="90"/>
                    </a:cubicBezTo>
                    <a:cubicBezTo>
                      <a:pt x="5" y="90"/>
                      <a:pt x="0" y="90"/>
                      <a:pt x="0" y="99"/>
                    </a:cubicBezTo>
                    <a:cubicBezTo>
                      <a:pt x="0" y="105"/>
                      <a:pt x="4" y="105"/>
                      <a:pt x="12" y="105"/>
                    </a:cubicBezTo>
                    <a:cubicBezTo>
                      <a:pt x="25" y="105"/>
                      <a:pt x="37" y="105"/>
                      <a:pt x="50" y="105"/>
                    </a:cubicBezTo>
                    <a:cubicBezTo>
                      <a:pt x="19" y="237"/>
                      <a:pt x="17" y="245"/>
                      <a:pt x="17" y="253"/>
                    </a:cubicBezTo>
                    <a:cubicBezTo>
                      <a:pt x="17" y="278"/>
                      <a:pt x="34" y="295"/>
                      <a:pt x="57" y="295"/>
                    </a:cubicBezTo>
                    <a:cubicBezTo>
                      <a:pt x="101" y="295"/>
                      <a:pt x="125" y="228"/>
                      <a:pt x="125" y="224"/>
                    </a:cubicBezTo>
                    <a:cubicBezTo>
                      <a:pt x="125" y="220"/>
                      <a:pt x="122" y="220"/>
                      <a:pt x="119" y="220"/>
                    </a:cubicBezTo>
                    <a:cubicBezTo>
                      <a:pt x="115" y="220"/>
                      <a:pt x="115" y="221"/>
                      <a:pt x="113" y="226"/>
                    </a:cubicBezTo>
                    <a:cubicBezTo>
                      <a:pt x="95" y="274"/>
                      <a:pt x="72" y="286"/>
                      <a:pt x="57" y="286"/>
                    </a:cubicBezTo>
                    <a:cubicBezTo>
                      <a:pt x="49" y="286"/>
                      <a:pt x="45" y="279"/>
                      <a:pt x="45" y="263"/>
                    </a:cubicBezTo>
                    <a:cubicBezTo>
                      <a:pt x="45" y="253"/>
                      <a:pt x="45" y="250"/>
                      <a:pt x="47" y="242"/>
                    </a:cubicBezTo>
                    <a:cubicBezTo>
                      <a:pt x="58" y="196"/>
                      <a:pt x="68" y="150"/>
                      <a:pt x="79" y="1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56" name=""/>
              <p:cNvSpPr/>
              <p:nvPr/>
            </p:nvSpPr>
            <p:spPr>
              <a:xfrm>
                <a:off x="2725920" y="5109120"/>
                <a:ext cx="36000" cy="167400"/>
              </a:xfrm>
              <a:custGeom>
                <a:avLst/>
                <a:gdLst/>
                <a:ahLst/>
                <a:rect l="0" t="0" r="r" b="b"/>
                <a:pathLst>
                  <a:path w="100" h="465">
                    <a:moveTo>
                      <a:pt x="100" y="233"/>
                    </a:moveTo>
                    <a:cubicBezTo>
                      <a:pt x="100" y="196"/>
                      <a:pt x="95" y="140"/>
                      <a:pt x="72" y="87"/>
                    </a:cubicBezTo>
                    <a:cubicBezTo>
                      <a:pt x="45" y="30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7"/>
                      <a:pt x="0" y="7"/>
                      <a:pt x="9" y="16"/>
                    </a:cubicBezTo>
                    <a:cubicBezTo>
                      <a:pt x="50" y="62"/>
                      <a:pt x="74" y="135"/>
                      <a:pt x="74" y="233"/>
                    </a:cubicBezTo>
                    <a:cubicBezTo>
                      <a:pt x="74" y="312"/>
                      <a:pt x="58" y="393"/>
                      <a:pt x="6" y="453"/>
                    </a:cubicBezTo>
                    <a:cubicBezTo>
                      <a:pt x="0" y="458"/>
                      <a:pt x="0" y="459"/>
                      <a:pt x="0" y="461"/>
                    </a:cubicBezTo>
                    <a:cubicBezTo>
                      <a:pt x="0" y="463"/>
                      <a:pt x="2" y="465"/>
                      <a:pt x="5" y="465"/>
                    </a:cubicBezTo>
                    <a:cubicBezTo>
                      <a:pt x="9" y="465"/>
                      <a:pt x="47" y="433"/>
                      <a:pt x="73" y="375"/>
                    </a:cubicBezTo>
                    <a:cubicBezTo>
                      <a:pt x="94" y="323"/>
                      <a:pt x="100" y="271"/>
                      <a:pt x="100" y="2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57" name=""/>
              <p:cNvSpPr/>
              <p:nvPr/>
            </p:nvSpPr>
            <p:spPr>
              <a:xfrm>
                <a:off x="2116800" y="5302440"/>
                <a:ext cx="806400" cy="6840"/>
              </a:xfrm>
              <a:custGeom>
                <a:avLst/>
                <a:gdLst/>
                <a:ahLst/>
                <a:rect l="0" t="0" r="r" b="b"/>
                <a:pathLst>
                  <a:path w="2240" h="19">
                    <a:moveTo>
                      <a:pt x="0" y="0"/>
                    </a:moveTo>
                    <a:cubicBezTo>
                      <a:pt x="747" y="0"/>
                      <a:pt x="1493" y="0"/>
                      <a:pt x="2240" y="0"/>
                    </a:cubicBezTo>
                    <a:cubicBezTo>
                      <a:pt x="2240" y="6"/>
                      <a:pt x="2240" y="12"/>
                      <a:pt x="2240" y="19"/>
                    </a:cubicBezTo>
                    <a:cubicBezTo>
                      <a:pt x="1493" y="19"/>
                      <a:pt x="747" y="19"/>
                      <a:pt x="0" y="19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160" bIns="-381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58" name=""/>
              <p:cNvSpPr/>
              <p:nvPr/>
            </p:nvSpPr>
            <p:spPr>
              <a:xfrm>
                <a:off x="2124360" y="5369760"/>
                <a:ext cx="113400" cy="120240"/>
              </a:xfrm>
              <a:custGeom>
                <a:avLst/>
                <a:gdLst/>
                <a:ahLst/>
                <a:rect l="0" t="0" r="r" b="b"/>
                <a:pathLst>
                  <a:path w="315" h="334">
                    <a:moveTo>
                      <a:pt x="169" y="9"/>
                    </a:moveTo>
                    <a:cubicBezTo>
                      <a:pt x="165" y="3"/>
                      <a:pt x="164" y="0"/>
                      <a:pt x="157" y="0"/>
                    </a:cubicBezTo>
                    <a:cubicBezTo>
                      <a:pt x="149" y="0"/>
                      <a:pt x="149" y="3"/>
                      <a:pt x="146" y="9"/>
                    </a:cubicBezTo>
                    <a:cubicBezTo>
                      <a:pt x="98" y="114"/>
                      <a:pt x="49" y="219"/>
                      <a:pt x="1" y="324"/>
                    </a:cubicBezTo>
                    <a:cubicBezTo>
                      <a:pt x="0" y="328"/>
                      <a:pt x="0" y="328"/>
                      <a:pt x="0" y="330"/>
                    </a:cubicBezTo>
                    <a:cubicBezTo>
                      <a:pt x="0" y="334"/>
                      <a:pt x="2" y="334"/>
                      <a:pt x="9" y="334"/>
                    </a:cubicBezTo>
                    <a:cubicBezTo>
                      <a:pt x="107" y="334"/>
                      <a:pt x="206" y="334"/>
                      <a:pt x="305" y="334"/>
                    </a:cubicBezTo>
                    <a:cubicBezTo>
                      <a:pt x="312" y="334"/>
                      <a:pt x="315" y="334"/>
                      <a:pt x="315" y="330"/>
                    </a:cubicBezTo>
                    <a:cubicBezTo>
                      <a:pt x="314" y="328"/>
                      <a:pt x="315" y="328"/>
                      <a:pt x="312" y="324"/>
                    </a:cubicBezTo>
                    <a:cubicBezTo>
                      <a:pt x="265" y="219"/>
                      <a:pt x="217" y="114"/>
                      <a:pt x="169" y="9"/>
                    </a:cubicBezTo>
                    <a:moveTo>
                      <a:pt x="143" y="48"/>
                    </a:moveTo>
                    <a:cubicBezTo>
                      <a:pt x="182" y="131"/>
                      <a:pt x="220" y="214"/>
                      <a:pt x="259" y="298"/>
                    </a:cubicBezTo>
                    <a:cubicBezTo>
                      <a:pt x="182" y="298"/>
                      <a:pt x="105" y="298"/>
                      <a:pt x="28" y="298"/>
                    </a:cubicBezTo>
                    <a:cubicBezTo>
                      <a:pt x="66" y="214"/>
                      <a:pt x="105" y="131"/>
                      <a:pt x="143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59" name=""/>
              <p:cNvSpPr/>
              <p:nvPr/>
            </p:nvSpPr>
            <p:spPr>
              <a:xfrm>
                <a:off x="2255400" y="5375520"/>
                <a:ext cx="106200" cy="117720"/>
              </a:xfrm>
              <a:custGeom>
                <a:avLst/>
                <a:gdLst/>
                <a:ahLst/>
                <a:rect l="0" t="0" r="r" b="b"/>
                <a:pathLst>
                  <a:path w="295" h="327">
                    <a:moveTo>
                      <a:pt x="242" y="49"/>
                    </a:moveTo>
                    <a:cubicBezTo>
                      <a:pt x="247" y="29"/>
                      <a:pt x="254" y="16"/>
                      <a:pt x="288" y="15"/>
                    </a:cubicBezTo>
                    <a:cubicBezTo>
                      <a:pt x="290" y="15"/>
                      <a:pt x="295" y="15"/>
                      <a:pt x="295" y="5"/>
                    </a:cubicBezTo>
                    <a:cubicBezTo>
                      <a:pt x="293" y="4"/>
                      <a:pt x="295" y="0"/>
                      <a:pt x="289" y="0"/>
                    </a:cubicBezTo>
                    <a:cubicBezTo>
                      <a:pt x="276" y="0"/>
                      <a:pt x="261" y="1"/>
                      <a:pt x="247" y="1"/>
                    </a:cubicBezTo>
                    <a:cubicBezTo>
                      <a:pt x="232" y="1"/>
                      <a:pt x="216" y="0"/>
                      <a:pt x="202" y="0"/>
                    </a:cubicBezTo>
                    <a:cubicBezTo>
                      <a:pt x="199" y="0"/>
                      <a:pt x="194" y="0"/>
                      <a:pt x="194" y="9"/>
                    </a:cubicBezTo>
                    <a:cubicBezTo>
                      <a:pt x="194" y="15"/>
                      <a:pt x="198" y="15"/>
                      <a:pt x="202" y="15"/>
                    </a:cubicBezTo>
                    <a:cubicBezTo>
                      <a:pt x="226" y="15"/>
                      <a:pt x="231" y="25"/>
                      <a:pt x="231" y="34"/>
                    </a:cubicBezTo>
                    <a:cubicBezTo>
                      <a:pt x="231" y="36"/>
                      <a:pt x="230" y="44"/>
                      <a:pt x="230" y="45"/>
                    </a:cubicBezTo>
                    <a:cubicBezTo>
                      <a:pt x="217" y="100"/>
                      <a:pt x="204" y="155"/>
                      <a:pt x="191" y="210"/>
                    </a:cubicBezTo>
                    <a:cubicBezTo>
                      <a:pt x="176" y="273"/>
                      <a:pt x="128" y="314"/>
                      <a:pt x="85" y="314"/>
                    </a:cubicBezTo>
                    <a:cubicBezTo>
                      <a:pt x="56" y="314"/>
                      <a:pt x="33" y="293"/>
                      <a:pt x="33" y="253"/>
                    </a:cubicBezTo>
                    <a:cubicBezTo>
                      <a:pt x="33" y="252"/>
                      <a:pt x="33" y="237"/>
                      <a:pt x="38" y="217"/>
                    </a:cubicBezTo>
                    <a:cubicBezTo>
                      <a:pt x="51" y="157"/>
                      <a:pt x="65" y="96"/>
                      <a:pt x="79" y="36"/>
                    </a:cubicBezTo>
                    <a:cubicBezTo>
                      <a:pt x="83" y="19"/>
                      <a:pt x="84" y="15"/>
                      <a:pt x="114" y="15"/>
                    </a:cubicBezTo>
                    <a:cubicBezTo>
                      <a:pt x="126" y="15"/>
                      <a:pt x="129" y="15"/>
                      <a:pt x="129" y="5"/>
                    </a:cubicBezTo>
                    <a:cubicBezTo>
                      <a:pt x="129" y="0"/>
                      <a:pt x="124" y="0"/>
                      <a:pt x="123" y="0"/>
                    </a:cubicBezTo>
                    <a:cubicBezTo>
                      <a:pt x="112" y="0"/>
                      <a:pt x="80" y="1"/>
                      <a:pt x="68" y="1"/>
                    </a:cubicBezTo>
                    <a:cubicBezTo>
                      <a:pt x="56" y="1"/>
                      <a:pt x="26" y="0"/>
                      <a:pt x="13" y="0"/>
                    </a:cubicBezTo>
                    <a:cubicBezTo>
                      <a:pt x="10" y="0"/>
                      <a:pt x="5" y="0"/>
                      <a:pt x="5" y="9"/>
                    </a:cubicBezTo>
                    <a:cubicBezTo>
                      <a:pt x="5" y="15"/>
                      <a:pt x="10" y="15"/>
                      <a:pt x="17" y="15"/>
                    </a:cubicBezTo>
                    <a:cubicBezTo>
                      <a:pt x="18" y="15"/>
                      <a:pt x="27" y="15"/>
                      <a:pt x="34" y="16"/>
                    </a:cubicBezTo>
                    <a:cubicBezTo>
                      <a:pt x="41" y="16"/>
                      <a:pt x="45" y="17"/>
                      <a:pt x="45" y="23"/>
                    </a:cubicBezTo>
                    <a:cubicBezTo>
                      <a:pt x="45" y="25"/>
                      <a:pt x="40" y="45"/>
                      <a:pt x="38" y="56"/>
                    </a:cubicBezTo>
                    <a:cubicBezTo>
                      <a:pt x="34" y="69"/>
                      <a:pt x="31" y="83"/>
                      <a:pt x="28" y="97"/>
                    </a:cubicBezTo>
                    <a:cubicBezTo>
                      <a:pt x="24" y="115"/>
                      <a:pt x="4" y="203"/>
                      <a:pt x="2" y="212"/>
                    </a:cubicBezTo>
                    <a:cubicBezTo>
                      <a:pt x="0" y="224"/>
                      <a:pt x="0" y="232"/>
                      <a:pt x="0" y="238"/>
                    </a:cubicBezTo>
                    <a:cubicBezTo>
                      <a:pt x="0" y="295"/>
                      <a:pt x="39" y="327"/>
                      <a:pt x="83" y="327"/>
                    </a:cubicBezTo>
                    <a:cubicBezTo>
                      <a:pt x="137" y="327"/>
                      <a:pt x="190" y="275"/>
                      <a:pt x="204" y="213"/>
                    </a:cubicBezTo>
                    <a:cubicBezTo>
                      <a:pt x="217" y="158"/>
                      <a:pt x="229" y="104"/>
                      <a:pt x="242" y="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60" name=""/>
              <p:cNvSpPr/>
              <p:nvPr/>
            </p:nvSpPr>
            <p:spPr>
              <a:xfrm>
                <a:off x="2372760" y="5329440"/>
                <a:ext cx="78480" cy="79920"/>
              </a:xfrm>
              <a:custGeom>
                <a:avLst/>
                <a:gdLst/>
                <a:ahLst/>
                <a:rect l="0" t="0" r="r" b="b"/>
                <a:pathLst>
                  <a:path w="218" h="222">
                    <a:moveTo>
                      <a:pt x="61" y="5"/>
                    </a:moveTo>
                    <a:cubicBezTo>
                      <a:pt x="58" y="1"/>
                      <a:pt x="57" y="0"/>
                      <a:pt x="51" y="0"/>
                    </a:cubicBezTo>
                    <a:cubicBezTo>
                      <a:pt x="34" y="0"/>
                      <a:pt x="17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3" y="12"/>
                      <a:pt x="6" y="12"/>
                      <a:pt x="9" y="12"/>
                    </a:cubicBezTo>
                    <a:cubicBezTo>
                      <a:pt x="22" y="12"/>
                      <a:pt x="29" y="13"/>
                      <a:pt x="30" y="15"/>
                    </a:cubicBezTo>
                    <a:cubicBezTo>
                      <a:pt x="30" y="72"/>
                      <a:pt x="30" y="130"/>
                      <a:pt x="30" y="188"/>
                    </a:cubicBezTo>
                    <a:cubicBezTo>
                      <a:pt x="30" y="196"/>
                      <a:pt x="30" y="210"/>
                      <a:pt x="0" y="210"/>
                    </a:cubicBezTo>
                    <a:cubicBezTo>
                      <a:pt x="0" y="214"/>
                      <a:pt x="0" y="218"/>
                      <a:pt x="0" y="222"/>
                    </a:cubicBezTo>
                    <a:cubicBezTo>
                      <a:pt x="12" y="221"/>
                      <a:pt x="24" y="221"/>
                      <a:pt x="36" y="221"/>
                    </a:cubicBezTo>
                    <a:cubicBezTo>
                      <a:pt x="49" y="221"/>
                      <a:pt x="61" y="221"/>
                      <a:pt x="73" y="222"/>
                    </a:cubicBezTo>
                    <a:cubicBezTo>
                      <a:pt x="73" y="218"/>
                      <a:pt x="73" y="214"/>
                      <a:pt x="73" y="210"/>
                    </a:cubicBezTo>
                    <a:cubicBezTo>
                      <a:pt x="43" y="210"/>
                      <a:pt x="43" y="196"/>
                      <a:pt x="43" y="188"/>
                    </a:cubicBezTo>
                    <a:cubicBezTo>
                      <a:pt x="43" y="133"/>
                      <a:pt x="43" y="78"/>
                      <a:pt x="43" y="23"/>
                    </a:cubicBezTo>
                    <a:cubicBezTo>
                      <a:pt x="87" y="87"/>
                      <a:pt x="131" y="152"/>
                      <a:pt x="175" y="217"/>
                    </a:cubicBezTo>
                    <a:cubicBezTo>
                      <a:pt x="177" y="222"/>
                      <a:pt x="179" y="222"/>
                      <a:pt x="181" y="222"/>
                    </a:cubicBezTo>
                    <a:cubicBezTo>
                      <a:pt x="187" y="222"/>
                      <a:pt x="187" y="220"/>
                      <a:pt x="187" y="213"/>
                    </a:cubicBezTo>
                    <a:cubicBezTo>
                      <a:pt x="187" y="154"/>
                      <a:pt x="187" y="95"/>
                      <a:pt x="187" y="36"/>
                    </a:cubicBezTo>
                    <a:cubicBezTo>
                      <a:pt x="187" y="26"/>
                      <a:pt x="187" y="12"/>
                      <a:pt x="218" y="12"/>
                    </a:cubicBezTo>
                    <a:cubicBezTo>
                      <a:pt x="218" y="8"/>
                      <a:pt x="218" y="4"/>
                      <a:pt x="218" y="0"/>
                    </a:cubicBezTo>
                    <a:cubicBezTo>
                      <a:pt x="205" y="1"/>
                      <a:pt x="194" y="1"/>
                      <a:pt x="181" y="1"/>
                    </a:cubicBezTo>
                    <a:cubicBezTo>
                      <a:pt x="168" y="1"/>
                      <a:pt x="158" y="1"/>
                      <a:pt x="145" y="0"/>
                    </a:cubicBezTo>
                    <a:cubicBezTo>
                      <a:pt x="145" y="4"/>
                      <a:pt x="145" y="8"/>
                      <a:pt x="145" y="12"/>
                    </a:cubicBezTo>
                    <a:cubicBezTo>
                      <a:pt x="176" y="12"/>
                      <a:pt x="176" y="26"/>
                      <a:pt x="176" y="36"/>
                    </a:cubicBezTo>
                    <a:cubicBezTo>
                      <a:pt x="176" y="82"/>
                      <a:pt x="176" y="128"/>
                      <a:pt x="176" y="173"/>
                    </a:cubicBezTo>
                    <a:cubicBezTo>
                      <a:pt x="138" y="117"/>
                      <a:pt x="99" y="61"/>
                      <a:pt x="61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4920" bIns="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61" name=""/>
              <p:cNvSpPr/>
              <p:nvPr/>
            </p:nvSpPr>
            <p:spPr>
              <a:xfrm>
                <a:off x="2461680" y="5356800"/>
                <a:ext cx="52920" cy="53280"/>
              </a:xfrm>
              <a:custGeom>
                <a:avLst/>
                <a:gdLst/>
                <a:ahLst/>
                <a:rect l="0" t="0" r="r" b="b"/>
                <a:pathLst>
                  <a:path w="147" h="148">
                    <a:moveTo>
                      <a:pt x="147" y="77"/>
                    </a:moveTo>
                    <a:cubicBezTo>
                      <a:pt x="147" y="36"/>
                      <a:pt x="114" y="0"/>
                      <a:pt x="73" y="0"/>
                    </a:cubicBezTo>
                    <a:cubicBezTo>
                      <a:pt x="32" y="0"/>
                      <a:pt x="0" y="36"/>
                      <a:pt x="0" y="77"/>
                    </a:cubicBezTo>
                    <a:cubicBezTo>
                      <a:pt x="0" y="116"/>
                      <a:pt x="32" y="148"/>
                      <a:pt x="73" y="148"/>
                    </a:cubicBezTo>
                    <a:cubicBezTo>
                      <a:pt x="114" y="148"/>
                      <a:pt x="147" y="116"/>
                      <a:pt x="147" y="77"/>
                    </a:cubicBezTo>
                    <a:moveTo>
                      <a:pt x="73" y="139"/>
                    </a:moveTo>
                    <a:cubicBezTo>
                      <a:pt x="62" y="139"/>
                      <a:pt x="46" y="135"/>
                      <a:pt x="36" y="119"/>
                    </a:cubicBezTo>
                    <a:cubicBezTo>
                      <a:pt x="28" y="106"/>
                      <a:pt x="28" y="89"/>
                      <a:pt x="28" y="74"/>
                    </a:cubicBezTo>
                    <a:cubicBezTo>
                      <a:pt x="28" y="60"/>
                      <a:pt x="28" y="40"/>
                      <a:pt x="38" y="26"/>
                    </a:cubicBezTo>
                    <a:cubicBezTo>
                      <a:pt x="46" y="17"/>
                      <a:pt x="58" y="9"/>
                      <a:pt x="73" y="9"/>
                    </a:cubicBezTo>
                    <a:cubicBezTo>
                      <a:pt x="91" y="9"/>
                      <a:pt x="103" y="19"/>
                      <a:pt x="111" y="29"/>
                    </a:cubicBezTo>
                    <a:cubicBezTo>
                      <a:pt x="119" y="41"/>
                      <a:pt x="119" y="59"/>
                      <a:pt x="119" y="74"/>
                    </a:cubicBezTo>
                    <a:cubicBezTo>
                      <a:pt x="119" y="89"/>
                      <a:pt x="119" y="106"/>
                      <a:pt x="109" y="119"/>
                    </a:cubicBezTo>
                    <a:cubicBezTo>
                      <a:pt x="102" y="132"/>
                      <a:pt x="88" y="139"/>
                      <a:pt x="73" y="1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8280" bIns="82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62" name=""/>
              <p:cNvSpPr/>
              <p:nvPr/>
            </p:nvSpPr>
            <p:spPr>
              <a:xfrm>
                <a:off x="2575800" y="5329440"/>
                <a:ext cx="64440" cy="79920"/>
              </a:xfrm>
              <a:custGeom>
                <a:avLst/>
                <a:gdLst/>
                <a:ahLst/>
                <a:rect l="0" t="0" r="r" b="b"/>
                <a:pathLst>
                  <a:path w="179" h="222">
                    <a:moveTo>
                      <a:pt x="179" y="136"/>
                    </a:moveTo>
                    <a:cubicBezTo>
                      <a:pt x="175" y="136"/>
                      <a:pt x="171" y="136"/>
                      <a:pt x="168" y="136"/>
                    </a:cubicBezTo>
                    <a:cubicBezTo>
                      <a:pt x="165" y="169"/>
                      <a:pt x="160" y="210"/>
                      <a:pt x="105" y="210"/>
                    </a:cubicBezTo>
                    <a:cubicBezTo>
                      <a:pt x="94" y="210"/>
                      <a:pt x="84" y="210"/>
                      <a:pt x="74" y="210"/>
                    </a:cubicBezTo>
                    <a:cubicBezTo>
                      <a:pt x="60" y="210"/>
                      <a:pt x="60" y="208"/>
                      <a:pt x="60" y="199"/>
                    </a:cubicBezTo>
                    <a:cubicBezTo>
                      <a:pt x="60" y="141"/>
                      <a:pt x="60" y="84"/>
                      <a:pt x="60" y="26"/>
                    </a:cubicBezTo>
                    <a:cubicBezTo>
                      <a:pt x="60" y="16"/>
                      <a:pt x="60" y="12"/>
                      <a:pt x="88" y="12"/>
                    </a:cubicBezTo>
                    <a:cubicBezTo>
                      <a:pt x="91" y="12"/>
                      <a:pt x="95" y="12"/>
                      <a:pt x="98" y="12"/>
                    </a:cubicBezTo>
                    <a:cubicBezTo>
                      <a:pt x="98" y="8"/>
                      <a:pt x="98" y="4"/>
                      <a:pt x="98" y="0"/>
                    </a:cubicBezTo>
                    <a:cubicBezTo>
                      <a:pt x="92" y="1"/>
                      <a:pt x="53" y="1"/>
                      <a:pt x="46" y="1"/>
                    </a:cubicBezTo>
                    <a:cubicBezTo>
                      <a:pt x="35" y="1"/>
                      <a:pt x="1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2" y="12"/>
                      <a:pt x="5" y="12"/>
                      <a:pt x="7" y="12"/>
                    </a:cubicBezTo>
                    <a:cubicBezTo>
                      <a:pt x="30" y="12"/>
                      <a:pt x="32" y="16"/>
                      <a:pt x="32" y="26"/>
                    </a:cubicBezTo>
                    <a:cubicBezTo>
                      <a:pt x="32" y="83"/>
                      <a:pt x="32" y="139"/>
                      <a:pt x="32" y="196"/>
                    </a:cubicBezTo>
                    <a:cubicBezTo>
                      <a:pt x="32" y="207"/>
                      <a:pt x="30" y="210"/>
                      <a:pt x="7" y="210"/>
                    </a:cubicBezTo>
                    <a:cubicBezTo>
                      <a:pt x="5" y="210"/>
                      <a:pt x="2" y="210"/>
                      <a:pt x="0" y="210"/>
                    </a:cubicBezTo>
                    <a:cubicBezTo>
                      <a:pt x="0" y="214"/>
                      <a:pt x="0" y="218"/>
                      <a:pt x="0" y="222"/>
                    </a:cubicBezTo>
                    <a:cubicBezTo>
                      <a:pt x="56" y="222"/>
                      <a:pt x="113" y="222"/>
                      <a:pt x="169" y="222"/>
                    </a:cubicBezTo>
                    <a:cubicBezTo>
                      <a:pt x="172" y="194"/>
                      <a:pt x="175" y="165"/>
                      <a:pt x="179" y="1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4920" bIns="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63" name=""/>
              <p:cNvSpPr/>
              <p:nvPr/>
            </p:nvSpPr>
            <p:spPr>
              <a:xfrm>
                <a:off x="2653560" y="5326920"/>
                <a:ext cx="79560" cy="105480"/>
              </a:xfrm>
              <a:custGeom>
                <a:avLst/>
                <a:gdLst/>
                <a:ahLst/>
                <a:rect l="0" t="0" r="r" b="b"/>
                <a:pathLst>
                  <a:path w="221" h="293">
                    <a:moveTo>
                      <a:pt x="153" y="226"/>
                    </a:moveTo>
                    <a:cubicBezTo>
                      <a:pt x="191" y="210"/>
                      <a:pt x="220" y="168"/>
                      <a:pt x="220" y="119"/>
                    </a:cubicBezTo>
                    <a:cubicBezTo>
                      <a:pt x="220" y="54"/>
                      <a:pt x="170" y="0"/>
                      <a:pt x="109" y="0"/>
                    </a:cubicBezTo>
                    <a:cubicBezTo>
                      <a:pt x="49" y="0"/>
                      <a:pt x="0" y="54"/>
                      <a:pt x="0" y="119"/>
                    </a:cubicBezTo>
                    <a:cubicBezTo>
                      <a:pt x="0" y="183"/>
                      <a:pt x="49" y="236"/>
                      <a:pt x="109" y="236"/>
                    </a:cubicBezTo>
                    <a:cubicBezTo>
                      <a:pt x="113" y="236"/>
                      <a:pt x="125" y="236"/>
                      <a:pt x="140" y="232"/>
                    </a:cubicBezTo>
                    <a:cubicBezTo>
                      <a:pt x="147" y="263"/>
                      <a:pt x="153" y="293"/>
                      <a:pt x="181" y="293"/>
                    </a:cubicBezTo>
                    <a:cubicBezTo>
                      <a:pt x="213" y="293"/>
                      <a:pt x="221" y="252"/>
                      <a:pt x="221" y="232"/>
                    </a:cubicBezTo>
                    <a:cubicBezTo>
                      <a:pt x="221" y="229"/>
                      <a:pt x="221" y="225"/>
                      <a:pt x="218" y="225"/>
                    </a:cubicBezTo>
                    <a:cubicBezTo>
                      <a:pt x="214" y="225"/>
                      <a:pt x="213" y="228"/>
                      <a:pt x="213" y="230"/>
                    </a:cubicBezTo>
                    <a:cubicBezTo>
                      <a:pt x="211" y="250"/>
                      <a:pt x="196" y="257"/>
                      <a:pt x="184" y="257"/>
                    </a:cubicBezTo>
                    <a:cubicBezTo>
                      <a:pt x="168" y="257"/>
                      <a:pt x="160" y="244"/>
                      <a:pt x="153" y="226"/>
                    </a:cubicBezTo>
                    <a:moveTo>
                      <a:pt x="85" y="221"/>
                    </a:moveTo>
                    <a:cubicBezTo>
                      <a:pt x="60" y="210"/>
                      <a:pt x="30" y="181"/>
                      <a:pt x="30" y="119"/>
                    </a:cubicBezTo>
                    <a:cubicBezTo>
                      <a:pt x="30" y="42"/>
                      <a:pt x="73" y="11"/>
                      <a:pt x="109" y="11"/>
                    </a:cubicBezTo>
                    <a:cubicBezTo>
                      <a:pt x="146" y="11"/>
                      <a:pt x="188" y="42"/>
                      <a:pt x="188" y="119"/>
                    </a:cubicBezTo>
                    <a:cubicBezTo>
                      <a:pt x="188" y="176"/>
                      <a:pt x="164" y="203"/>
                      <a:pt x="147" y="213"/>
                    </a:cubicBezTo>
                    <a:cubicBezTo>
                      <a:pt x="140" y="197"/>
                      <a:pt x="129" y="180"/>
                      <a:pt x="109" y="180"/>
                    </a:cubicBezTo>
                    <a:cubicBezTo>
                      <a:pt x="95" y="180"/>
                      <a:pt x="83" y="192"/>
                      <a:pt x="83" y="208"/>
                    </a:cubicBezTo>
                    <a:cubicBezTo>
                      <a:pt x="83" y="212"/>
                      <a:pt x="84" y="217"/>
                      <a:pt x="85" y="221"/>
                    </a:cubicBezTo>
                    <a:moveTo>
                      <a:pt x="137" y="220"/>
                    </a:moveTo>
                    <a:cubicBezTo>
                      <a:pt x="132" y="221"/>
                      <a:pt x="122" y="225"/>
                      <a:pt x="109" y="225"/>
                    </a:cubicBezTo>
                    <a:cubicBezTo>
                      <a:pt x="94" y="225"/>
                      <a:pt x="91" y="213"/>
                      <a:pt x="91" y="208"/>
                    </a:cubicBezTo>
                    <a:cubicBezTo>
                      <a:pt x="91" y="197"/>
                      <a:pt x="98" y="189"/>
                      <a:pt x="109" y="189"/>
                    </a:cubicBezTo>
                    <a:cubicBezTo>
                      <a:pt x="125" y="189"/>
                      <a:pt x="132" y="201"/>
                      <a:pt x="137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64" name=""/>
              <p:cNvSpPr/>
              <p:nvPr/>
            </p:nvSpPr>
            <p:spPr>
              <a:xfrm>
                <a:off x="2358000" y="5459040"/>
                <a:ext cx="82080" cy="79920"/>
              </a:xfrm>
              <a:custGeom>
                <a:avLst/>
                <a:gdLst/>
                <a:ahLst/>
                <a:rect l="0" t="0" r="r" b="b"/>
                <a:pathLst>
                  <a:path w="228" h="222">
                    <a:moveTo>
                      <a:pt x="35" y="197"/>
                    </a:moveTo>
                    <a:cubicBezTo>
                      <a:pt x="32" y="208"/>
                      <a:pt x="32" y="210"/>
                      <a:pt x="9" y="210"/>
                    </a:cubicBezTo>
                    <a:cubicBezTo>
                      <a:pt x="4" y="210"/>
                      <a:pt x="0" y="210"/>
                      <a:pt x="0" y="217"/>
                    </a:cubicBezTo>
                    <a:cubicBezTo>
                      <a:pt x="0" y="222"/>
                      <a:pt x="4" y="222"/>
                      <a:pt x="9" y="222"/>
                    </a:cubicBezTo>
                    <a:cubicBezTo>
                      <a:pt x="47" y="222"/>
                      <a:pt x="85" y="222"/>
                      <a:pt x="124" y="222"/>
                    </a:cubicBezTo>
                    <a:cubicBezTo>
                      <a:pt x="174" y="222"/>
                      <a:pt x="213" y="185"/>
                      <a:pt x="213" y="152"/>
                    </a:cubicBezTo>
                    <a:cubicBezTo>
                      <a:pt x="213" y="130"/>
                      <a:pt x="193" y="110"/>
                      <a:pt x="162" y="106"/>
                    </a:cubicBezTo>
                    <a:cubicBezTo>
                      <a:pt x="198" y="99"/>
                      <a:pt x="228" y="74"/>
                      <a:pt x="228" y="46"/>
                    </a:cubicBezTo>
                    <a:cubicBezTo>
                      <a:pt x="228" y="21"/>
                      <a:pt x="205" y="0"/>
                      <a:pt x="166" y="0"/>
                    </a:cubicBezTo>
                    <a:cubicBezTo>
                      <a:pt x="130" y="0"/>
                      <a:pt x="94" y="0"/>
                      <a:pt x="57" y="0"/>
                    </a:cubicBezTo>
                    <a:cubicBezTo>
                      <a:pt x="52" y="0"/>
                      <a:pt x="47" y="0"/>
                      <a:pt x="47" y="7"/>
                    </a:cubicBezTo>
                    <a:cubicBezTo>
                      <a:pt x="47" y="12"/>
                      <a:pt x="51" y="12"/>
                      <a:pt x="57" y="12"/>
                    </a:cubicBezTo>
                    <a:cubicBezTo>
                      <a:pt x="58" y="12"/>
                      <a:pt x="63" y="12"/>
                      <a:pt x="69" y="12"/>
                    </a:cubicBezTo>
                    <a:cubicBezTo>
                      <a:pt x="75" y="13"/>
                      <a:pt x="75" y="13"/>
                      <a:pt x="75" y="17"/>
                    </a:cubicBezTo>
                    <a:cubicBezTo>
                      <a:pt x="75" y="19"/>
                      <a:pt x="75" y="20"/>
                      <a:pt x="74" y="24"/>
                    </a:cubicBezTo>
                    <a:cubicBezTo>
                      <a:pt x="61" y="82"/>
                      <a:pt x="48" y="139"/>
                      <a:pt x="35" y="197"/>
                    </a:cubicBezTo>
                    <a:moveTo>
                      <a:pt x="83" y="102"/>
                    </a:moveTo>
                    <a:cubicBezTo>
                      <a:pt x="89" y="75"/>
                      <a:pt x="95" y="49"/>
                      <a:pt x="101" y="23"/>
                    </a:cubicBezTo>
                    <a:cubicBezTo>
                      <a:pt x="103" y="13"/>
                      <a:pt x="103" y="12"/>
                      <a:pt x="115" y="12"/>
                    </a:cubicBezTo>
                    <a:cubicBezTo>
                      <a:pt x="131" y="12"/>
                      <a:pt x="146" y="12"/>
                      <a:pt x="162" y="12"/>
                    </a:cubicBezTo>
                    <a:cubicBezTo>
                      <a:pt x="192" y="12"/>
                      <a:pt x="199" y="33"/>
                      <a:pt x="199" y="46"/>
                    </a:cubicBezTo>
                    <a:cubicBezTo>
                      <a:pt x="199" y="73"/>
                      <a:pt x="171" y="102"/>
                      <a:pt x="131" y="102"/>
                    </a:cubicBezTo>
                    <a:cubicBezTo>
                      <a:pt x="115" y="102"/>
                      <a:pt x="99" y="102"/>
                      <a:pt x="83" y="102"/>
                    </a:cubicBezTo>
                    <a:moveTo>
                      <a:pt x="68" y="210"/>
                    </a:moveTo>
                    <a:cubicBezTo>
                      <a:pt x="60" y="210"/>
                      <a:pt x="58" y="210"/>
                      <a:pt x="58" y="207"/>
                    </a:cubicBezTo>
                    <a:cubicBezTo>
                      <a:pt x="59" y="204"/>
                      <a:pt x="58" y="205"/>
                      <a:pt x="60" y="200"/>
                    </a:cubicBezTo>
                    <a:cubicBezTo>
                      <a:pt x="66" y="170"/>
                      <a:pt x="73" y="141"/>
                      <a:pt x="80" y="111"/>
                    </a:cubicBezTo>
                    <a:cubicBezTo>
                      <a:pt x="101" y="111"/>
                      <a:pt x="122" y="111"/>
                      <a:pt x="143" y="111"/>
                    </a:cubicBezTo>
                    <a:cubicBezTo>
                      <a:pt x="171" y="111"/>
                      <a:pt x="182" y="131"/>
                      <a:pt x="182" y="151"/>
                    </a:cubicBezTo>
                    <a:cubicBezTo>
                      <a:pt x="182" y="183"/>
                      <a:pt x="152" y="210"/>
                      <a:pt x="117" y="210"/>
                    </a:cubicBezTo>
                    <a:cubicBezTo>
                      <a:pt x="100" y="210"/>
                      <a:pt x="84" y="210"/>
                      <a:pt x="68" y="2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4920" bIns="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65" name=""/>
              <p:cNvSpPr/>
              <p:nvPr/>
            </p:nvSpPr>
            <p:spPr>
              <a:xfrm>
                <a:off x="2763000" y="5364000"/>
                <a:ext cx="36000" cy="167400"/>
              </a:xfrm>
              <a:custGeom>
                <a:avLst/>
                <a:gdLst/>
                <a:ahLst/>
                <a:rect l="0" t="0" r="r" b="b"/>
                <a:pathLst>
                  <a:path w="100" h="465">
                    <a:moveTo>
                      <a:pt x="100" y="461"/>
                    </a:moveTo>
                    <a:cubicBezTo>
                      <a:pt x="100" y="459"/>
                      <a:pt x="100" y="458"/>
                      <a:pt x="92" y="450"/>
                    </a:cubicBezTo>
                    <a:cubicBezTo>
                      <a:pt x="39" y="392"/>
                      <a:pt x="26" y="304"/>
                      <a:pt x="26" y="233"/>
                    </a:cubicBezTo>
                    <a:cubicBezTo>
                      <a:pt x="26" y="152"/>
                      <a:pt x="41" y="71"/>
                      <a:pt x="94" y="13"/>
                    </a:cubicBezTo>
                    <a:cubicBezTo>
                      <a:pt x="100" y="8"/>
                      <a:pt x="100" y="7"/>
                      <a:pt x="100" y="5"/>
                    </a:cubicBezTo>
                    <a:cubicBezTo>
                      <a:pt x="100" y="3"/>
                      <a:pt x="98" y="0"/>
                      <a:pt x="95" y="0"/>
                    </a:cubicBezTo>
                    <a:cubicBezTo>
                      <a:pt x="91" y="0"/>
                      <a:pt x="52" y="32"/>
                      <a:pt x="28" y="91"/>
                    </a:cubicBezTo>
                    <a:cubicBezTo>
                      <a:pt x="6" y="143"/>
                      <a:pt x="0" y="193"/>
                      <a:pt x="0" y="233"/>
                    </a:cubicBezTo>
                    <a:cubicBezTo>
                      <a:pt x="0" y="269"/>
                      <a:pt x="5" y="326"/>
                      <a:pt x="29" y="377"/>
                    </a:cubicBezTo>
                    <a:cubicBezTo>
                      <a:pt x="55" y="436"/>
                      <a:pt x="91" y="465"/>
                      <a:pt x="95" y="465"/>
                    </a:cubicBezTo>
                    <a:cubicBezTo>
                      <a:pt x="98" y="465"/>
                      <a:pt x="100" y="463"/>
                      <a:pt x="100" y="4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66" name=""/>
              <p:cNvSpPr/>
              <p:nvPr/>
            </p:nvSpPr>
            <p:spPr>
              <a:xfrm>
                <a:off x="2811240" y="5384880"/>
                <a:ext cx="47160" cy="106920"/>
              </a:xfrm>
              <a:custGeom>
                <a:avLst/>
                <a:gdLst/>
                <a:ahLst/>
                <a:rect l="0" t="0" r="r" b="b"/>
                <a:pathLst>
                  <a:path w="131" h="297">
                    <a:moveTo>
                      <a:pt x="79" y="105"/>
                    </a:moveTo>
                    <a:cubicBezTo>
                      <a:pt x="92" y="105"/>
                      <a:pt x="106" y="105"/>
                      <a:pt x="119" y="105"/>
                    </a:cubicBezTo>
                    <a:cubicBezTo>
                      <a:pt x="128" y="105"/>
                      <a:pt x="131" y="105"/>
                      <a:pt x="131" y="95"/>
                    </a:cubicBezTo>
                    <a:cubicBezTo>
                      <a:pt x="131" y="90"/>
                      <a:pt x="128" y="90"/>
                      <a:pt x="119" y="90"/>
                    </a:cubicBezTo>
                    <a:cubicBezTo>
                      <a:pt x="107" y="90"/>
                      <a:pt x="94" y="90"/>
                      <a:pt x="81" y="90"/>
                    </a:cubicBezTo>
                    <a:cubicBezTo>
                      <a:pt x="97" y="25"/>
                      <a:pt x="100" y="16"/>
                      <a:pt x="100" y="12"/>
                    </a:cubicBezTo>
                    <a:cubicBezTo>
                      <a:pt x="100" y="5"/>
                      <a:pt x="95" y="0"/>
                      <a:pt x="88" y="0"/>
                    </a:cubicBezTo>
                    <a:cubicBezTo>
                      <a:pt x="86" y="0"/>
                      <a:pt x="74" y="0"/>
                      <a:pt x="70" y="17"/>
                    </a:cubicBezTo>
                    <a:cubicBezTo>
                      <a:pt x="65" y="41"/>
                      <a:pt x="59" y="66"/>
                      <a:pt x="53" y="90"/>
                    </a:cubicBezTo>
                    <a:cubicBezTo>
                      <a:pt x="40" y="90"/>
                      <a:pt x="27" y="90"/>
                      <a:pt x="13" y="90"/>
                    </a:cubicBezTo>
                    <a:cubicBezTo>
                      <a:pt x="5" y="90"/>
                      <a:pt x="0" y="90"/>
                      <a:pt x="0" y="99"/>
                    </a:cubicBezTo>
                    <a:cubicBezTo>
                      <a:pt x="0" y="105"/>
                      <a:pt x="4" y="105"/>
                      <a:pt x="12" y="105"/>
                    </a:cubicBezTo>
                    <a:cubicBezTo>
                      <a:pt x="25" y="105"/>
                      <a:pt x="37" y="105"/>
                      <a:pt x="50" y="105"/>
                    </a:cubicBezTo>
                    <a:cubicBezTo>
                      <a:pt x="19" y="237"/>
                      <a:pt x="17" y="245"/>
                      <a:pt x="17" y="253"/>
                    </a:cubicBezTo>
                    <a:cubicBezTo>
                      <a:pt x="17" y="278"/>
                      <a:pt x="34" y="297"/>
                      <a:pt x="57" y="297"/>
                    </a:cubicBezTo>
                    <a:cubicBezTo>
                      <a:pt x="101" y="297"/>
                      <a:pt x="125" y="228"/>
                      <a:pt x="125" y="224"/>
                    </a:cubicBezTo>
                    <a:cubicBezTo>
                      <a:pt x="125" y="220"/>
                      <a:pt x="122" y="220"/>
                      <a:pt x="119" y="220"/>
                    </a:cubicBezTo>
                    <a:cubicBezTo>
                      <a:pt x="115" y="220"/>
                      <a:pt x="115" y="221"/>
                      <a:pt x="113" y="226"/>
                    </a:cubicBezTo>
                    <a:cubicBezTo>
                      <a:pt x="95" y="274"/>
                      <a:pt x="72" y="286"/>
                      <a:pt x="57" y="286"/>
                    </a:cubicBezTo>
                    <a:cubicBezTo>
                      <a:pt x="49" y="286"/>
                      <a:pt x="45" y="279"/>
                      <a:pt x="45" y="265"/>
                    </a:cubicBezTo>
                    <a:cubicBezTo>
                      <a:pt x="45" y="253"/>
                      <a:pt x="45" y="250"/>
                      <a:pt x="47" y="242"/>
                    </a:cubicBezTo>
                    <a:cubicBezTo>
                      <a:pt x="58" y="196"/>
                      <a:pt x="68" y="150"/>
                      <a:pt x="79" y="1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67" name=""/>
              <p:cNvSpPr/>
              <p:nvPr/>
            </p:nvSpPr>
            <p:spPr>
              <a:xfrm>
                <a:off x="2872080" y="5364000"/>
                <a:ext cx="36000" cy="167400"/>
              </a:xfrm>
              <a:custGeom>
                <a:avLst/>
                <a:gdLst/>
                <a:ahLst/>
                <a:rect l="0" t="0" r="r" b="b"/>
                <a:pathLst>
                  <a:path w="100" h="465">
                    <a:moveTo>
                      <a:pt x="100" y="233"/>
                    </a:moveTo>
                    <a:cubicBezTo>
                      <a:pt x="100" y="197"/>
                      <a:pt x="95" y="140"/>
                      <a:pt x="72" y="87"/>
                    </a:cubicBezTo>
                    <a:cubicBezTo>
                      <a:pt x="45" y="30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7"/>
                      <a:pt x="0" y="8"/>
                      <a:pt x="9" y="16"/>
                    </a:cubicBezTo>
                    <a:cubicBezTo>
                      <a:pt x="50" y="62"/>
                      <a:pt x="74" y="136"/>
                      <a:pt x="74" y="233"/>
                    </a:cubicBezTo>
                    <a:cubicBezTo>
                      <a:pt x="74" y="312"/>
                      <a:pt x="58" y="394"/>
                      <a:pt x="6" y="453"/>
                    </a:cubicBezTo>
                    <a:cubicBezTo>
                      <a:pt x="0" y="458"/>
                      <a:pt x="0" y="459"/>
                      <a:pt x="0" y="461"/>
                    </a:cubicBezTo>
                    <a:cubicBezTo>
                      <a:pt x="0" y="463"/>
                      <a:pt x="2" y="465"/>
                      <a:pt x="5" y="465"/>
                    </a:cubicBezTo>
                    <a:cubicBezTo>
                      <a:pt x="9" y="465"/>
                      <a:pt x="47" y="434"/>
                      <a:pt x="73" y="375"/>
                    </a:cubicBezTo>
                    <a:cubicBezTo>
                      <a:pt x="94" y="323"/>
                      <a:pt x="100" y="271"/>
                      <a:pt x="100" y="2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68" name=""/>
              <p:cNvSpPr/>
              <p:nvPr/>
            </p:nvSpPr>
            <p:spPr>
              <a:xfrm>
                <a:off x="2992680" y="5286240"/>
                <a:ext cx="102240" cy="39240"/>
              </a:xfrm>
              <a:custGeom>
                <a:avLst/>
                <a:gdLst/>
                <a:ahLst/>
                <a:rect l="0" t="0" r="r" b="b"/>
                <a:pathLst>
                  <a:path w="284" h="109">
                    <a:moveTo>
                      <a:pt x="270" y="19"/>
                    </a:moveTo>
                    <a:cubicBezTo>
                      <a:pt x="276" y="19"/>
                      <a:pt x="284" y="19"/>
                      <a:pt x="284" y="9"/>
                    </a:cubicBezTo>
                    <a:cubicBezTo>
                      <a:pt x="284" y="0"/>
                      <a:pt x="276" y="0"/>
                      <a:pt x="270" y="0"/>
                    </a:cubicBezTo>
                    <a:cubicBezTo>
                      <a:pt x="185" y="0"/>
                      <a:pt x="100" y="0"/>
                      <a:pt x="15" y="0"/>
                    </a:cubicBezTo>
                    <a:cubicBezTo>
                      <a:pt x="9" y="0"/>
                      <a:pt x="0" y="0"/>
                      <a:pt x="0" y="9"/>
                    </a:cubicBezTo>
                    <a:cubicBezTo>
                      <a:pt x="0" y="19"/>
                      <a:pt x="9" y="19"/>
                      <a:pt x="15" y="19"/>
                    </a:cubicBezTo>
                    <a:cubicBezTo>
                      <a:pt x="100" y="19"/>
                      <a:pt x="185" y="19"/>
                      <a:pt x="270" y="19"/>
                    </a:cubicBezTo>
                    <a:moveTo>
                      <a:pt x="270" y="109"/>
                    </a:moveTo>
                    <a:cubicBezTo>
                      <a:pt x="276" y="109"/>
                      <a:pt x="284" y="109"/>
                      <a:pt x="284" y="99"/>
                    </a:cubicBezTo>
                    <a:cubicBezTo>
                      <a:pt x="284" y="90"/>
                      <a:pt x="276" y="90"/>
                      <a:pt x="270" y="90"/>
                    </a:cubicBezTo>
                    <a:cubicBezTo>
                      <a:pt x="185" y="90"/>
                      <a:pt x="100" y="90"/>
                      <a:pt x="15" y="90"/>
                    </a:cubicBezTo>
                    <a:cubicBezTo>
                      <a:pt x="9" y="90"/>
                      <a:pt x="0" y="90"/>
                      <a:pt x="0" y="99"/>
                    </a:cubicBezTo>
                    <a:cubicBezTo>
                      <a:pt x="0" y="109"/>
                      <a:pt x="9" y="109"/>
                      <a:pt x="15" y="109"/>
                    </a:cubicBezTo>
                    <a:cubicBezTo>
                      <a:pt x="100" y="109"/>
                      <a:pt x="185" y="109"/>
                      <a:pt x="270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5760" bIns="-57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69" name=""/>
              <p:cNvSpPr/>
              <p:nvPr/>
            </p:nvSpPr>
            <p:spPr>
              <a:xfrm>
                <a:off x="3160080" y="5236200"/>
                <a:ext cx="50760" cy="111600"/>
              </a:xfrm>
              <a:custGeom>
                <a:avLst/>
                <a:gdLst/>
                <a:ahLst/>
                <a:rect l="0" t="0" r="r" b="b"/>
                <a:pathLst>
                  <a:path w="141" h="310">
                    <a:moveTo>
                      <a:pt x="88" y="12"/>
                    </a:moveTo>
                    <a:cubicBezTo>
                      <a:pt x="88" y="1"/>
                      <a:pt x="88" y="0"/>
                      <a:pt x="78" y="0"/>
                    </a:cubicBezTo>
                    <a:cubicBezTo>
                      <a:pt x="51" y="30"/>
                      <a:pt x="13" y="30"/>
                      <a:pt x="0" y="30"/>
                    </a:cubicBezTo>
                    <a:cubicBezTo>
                      <a:pt x="0" y="35"/>
                      <a:pt x="0" y="39"/>
                      <a:pt x="0" y="44"/>
                    </a:cubicBezTo>
                    <a:cubicBezTo>
                      <a:pt x="9" y="44"/>
                      <a:pt x="33" y="44"/>
                      <a:pt x="56" y="32"/>
                    </a:cubicBezTo>
                    <a:cubicBezTo>
                      <a:pt x="56" y="112"/>
                      <a:pt x="56" y="192"/>
                      <a:pt x="56" y="273"/>
                    </a:cubicBezTo>
                    <a:cubicBezTo>
                      <a:pt x="56" y="290"/>
                      <a:pt x="55" y="295"/>
                      <a:pt x="16" y="295"/>
                    </a:cubicBezTo>
                    <a:cubicBezTo>
                      <a:pt x="11" y="295"/>
                      <a:pt x="7" y="295"/>
                      <a:pt x="2" y="295"/>
                    </a:cubicBezTo>
                    <a:cubicBezTo>
                      <a:pt x="2" y="300"/>
                      <a:pt x="2" y="305"/>
                      <a:pt x="2" y="310"/>
                    </a:cubicBezTo>
                    <a:cubicBezTo>
                      <a:pt x="17" y="308"/>
                      <a:pt x="55" y="308"/>
                      <a:pt x="72" y="308"/>
                    </a:cubicBezTo>
                    <a:cubicBezTo>
                      <a:pt x="89" y="308"/>
                      <a:pt x="125" y="308"/>
                      <a:pt x="141" y="310"/>
                    </a:cubicBezTo>
                    <a:cubicBezTo>
                      <a:pt x="141" y="305"/>
                      <a:pt x="141" y="300"/>
                      <a:pt x="141" y="295"/>
                    </a:cubicBezTo>
                    <a:cubicBezTo>
                      <a:pt x="136" y="295"/>
                      <a:pt x="131" y="295"/>
                      <a:pt x="126" y="295"/>
                    </a:cubicBezTo>
                    <a:cubicBezTo>
                      <a:pt x="89" y="295"/>
                      <a:pt x="88" y="290"/>
                      <a:pt x="88" y="273"/>
                    </a:cubicBezTo>
                    <a:cubicBezTo>
                      <a:pt x="88" y="186"/>
                      <a:pt x="88" y="99"/>
                      <a:pt x="88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70" name=""/>
              <p:cNvSpPr/>
              <p:nvPr/>
            </p:nvSpPr>
            <p:spPr>
              <a:xfrm>
                <a:off x="3236400" y="5330160"/>
                <a:ext cx="16560" cy="17640"/>
              </a:xfrm>
              <a:custGeom>
                <a:avLst/>
                <a:gdLst/>
                <a:ahLst/>
                <a:rect l="0" t="0" r="r" b="b"/>
                <a:pathLst>
                  <a:path w="46" h="49">
                    <a:moveTo>
                      <a:pt x="46" y="24"/>
                    </a:moveTo>
                    <a:cubicBezTo>
                      <a:pt x="46" y="11"/>
                      <a:pt x="35" y="0"/>
                      <a:pt x="23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37"/>
                      <a:pt x="11" y="49"/>
                      <a:pt x="23" y="49"/>
                    </a:cubicBezTo>
                    <a:cubicBezTo>
                      <a:pt x="35" y="49"/>
                      <a:pt x="46" y="37"/>
                      <a:pt x="46" y="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27360" bIns="-273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71" name=""/>
              <p:cNvSpPr/>
              <p:nvPr/>
            </p:nvSpPr>
            <p:spPr>
              <a:xfrm>
                <a:off x="3279600" y="5236200"/>
                <a:ext cx="50760" cy="111600"/>
              </a:xfrm>
              <a:custGeom>
                <a:avLst/>
                <a:gdLst/>
                <a:ahLst/>
                <a:rect l="0" t="0" r="r" b="b"/>
                <a:pathLst>
                  <a:path w="141" h="310">
                    <a:moveTo>
                      <a:pt x="88" y="12"/>
                    </a:moveTo>
                    <a:cubicBezTo>
                      <a:pt x="88" y="1"/>
                      <a:pt x="88" y="0"/>
                      <a:pt x="78" y="0"/>
                    </a:cubicBezTo>
                    <a:cubicBezTo>
                      <a:pt x="51" y="30"/>
                      <a:pt x="13" y="30"/>
                      <a:pt x="0" y="30"/>
                    </a:cubicBezTo>
                    <a:cubicBezTo>
                      <a:pt x="0" y="35"/>
                      <a:pt x="0" y="39"/>
                      <a:pt x="0" y="44"/>
                    </a:cubicBezTo>
                    <a:cubicBezTo>
                      <a:pt x="9" y="44"/>
                      <a:pt x="34" y="44"/>
                      <a:pt x="56" y="32"/>
                    </a:cubicBezTo>
                    <a:cubicBezTo>
                      <a:pt x="56" y="112"/>
                      <a:pt x="56" y="192"/>
                      <a:pt x="56" y="273"/>
                    </a:cubicBezTo>
                    <a:cubicBezTo>
                      <a:pt x="56" y="290"/>
                      <a:pt x="55" y="295"/>
                      <a:pt x="16" y="295"/>
                    </a:cubicBezTo>
                    <a:cubicBezTo>
                      <a:pt x="11" y="295"/>
                      <a:pt x="7" y="295"/>
                      <a:pt x="2" y="295"/>
                    </a:cubicBezTo>
                    <a:cubicBezTo>
                      <a:pt x="2" y="300"/>
                      <a:pt x="2" y="305"/>
                      <a:pt x="2" y="310"/>
                    </a:cubicBezTo>
                    <a:cubicBezTo>
                      <a:pt x="17" y="308"/>
                      <a:pt x="55" y="308"/>
                      <a:pt x="72" y="308"/>
                    </a:cubicBezTo>
                    <a:cubicBezTo>
                      <a:pt x="89" y="308"/>
                      <a:pt x="126" y="308"/>
                      <a:pt x="141" y="310"/>
                    </a:cubicBezTo>
                    <a:cubicBezTo>
                      <a:pt x="141" y="305"/>
                      <a:pt x="141" y="300"/>
                      <a:pt x="141" y="295"/>
                    </a:cubicBezTo>
                    <a:cubicBezTo>
                      <a:pt x="137" y="295"/>
                      <a:pt x="132" y="295"/>
                      <a:pt x="128" y="295"/>
                    </a:cubicBezTo>
                    <a:cubicBezTo>
                      <a:pt x="89" y="295"/>
                      <a:pt x="88" y="290"/>
                      <a:pt x="88" y="273"/>
                    </a:cubicBezTo>
                    <a:cubicBezTo>
                      <a:pt x="88" y="186"/>
                      <a:pt x="88" y="99"/>
                      <a:pt x="88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72" name=""/>
              <p:cNvSpPr/>
              <p:nvPr/>
            </p:nvSpPr>
            <p:spPr>
              <a:xfrm>
                <a:off x="3346920" y="5234400"/>
                <a:ext cx="68400" cy="113400"/>
              </a:xfrm>
              <a:custGeom>
                <a:avLst/>
                <a:gdLst/>
                <a:ahLst/>
                <a:rect l="0" t="0" r="r" b="b"/>
                <a:pathLst>
                  <a:path w="190" h="315">
                    <a:moveTo>
                      <a:pt x="114" y="238"/>
                    </a:moveTo>
                    <a:cubicBezTo>
                      <a:pt x="114" y="252"/>
                      <a:pt x="114" y="265"/>
                      <a:pt x="114" y="278"/>
                    </a:cubicBezTo>
                    <a:cubicBezTo>
                      <a:pt x="114" y="295"/>
                      <a:pt x="113" y="300"/>
                      <a:pt x="81" y="300"/>
                    </a:cubicBezTo>
                    <a:cubicBezTo>
                      <a:pt x="79" y="300"/>
                      <a:pt x="76" y="300"/>
                      <a:pt x="73" y="300"/>
                    </a:cubicBezTo>
                    <a:cubicBezTo>
                      <a:pt x="73" y="305"/>
                      <a:pt x="73" y="310"/>
                      <a:pt x="73" y="315"/>
                    </a:cubicBezTo>
                    <a:cubicBezTo>
                      <a:pt x="90" y="314"/>
                      <a:pt x="112" y="314"/>
                      <a:pt x="130" y="314"/>
                    </a:cubicBezTo>
                    <a:cubicBezTo>
                      <a:pt x="148" y="314"/>
                      <a:pt x="170" y="314"/>
                      <a:pt x="188" y="315"/>
                    </a:cubicBezTo>
                    <a:cubicBezTo>
                      <a:pt x="188" y="310"/>
                      <a:pt x="188" y="305"/>
                      <a:pt x="188" y="300"/>
                    </a:cubicBezTo>
                    <a:cubicBezTo>
                      <a:pt x="185" y="300"/>
                      <a:pt x="182" y="300"/>
                      <a:pt x="179" y="300"/>
                    </a:cubicBezTo>
                    <a:cubicBezTo>
                      <a:pt x="147" y="300"/>
                      <a:pt x="147" y="295"/>
                      <a:pt x="147" y="278"/>
                    </a:cubicBezTo>
                    <a:cubicBezTo>
                      <a:pt x="147" y="265"/>
                      <a:pt x="147" y="252"/>
                      <a:pt x="147" y="238"/>
                    </a:cubicBezTo>
                    <a:cubicBezTo>
                      <a:pt x="161" y="238"/>
                      <a:pt x="175" y="238"/>
                      <a:pt x="190" y="238"/>
                    </a:cubicBezTo>
                    <a:cubicBezTo>
                      <a:pt x="190" y="233"/>
                      <a:pt x="190" y="229"/>
                      <a:pt x="190" y="224"/>
                    </a:cubicBezTo>
                    <a:cubicBezTo>
                      <a:pt x="175" y="224"/>
                      <a:pt x="161" y="224"/>
                      <a:pt x="147" y="224"/>
                    </a:cubicBezTo>
                    <a:cubicBezTo>
                      <a:pt x="147" y="153"/>
                      <a:pt x="147" y="83"/>
                      <a:pt x="147" y="12"/>
                    </a:cubicBezTo>
                    <a:cubicBezTo>
                      <a:pt x="147" y="3"/>
                      <a:pt x="147" y="0"/>
                      <a:pt x="140" y="0"/>
                    </a:cubicBezTo>
                    <a:cubicBezTo>
                      <a:pt x="136" y="0"/>
                      <a:pt x="135" y="0"/>
                      <a:pt x="131" y="5"/>
                    </a:cubicBezTo>
                    <a:cubicBezTo>
                      <a:pt x="88" y="78"/>
                      <a:pt x="44" y="151"/>
                      <a:pt x="0" y="224"/>
                    </a:cubicBezTo>
                    <a:cubicBezTo>
                      <a:pt x="0" y="229"/>
                      <a:pt x="0" y="233"/>
                      <a:pt x="0" y="238"/>
                    </a:cubicBezTo>
                    <a:cubicBezTo>
                      <a:pt x="38" y="238"/>
                      <a:pt x="76" y="238"/>
                      <a:pt x="114" y="238"/>
                    </a:cubicBezTo>
                    <a:moveTo>
                      <a:pt x="117" y="224"/>
                    </a:moveTo>
                    <a:cubicBezTo>
                      <a:pt x="82" y="224"/>
                      <a:pt x="47" y="224"/>
                      <a:pt x="12" y="224"/>
                    </a:cubicBezTo>
                    <a:cubicBezTo>
                      <a:pt x="47" y="166"/>
                      <a:pt x="82" y="108"/>
                      <a:pt x="117" y="50"/>
                    </a:cubicBezTo>
                    <a:cubicBezTo>
                      <a:pt x="117" y="108"/>
                      <a:pt x="117" y="166"/>
                      <a:pt x="117" y="2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373" name=""/>
          <p:cNvGrpSpPr/>
          <p:nvPr/>
        </p:nvGrpSpPr>
        <p:grpSpPr>
          <a:xfrm>
            <a:off x="4501080" y="5128920"/>
            <a:ext cx="1134000" cy="411480"/>
            <a:chOff x="4501080" y="5128920"/>
            <a:chExt cx="1134000" cy="411480"/>
          </a:xfrm>
        </p:grpSpPr>
        <p:grpSp>
          <p:nvGrpSpPr>
            <p:cNvPr id="1374" name=""/>
            <p:cNvGrpSpPr/>
            <p:nvPr/>
          </p:nvGrpSpPr>
          <p:grpSpPr>
            <a:xfrm>
              <a:off x="4501080" y="5128920"/>
              <a:ext cx="1134000" cy="411480"/>
              <a:chOff x="4501080" y="5128920"/>
              <a:chExt cx="1134000" cy="411480"/>
            </a:xfrm>
          </p:grpSpPr>
          <p:sp>
            <p:nvSpPr>
              <p:cNvPr id="1375" name=""/>
              <p:cNvSpPr/>
              <p:nvPr/>
            </p:nvSpPr>
            <p:spPr>
              <a:xfrm>
                <a:off x="4509360" y="5137200"/>
                <a:ext cx="1117800" cy="394920"/>
              </a:xfrm>
              <a:custGeom>
                <a:avLst/>
                <a:gdLst/>
                <a:ahLst/>
                <a:rect l="0" t="0" r="r" b="b"/>
                <a:pathLst>
                  <a:path w="3105" h="1097">
                    <a:moveTo>
                      <a:pt x="0" y="0"/>
                    </a:moveTo>
                    <a:cubicBezTo>
                      <a:pt x="1035" y="0"/>
                      <a:pt x="2070" y="0"/>
                      <a:pt x="3105" y="0"/>
                    </a:cubicBezTo>
                    <a:cubicBezTo>
                      <a:pt x="3105" y="366"/>
                      <a:pt x="3105" y="732"/>
                      <a:pt x="3105" y="1097"/>
                    </a:cubicBezTo>
                    <a:cubicBezTo>
                      <a:pt x="2070" y="1097"/>
                      <a:pt x="1035" y="1097"/>
                      <a:pt x="0" y="1097"/>
                    </a:cubicBezTo>
                    <a:cubicBezTo>
                      <a:pt x="0" y="732"/>
                      <a:pt x="0" y="36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76" name=""/>
              <p:cNvSpPr/>
              <p:nvPr/>
            </p:nvSpPr>
            <p:spPr>
              <a:xfrm>
                <a:off x="4660200" y="5134320"/>
                <a:ext cx="117360" cy="114480"/>
              </a:xfrm>
              <a:custGeom>
                <a:avLst/>
                <a:gdLst/>
                <a:ahLst/>
                <a:rect l="0" t="0" r="r" b="b"/>
                <a:pathLst>
                  <a:path w="326" h="318">
                    <a:moveTo>
                      <a:pt x="175" y="8"/>
                    </a:moveTo>
                    <a:cubicBezTo>
                      <a:pt x="171" y="3"/>
                      <a:pt x="170" y="0"/>
                      <a:pt x="162" y="0"/>
                    </a:cubicBezTo>
                    <a:cubicBezTo>
                      <a:pt x="155" y="0"/>
                      <a:pt x="155" y="3"/>
                      <a:pt x="151" y="8"/>
                    </a:cubicBezTo>
                    <a:cubicBezTo>
                      <a:pt x="102" y="108"/>
                      <a:pt x="52" y="209"/>
                      <a:pt x="3" y="309"/>
                    </a:cubicBezTo>
                    <a:cubicBezTo>
                      <a:pt x="0" y="314"/>
                      <a:pt x="0" y="314"/>
                      <a:pt x="0" y="316"/>
                    </a:cubicBezTo>
                    <a:cubicBezTo>
                      <a:pt x="0" y="318"/>
                      <a:pt x="3" y="318"/>
                      <a:pt x="9" y="318"/>
                    </a:cubicBezTo>
                    <a:cubicBezTo>
                      <a:pt x="111" y="318"/>
                      <a:pt x="214" y="318"/>
                      <a:pt x="316" y="318"/>
                    </a:cubicBezTo>
                    <a:cubicBezTo>
                      <a:pt x="324" y="318"/>
                      <a:pt x="326" y="318"/>
                      <a:pt x="326" y="316"/>
                    </a:cubicBezTo>
                    <a:cubicBezTo>
                      <a:pt x="326" y="314"/>
                      <a:pt x="326" y="314"/>
                      <a:pt x="324" y="309"/>
                    </a:cubicBezTo>
                    <a:cubicBezTo>
                      <a:pt x="274" y="209"/>
                      <a:pt x="225" y="108"/>
                      <a:pt x="175" y="8"/>
                    </a:cubicBezTo>
                    <a:moveTo>
                      <a:pt x="149" y="44"/>
                    </a:moveTo>
                    <a:cubicBezTo>
                      <a:pt x="189" y="125"/>
                      <a:pt x="228" y="205"/>
                      <a:pt x="268" y="285"/>
                    </a:cubicBezTo>
                    <a:cubicBezTo>
                      <a:pt x="189" y="285"/>
                      <a:pt x="109" y="285"/>
                      <a:pt x="29" y="285"/>
                    </a:cubicBezTo>
                    <a:cubicBezTo>
                      <a:pt x="69" y="205"/>
                      <a:pt x="109" y="125"/>
                      <a:pt x="149" y="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77" name=""/>
              <p:cNvSpPr/>
              <p:nvPr/>
            </p:nvSpPr>
            <p:spPr>
              <a:xfrm>
                <a:off x="4796280" y="5139720"/>
                <a:ext cx="110160" cy="112680"/>
              </a:xfrm>
              <a:custGeom>
                <a:avLst/>
                <a:gdLst/>
                <a:ahLst/>
                <a:rect l="0" t="0" r="r" b="b"/>
                <a:pathLst>
                  <a:path w="306" h="313">
                    <a:moveTo>
                      <a:pt x="251" y="47"/>
                    </a:moveTo>
                    <a:cubicBezTo>
                      <a:pt x="256" y="28"/>
                      <a:pt x="263" y="15"/>
                      <a:pt x="299" y="14"/>
                    </a:cubicBezTo>
                    <a:cubicBezTo>
                      <a:pt x="301" y="14"/>
                      <a:pt x="306" y="13"/>
                      <a:pt x="306" y="5"/>
                    </a:cubicBezTo>
                    <a:cubicBezTo>
                      <a:pt x="306" y="4"/>
                      <a:pt x="306" y="0"/>
                      <a:pt x="300" y="0"/>
                    </a:cubicBezTo>
                    <a:cubicBezTo>
                      <a:pt x="286" y="0"/>
                      <a:pt x="271" y="1"/>
                      <a:pt x="256" y="1"/>
                    </a:cubicBezTo>
                    <a:cubicBezTo>
                      <a:pt x="241" y="1"/>
                      <a:pt x="224" y="0"/>
                      <a:pt x="209" y="0"/>
                    </a:cubicBezTo>
                    <a:cubicBezTo>
                      <a:pt x="207" y="0"/>
                      <a:pt x="202" y="0"/>
                      <a:pt x="202" y="9"/>
                    </a:cubicBezTo>
                    <a:cubicBezTo>
                      <a:pt x="202" y="14"/>
                      <a:pt x="205" y="14"/>
                      <a:pt x="209" y="14"/>
                    </a:cubicBezTo>
                    <a:cubicBezTo>
                      <a:pt x="234" y="14"/>
                      <a:pt x="239" y="23"/>
                      <a:pt x="239" y="33"/>
                    </a:cubicBezTo>
                    <a:cubicBezTo>
                      <a:pt x="239" y="34"/>
                      <a:pt x="238" y="41"/>
                      <a:pt x="238" y="42"/>
                    </a:cubicBezTo>
                    <a:cubicBezTo>
                      <a:pt x="225" y="95"/>
                      <a:pt x="211" y="148"/>
                      <a:pt x="198" y="201"/>
                    </a:cubicBezTo>
                    <a:cubicBezTo>
                      <a:pt x="183" y="261"/>
                      <a:pt x="132" y="299"/>
                      <a:pt x="88" y="299"/>
                    </a:cubicBezTo>
                    <a:cubicBezTo>
                      <a:pt x="58" y="299"/>
                      <a:pt x="34" y="280"/>
                      <a:pt x="34" y="242"/>
                    </a:cubicBezTo>
                    <a:cubicBezTo>
                      <a:pt x="34" y="241"/>
                      <a:pt x="34" y="227"/>
                      <a:pt x="39" y="207"/>
                    </a:cubicBezTo>
                    <a:cubicBezTo>
                      <a:pt x="53" y="149"/>
                      <a:pt x="68" y="92"/>
                      <a:pt x="82" y="34"/>
                    </a:cubicBezTo>
                    <a:cubicBezTo>
                      <a:pt x="86" y="18"/>
                      <a:pt x="87" y="14"/>
                      <a:pt x="118" y="14"/>
                    </a:cubicBezTo>
                    <a:cubicBezTo>
                      <a:pt x="131" y="14"/>
                      <a:pt x="134" y="14"/>
                      <a:pt x="134" y="5"/>
                    </a:cubicBezTo>
                    <a:cubicBezTo>
                      <a:pt x="134" y="0"/>
                      <a:pt x="130" y="0"/>
                      <a:pt x="127" y="0"/>
                    </a:cubicBezTo>
                    <a:cubicBezTo>
                      <a:pt x="116" y="0"/>
                      <a:pt x="83" y="1"/>
                      <a:pt x="71" y="1"/>
                    </a:cubicBezTo>
                    <a:cubicBezTo>
                      <a:pt x="58" y="1"/>
                      <a:pt x="26" y="0"/>
                      <a:pt x="14" y="0"/>
                    </a:cubicBezTo>
                    <a:cubicBezTo>
                      <a:pt x="10" y="0"/>
                      <a:pt x="5" y="0"/>
                      <a:pt x="5" y="9"/>
                    </a:cubicBezTo>
                    <a:cubicBezTo>
                      <a:pt x="5" y="14"/>
                      <a:pt x="10" y="14"/>
                      <a:pt x="18" y="14"/>
                    </a:cubicBezTo>
                    <a:cubicBezTo>
                      <a:pt x="19" y="14"/>
                      <a:pt x="28" y="14"/>
                      <a:pt x="35" y="14"/>
                    </a:cubicBezTo>
                    <a:cubicBezTo>
                      <a:pt x="43" y="15"/>
                      <a:pt x="47" y="15"/>
                      <a:pt x="47" y="22"/>
                    </a:cubicBezTo>
                    <a:cubicBezTo>
                      <a:pt x="47" y="24"/>
                      <a:pt x="42" y="43"/>
                      <a:pt x="39" y="53"/>
                    </a:cubicBezTo>
                    <a:cubicBezTo>
                      <a:pt x="36" y="66"/>
                      <a:pt x="32" y="79"/>
                      <a:pt x="29" y="93"/>
                    </a:cubicBezTo>
                    <a:cubicBezTo>
                      <a:pt x="25" y="109"/>
                      <a:pt x="4" y="194"/>
                      <a:pt x="3" y="201"/>
                    </a:cubicBezTo>
                    <a:cubicBezTo>
                      <a:pt x="0" y="214"/>
                      <a:pt x="0" y="220"/>
                      <a:pt x="0" y="228"/>
                    </a:cubicBezTo>
                    <a:cubicBezTo>
                      <a:pt x="0" y="283"/>
                      <a:pt x="40" y="313"/>
                      <a:pt x="86" y="313"/>
                    </a:cubicBezTo>
                    <a:cubicBezTo>
                      <a:pt x="142" y="313"/>
                      <a:pt x="196" y="262"/>
                      <a:pt x="212" y="204"/>
                    </a:cubicBezTo>
                    <a:cubicBezTo>
                      <a:pt x="225" y="152"/>
                      <a:pt x="238" y="99"/>
                      <a:pt x="251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78" name=""/>
              <p:cNvSpPr/>
              <p:nvPr/>
            </p:nvSpPr>
            <p:spPr>
              <a:xfrm>
                <a:off x="4902480" y="5196600"/>
                <a:ext cx="85320" cy="76680"/>
              </a:xfrm>
              <a:custGeom>
                <a:avLst/>
                <a:gdLst/>
                <a:ahLst/>
                <a:rect l="0" t="0" r="r" b="b"/>
                <a:pathLst>
                  <a:path w="237" h="213">
                    <a:moveTo>
                      <a:pt x="37" y="189"/>
                    </a:moveTo>
                    <a:cubicBezTo>
                      <a:pt x="33" y="199"/>
                      <a:pt x="33" y="201"/>
                      <a:pt x="9" y="201"/>
                    </a:cubicBezTo>
                    <a:cubicBezTo>
                      <a:pt x="4" y="201"/>
                      <a:pt x="0" y="201"/>
                      <a:pt x="0" y="208"/>
                    </a:cubicBezTo>
                    <a:cubicBezTo>
                      <a:pt x="0" y="213"/>
                      <a:pt x="4" y="213"/>
                      <a:pt x="9" y="213"/>
                    </a:cubicBezTo>
                    <a:cubicBezTo>
                      <a:pt x="49" y="213"/>
                      <a:pt x="89" y="213"/>
                      <a:pt x="128" y="213"/>
                    </a:cubicBezTo>
                    <a:cubicBezTo>
                      <a:pt x="181" y="213"/>
                      <a:pt x="220" y="177"/>
                      <a:pt x="220" y="146"/>
                    </a:cubicBezTo>
                    <a:cubicBezTo>
                      <a:pt x="220" y="124"/>
                      <a:pt x="200" y="105"/>
                      <a:pt x="168" y="101"/>
                    </a:cubicBezTo>
                    <a:cubicBezTo>
                      <a:pt x="205" y="95"/>
                      <a:pt x="237" y="71"/>
                      <a:pt x="237" y="44"/>
                    </a:cubicBezTo>
                    <a:cubicBezTo>
                      <a:pt x="237" y="20"/>
                      <a:pt x="213" y="0"/>
                      <a:pt x="173" y="0"/>
                    </a:cubicBezTo>
                    <a:cubicBezTo>
                      <a:pt x="135" y="0"/>
                      <a:pt x="97" y="0"/>
                      <a:pt x="59" y="0"/>
                    </a:cubicBezTo>
                    <a:cubicBezTo>
                      <a:pt x="54" y="0"/>
                      <a:pt x="49" y="0"/>
                      <a:pt x="49" y="8"/>
                    </a:cubicBezTo>
                    <a:cubicBezTo>
                      <a:pt x="49" y="11"/>
                      <a:pt x="53" y="11"/>
                      <a:pt x="59" y="11"/>
                    </a:cubicBezTo>
                    <a:cubicBezTo>
                      <a:pt x="60" y="11"/>
                      <a:pt x="65" y="11"/>
                      <a:pt x="72" y="13"/>
                    </a:cubicBezTo>
                    <a:cubicBezTo>
                      <a:pt x="78" y="13"/>
                      <a:pt x="78" y="14"/>
                      <a:pt x="78" y="16"/>
                    </a:cubicBezTo>
                    <a:cubicBezTo>
                      <a:pt x="78" y="18"/>
                      <a:pt x="78" y="19"/>
                      <a:pt x="77" y="23"/>
                    </a:cubicBezTo>
                    <a:cubicBezTo>
                      <a:pt x="63" y="78"/>
                      <a:pt x="50" y="133"/>
                      <a:pt x="37" y="189"/>
                    </a:cubicBezTo>
                    <a:moveTo>
                      <a:pt x="86" y="98"/>
                    </a:moveTo>
                    <a:cubicBezTo>
                      <a:pt x="92" y="72"/>
                      <a:pt x="98" y="47"/>
                      <a:pt x="105" y="22"/>
                    </a:cubicBezTo>
                    <a:cubicBezTo>
                      <a:pt x="107" y="13"/>
                      <a:pt x="107" y="11"/>
                      <a:pt x="121" y="11"/>
                    </a:cubicBezTo>
                    <a:cubicBezTo>
                      <a:pt x="136" y="11"/>
                      <a:pt x="152" y="11"/>
                      <a:pt x="168" y="11"/>
                    </a:cubicBezTo>
                    <a:cubicBezTo>
                      <a:pt x="199" y="11"/>
                      <a:pt x="207" y="33"/>
                      <a:pt x="207" y="44"/>
                    </a:cubicBezTo>
                    <a:cubicBezTo>
                      <a:pt x="207" y="70"/>
                      <a:pt x="178" y="98"/>
                      <a:pt x="136" y="98"/>
                    </a:cubicBezTo>
                    <a:cubicBezTo>
                      <a:pt x="119" y="98"/>
                      <a:pt x="102" y="98"/>
                      <a:pt x="86" y="98"/>
                    </a:cubicBezTo>
                    <a:moveTo>
                      <a:pt x="71" y="201"/>
                    </a:moveTo>
                    <a:cubicBezTo>
                      <a:pt x="62" y="201"/>
                      <a:pt x="60" y="201"/>
                      <a:pt x="60" y="199"/>
                    </a:cubicBezTo>
                    <a:cubicBezTo>
                      <a:pt x="60" y="198"/>
                      <a:pt x="60" y="196"/>
                      <a:pt x="62" y="193"/>
                    </a:cubicBezTo>
                    <a:cubicBezTo>
                      <a:pt x="69" y="164"/>
                      <a:pt x="76" y="135"/>
                      <a:pt x="83" y="106"/>
                    </a:cubicBezTo>
                    <a:cubicBezTo>
                      <a:pt x="105" y="106"/>
                      <a:pt x="127" y="106"/>
                      <a:pt x="149" y="106"/>
                    </a:cubicBezTo>
                    <a:cubicBezTo>
                      <a:pt x="179" y="106"/>
                      <a:pt x="189" y="125"/>
                      <a:pt x="189" y="144"/>
                    </a:cubicBezTo>
                    <a:cubicBezTo>
                      <a:pt x="189" y="175"/>
                      <a:pt x="159" y="201"/>
                      <a:pt x="121" y="201"/>
                    </a:cubicBezTo>
                    <a:cubicBezTo>
                      <a:pt x="104" y="201"/>
                      <a:pt x="87" y="201"/>
                      <a:pt x="71" y="2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680" bIns="31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79" name=""/>
              <p:cNvSpPr/>
              <p:nvPr/>
            </p:nvSpPr>
            <p:spPr>
              <a:xfrm>
                <a:off x="5019840" y="5128920"/>
                <a:ext cx="36720" cy="160200"/>
              </a:xfrm>
              <a:custGeom>
                <a:avLst/>
                <a:gdLst/>
                <a:ahLst/>
                <a:rect l="0" t="0" r="r" b="b"/>
                <a:pathLst>
                  <a:path w="102" h="445">
                    <a:moveTo>
                      <a:pt x="102" y="441"/>
                    </a:moveTo>
                    <a:cubicBezTo>
                      <a:pt x="102" y="440"/>
                      <a:pt x="102" y="438"/>
                      <a:pt x="94" y="431"/>
                    </a:cubicBezTo>
                    <a:cubicBezTo>
                      <a:pt x="39" y="375"/>
                      <a:pt x="25" y="290"/>
                      <a:pt x="25" y="223"/>
                    </a:cubicBezTo>
                    <a:cubicBezTo>
                      <a:pt x="25" y="146"/>
                      <a:pt x="42" y="68"/>
                      <a:pt x="96" y="13"/>
                    </a:cubicBezTo>
                    <a:cubicBezTo>
                      <a:pt x="102" y="6"/>
                      <a:pt x="102" y="6"/>
                      <a:pt x="102" y="5"/>
                    </a:cubicBezTo>
                    <a:cubicBezTo>
                      <a:pt x="102" y="1"/>
                      <a:pt x="101" y="0"/>
                      <a:pt x="98" y="0"/>
                    </a:cubicBezTo>
                    <a:cubicBezTo>
                      <a:pt x="93" y="0"/>
                      <a:pt x="53" y="30"/>
                      <a:pt x="28" y="87"/>
                    </a:cubicBezTo>
                    <a:cubicBezTo>
                      <a:pt x="5" y="136"/>
                      <a:pt x="0" y="185"/>
                      <a:pt x="0" y="223"/>
                    </a:cubicBezTo>
                    <a:cubicBezTo>
                      <a:pt x="0" y="257"/>
                      <a:pt x="4" y="310"/>
                      <a:pt x="29" y="361"/>
                    </a:cubicBezTo>
                    <a:cubicBezTo>
                      <a:pt x="55" y="416"/>
                      <a:pt x="93" y="445"/>
                      <a:pt x="98" y="445"/>
                    </a:cubicBezTo>
                    <a:cubicBezTo>
                      <a:pt x="101" y="445"/>
                      <a:pt x="102" y="444"/>
                      <a:pt x="102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80" name=""/>
              <p:cNvSpPr/>
              <p:nvPr/>
            </p:nvSpPr>
            <p:spPr>
              <a:xfrm>
                <a:off x="5069160" y="5149080"/>
                <a:ext cx="48960" cy="101880"/>
              </a:xfrm>
              <a:custGeom>
                <a:avLst/>
                <a:gdLst/>
                <a:ahLst/>
                <a:rect l="0" t="0" r="r" b="b"/>
                <a:pathLst>
                  <a:path w="136" h="283">
                    <a:moveTo>
                      <a:pt x="82" y="100"/>
                    </a:moveTo>
                    <a:cubicBezTo>
                      <a:pt x="96" y="100"/>
                      <a:pt x="110" y="100"/>
                      <a:pt x="123" y="100"/>
                    </a:cubicBezTo>
                    <a:cubicBezTo>
                      <a:pt x="132" y="100"/>
                      <a:pt x="136" y="100"/>
                      <a:pt x="136" y="91"/>
                    </a:cubicBezTo>
                    <a:cubicBezTo>
                      <a:pt x="136" y="86"/>
                      <a:pt x="132" y="86"/>
                      <a:pt x="125" y="86"/>
                    </a:cubicBezTo>
                    <a:cubicBezTo>
                      <a:pt x="112" y="86"/>
                      <a:pt x="99" y="86"/>
                      <a:pt x="86" y="86"/>
                    </a:cubicBezTo>
                    <a:cubicBezTo>
                      <a:pt x="101" y="23"/>
                      <a:pt x="103" y="14"/>
                      <a:pt x="103" y="11"/>
                    </a:cubicBezTo>
                    <a:cubicBezTo>
                      <a:pt x="103" y="4"/>
                      <a:pt x="98" y="0"/>
                      <a:pt x="91" y="0"/>
                    </a:cubicBezTo>
                    <a:cubicBezTo>
                      <a:pt x="89" y="0"/>
                      <a:pt x="77" y="0"/>
                      <a:pt x="73" y="15"/>
                    </a:cubicBezTo>
                    <a:cubicBezTo>
                      <a:pt x="67" y="39"/>
                      <a:pt x="61" y="63"/>
                      <a:pt x="55" y="86"/>
                    </a:cubicBezTo>
                    <a:cubicBezTo>
                      <a:pt x="42" y="86"/>
                      <a:pt x="28" y="86"/>
                      <a:pt x="14" y="86"/>
                    </a:cubicBezTo>
                    <a:cubicBezTo>
                      <a:pt x="5" y="86"/>
                      <a:pt x="0" y="86"/>
                      <a:pt x="0" y="95"/>
                    </a:cubicBezTo>
                    <a:cubicBezTo>
                      <a:pt x="0" y="100"/>
                      <a:pt x="4" y="100"/>
                      <a:pt x="13" y="100"/>
                    </a:cubicBezTo>
                    <a:cubicBezTo>
                      <a:pt x="26" y="100"/>
                      <a:pt x="39" y="100"/>
                      <a:pt x="52" y="100"/>
                    </a:cubicBezTo>
                    <a:cubicBezTo>
                      <a:pt x="20" y="227"/>
                      <a:pt x="19" y="234"/>
                      <a:pt x="19" y="242"/>
                    </a:cubicBezTo>
                    <a:cubicBezTo>
                      <a:pt x="19" y="266"/>
                      <a:pt x="35" y="283"/>
                      <a:pt x="59" y="283"/>
                    </a:cubicBezTo>
                    <a:cubicBezTo>
                      <a:pt x="105" y="283"/>
                      <a:pt x="130" y="218"/>
                      <a:pt x="130" y="214"/>
                    </a:cubicBezTo>
                    <a:cubicBezTo>
                      <a:pt x="130" y="210"/>
                      <a:pt x="126" y="210"/>
                      <a:pt x="125" y="210"/>
                    </a:cubicBezTo>
                    <a:cubicBezTo>
                      <a:pt x="120" y="210"/>
                      <a:pt x="120" y="212"/>
                      <a:pt x="117" y="217"/>
                    </a:cubicBezTo>
                    <a:cubicBezTo>
                      <a:pt x="98" y="262"/>
                      <a:pt x="76" y="274"/>
                      <a:pt x="60" y="274"/>
                    </a:cubicBezTo>
                    <a:cubicBezTo>
                      <a:pt x="50" y="274"/>
                      <a:pt x="47" y="267"/>
                      <a:pt x="47" y="252"/>
                    </a:cubicBezTo>
                    <a:cubicBezTo>
                      <a:pt x="47" y="242"/>
                      <a:pt x="47" y="240"/>
                      <a:pt x="49" y="232"/>
                    </a:cubicBezTo>
                    <a:cubicBezTo>
                      <a:pt x="60" y="188"/>
                      <a:pt x="71" y="144"/>
                      <a:pt x="82" y="1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81" name=""/>
              <p:cNvSpPr/>
              <p:nvPr/>
            </p:nvSpPr>
            <p:spPr>
              <a:xfrm>
                <a:off x="5132160" y="5128920"/>
                <a:ext cx="37080" cy="160200"/>
              </a:xfrm>
              <a:custGeom>
                <a:avLst/>
                <a:gdLst/>
                <a:ahLst/>
                <a:rect l="0" t="0" r="r" b="b"/>
                <a:pathLst>
                  <a:path w="103" h="445">
                    <a:moveTo>
                      <a:pt x="103" y="223"/>
                    </a:moveTo>
                    <a:cubicBezTo>
                      <a:pt x="103" y="188"/>
                      <a:pt x="98" y="134"/>
                      <a:pt x="74" y="84"/>
                    </a:cubicBezTo>
                    <a:cubicBezTo>
                      <a:pt x="48" y="29"/>
                      <a:pt x="9" y="0"/>
                      <a:pt x="5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6"/>
                      <a:pt x="0" y="6"/>
                      <a:pt x="9" y="15"/>
                    </a:cubicBezTo>
                    <a:cubicBezTo>
                      <a:pt x="52" y="60"/>
                      <a:pt x="77" y="129"/>
                      <a:pt x="77" y="223"/>
                    </a:cubicBezTo>
                    <a:cubicBezTo>
                      <a:pt x="77" y="299"/>
                      <a:pt x="60" y="376"/>
                      <a:pt x="6" y="433"/>
                    </a:cubicBezTo>
                    <a:cubicBezTo>
                      <a:pt x="0" y="438"/>
                      <a:pt x="0" y="440"/>
                      <a:pt x="0" y="441"/>
                    </a:cubicBezTo>
                    <a:cubicBezTo>
                      <a:pt x="0" y="444"/>
                      <a:pt x="3" y="445"/>
                      <a:pt x="5" y="445"/>
                    </a:cubicBezTo>
                    <a:cubicBezTo>
                      <a:pt x="9" y="445"/>
                      <a:pt x="49" y="414"/>
                      <a:pt x="76" y="359"/>
                    </a:cubicBezTo>
                    <a:cubicBezTo>
                      <a:pt x="98" y="309"/>
                      <a:pt x="103" y="260"/>
                      <a:pt x="103" y="2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82" name=""/>
              <p:cNvSpPr/>
              <p:nvPr/>
            </p:nvSpPr>
            <p:spPr>
              <a:xfrm>
                <a:off x="4501080" y="5313960"/>
                <a:ext cx="835560" cy="6480"/>
              </a:xfrm>
              <a:custGeom>
                <a:avLst/>
                <a:gdLst/>
                <a:ahLst/>
                <a:rect l="0" t="0" r="r" b="b"/>
                <a:pathLst>
                  <a:path w="2321" h="18">
                    <a:moveTo>
                      <a:pt x="0" y="0"/>
                    </a:moveTo>
                    <a:cubicBezTo>
                      <a:pt x="774" y="0"/>
                      <a:pt x="1548" y="0"/>
                      <a:pt x="2321" y="0"/>
                    </a:cubicBezTo>
                    <a:cubicBezTo>
                      <a:pt x="2321" y="6"/>
                      <a:pt x="2321" y="12"/>
                      <a:pt x="2321" y="18"/>
                    </a:cubicBezTo>
                    <a:cubicBezTo>
                      <a:pt x="1548" y="18"/>
                      <a:pt x="774" y="18"/>
                      <a:pt x="0" y="18"/>
                    </a:cubicBezTo>
                    <a:cubicBezTo>
                      <a:pt x="0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8520" bIns="-385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83" name=""/>
              <p:cNvSpPr/>
              <p:nvPr/>
            </p:nvSpPr>
            <p:spPr>
              <a:xfrm>
                <a:off x="4508640" y="5378400"/>
                <a:ext cx="117360" cy="114840"/>
              </a:xfrm>
              <a:custGeom>
                <a:avLst/>
                <a:gdLst/>
                <a:ahLst/>
                <a:rect l="0" t="0" r="r" b="b"/>
                <a:pathLst>
                  <a:path w="326" h="319">
                    <a:moveTo>
                      <a:pt x="175" y="9"/>
                    </a:moveTo>
                    <a:cubicBezTo>
                      <a:pt x="171" y="3"/>
                      <a:pt x="170" y="0"/>
                      <a:pt x="162" y="0"/>
                    </a:cubicBezTo>
                    <a:cubicBezTo>
                      <a:pt x="155" y="0"/>
                      <a:pt x="155" y="3"/>
                      <a:pt x="151" y="9"/>
                    </a:cubicBezTo>
                    <a:cubicBezTo>
                      <a:pt x="101" y="109"/>
                      <a:pt x="51" y="210"/>
                      <a:pt x="1" y="310"/>
                    </a:cubicBezTo>
                    <a:cubicBezTo>
                      <a:pt x="0" y="314"/>
                      <a:pt x="0" y="314"/>
                      <a:pt x="0" y="316"/>
                    </a:cubicBezTo>
                    <a:cubicBezTo>
                      <a:pt x="0" y="319"/>
                      <a:pt x="3" y="319"/>
                      <a:pt x="9" y="319"/>
                    </a:cubicBezTo>
                    <a:cubicBezTo>
                      <a:pt x="111" y="319"/>
                      <a:pt x="214" y="319"/>
                      <a:pt x="316" y="319"/>
                    </a:cubicBezTo>
                    <a:cubicBezTo>
                      <a:pt x="324" y="319"/>
                      <a:pt x="326" y="319"/>
                      <a:pt x="326" y="316"/>
                    </a:cubicBezTo>
                    <a:cubicBezTo>
                      <a:pt x="325" y="314"/>
                      <a:pt x="326" y="314"/>
                      <a:pt x="324" y="310"/>
                    </a:cubicBezTo>
                    <a:cubicBezTo>
                      <a:pt x="274" y="210"/>
                      <a:pt x="225" y="109"/>
                      <a:pt x="175" y="9"/>
                    </a:cubicBezTo>
                    <a:moveTo>
                      <a:pt x="149" y="46"/>
                    </a:moveTo>
                    <a:cubicBezTo>
                      <a:pt x="189" y="125"/>
                      <a:pt x="228" y="205"/>
                      <a:pt x="268" y="285"/>
                    </a:cubicBezTo>
                    <a:cubicBezTo>
                      <a:pt x="189" y="285"/>
                      <a:pt x="109" y="285"/>
                      <a:pt x="29" y="285"/>
                    </a:cubicBezTo>
                    <a:cubicBezTo>
                      <a:pt x="69" y="205"/>
                      <a:pt x="109" y="125"/>
                      <a:pt x="149" y="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84" name=""/>
              <p:cNvSpPr/>
              <p:nvPr/>
            </p:nvSpPr>
            <p:spPr>
              <a:xfrm>
                <a:off x="4644720" y="5383800"/>
                <a:ext cx="110160" cy="112680"/>
              </a:xfrm>
              <a:custGeom>
                <a:avLst/>
                <a:gdLst/>
                <a:ahLst/>
                <a:rect l="0" t="0" r="r" b="b"/>
                <a:pathLst>
                  <a:path w="306" h="313">
                    <a:moveTo>
                      <a:pt x="251" y="47"/>
                    </a:moveTo>
                    <a:cubicBezTo>
                      <a:pt x="256" y="28"/>
                      <a:pt x="263" y="15"/>
                      <a:pt x="299" y="14"/>
                    </a:cubicBezTo>
                    <a:cubicBezTo>
                      <a:pt x="301" y="14"/>
                      <a:pt x="306" y="14"/>
                      <a:pt x="306" y="5"/>
                    </a:cubicBezTo>
                    <a:cubicBezTo>
                      <a:pt x="304" y="3"/>
                      <a:pt x="306" y="0"/>
                      <a:pt x="300" y="0"/>
                    </a:cubicBezTo>
                    <a:cubicBezTo>
                      <a:pt x="286" y="0"/>
                      <a:pt x="271" y="1"/>
                      <a:pt x="256" y="1"/>
                    </a:cubicBezTo>
                    <a:cubicBezTo>
                      <a:pt x="241" y="1"/>
                      <a:pt x="224" y="0"/>
                      <a:pt x="209" y="0"/>
                    </a:cubicBezTo>
                    <a:cubicBezTo>
                      <a:pt x="207" y="0"/>
                      <a:pt x="202" y="0"/>
                      <a:pt x="202" y="9"/>
                    </a:cubicBezTo>
                    <a:cubicBezTo>
                      <a:pt x="202" y="14"/>
                      <a:pt x="205" y="14"/>
                      <a:pt x="209" y="14"/>
                    </a:cubicBezTo>
                    <a:cubicBezTo>
                      <a:pt x="234" y="14"/>
                      <a:pt x="239" y="24"/>
                      <a:pt x="239" y="33"/>
                    </a:cubicBezTo>
                    <a:cubicBezTo>
                      <a:pt x="239" y="34"/>
                      <a:pt x="238" y="42"/>
                      <a:pt x="238" y="43"/>
                    </a:cubicBezTo>
                    <a:cubicBezTo>
                      <a:pt x="225" y="96"/>
                      <a:pt x="211" y="149"/>
                      <a:pt x="198" y="201"/>
                    </a:cubicBezTo>
                    <a:cubicBezTo>
                      <a:pt x="183" y="261"/>
                      <a:pt x="132" y="300"/>
                      <a:pt x="88" y="300"/>
                    </a:cubicBezTo>
                    <a:cubicBezTo>
                      <a:pt x="58" y="300"/>
                      <a:pt x="34" y="280"/>
                      <a:pt x="34" y="242"/>
                    </a:cubicBezTo>
                    <a:cubicBezTo>
                      <a:pt x="34" y="241"/>
                      <a:pt x="34" y="227"/>
                      <a:pt x="39" y="208"/>
                    </a:cubicBezTo>
                    <a:cubicBezTo>
                      <a:pt x="53" y="150"/>
                      <a:pt x="68" y="92"/>
                      <a:pt x="82" y="34"/>
                    </a:cubicBezTo>
                    <a:cubicBezTo>
                      <a:pt x="86" y="18"/>
                      <a:pt x="87" y="14"/>
                      <a:pt x="118" y="14"/>
                    </a:cubicBezTo>
                    <a:cubicBezTo>
                      <a:pt x="131" y="14"/>
                      <a:pt x="134" y="14"/>
                      <a:pt x="134" y="5"/>
                    </a:cubicBezTo>
                    <a:cubicBezTo>
                      <a:pt x="134" y="0"/>
                      <a:pt x="130" y="0"/>
                      <a:pt x="127" y="0"/>
                    </a:cubicBezTo>
                    <a:cubicBezTo>
                      <a:pt x="116" y="0"/>
                      <a:pt x="83" y="1"/>
                      <a:pt x="71" y="1"/>
                    </a:cubicBezTo>
                    <a:cubicBezTo>
                      <a:pt x="58" y="1"/>
                      <a:pt x="26" y="0"/>
                      <a:pt x="14" y="0"/>
                    </a:cubicBezTo>
                    <a:cubicBezTo>
                      <a:pt x="10" y="0"/>
                      <a:pt x="5" y="0"/>
                      <a:pt x="5" y="9"/>
                    </a:cubicBezTo>
                    <a:cubicBezTo>
                      <a:pt x="5" y="14"/>
                      <a:pt x="10" y="14"/>
                      <a:pt x="18" y="14"/>
                    </a:cubicBezTo>
                    <a:cubicBezTo>
                      <a:pt x="19" y="14"/>
                      <a:pt x="28" y="14"/>
                      <a:pt x="35" y="15"/>
                    </a:cubicBezTo>
                    <a:cubicBezTo>
                      <a:pt x="43" y="15"/>
                      <a:pt x="47" y="16"/>
                      <a:pt x="47" y="22"/>
                    </a:cubicBezTo>
                    <a:cubicBezTo>
                      <a:pt x="47" y="24"/>
                      <a:pt x="42" y="43"/>
                      <a:pt x="39" y="53"/>
                    </a:cubicBezTo>
                    <a:cubicBezTo>
                      <a:pt x="36" y="66"/>
                      <a:pt x="32" y="79"/>
                      <a:pt x="29" y="93"/>
                    </a:cubicBezTo>
                    <a:cubicBezTo>
                      <a:pt x="25" y="110"/>
                      <a:pt x="4" y="194"/>
                      <a:pt x="3" y="203"/>
                    </a:cubicBezTo>
                    <a:cubicBezTo>
                      <a:pt x="0" y="214"/>
                      <a:pt x="0" y="222"/>
                      <a:pt x="0" y="228"/>
                    </a:cubicBezTo>
                    <a:cubicBezTo>
                      <a:pt x="0" y="283"/>
                      <a:pt x="40" y="313"/>
                      <a:pt x="86" y="313"/>
                    </a:cubicBezTo>
                    <a:cubicBezTo>
                      <a:pt x="142" y="313"/>
                      <a:pt x="196" y="264"/>
                      <a:pt x="212" y="204"/>
                    </a:cubicBezTo>
                    <a:cubicBezTo>
                      <a:pt x="225" y="152"/>
                      <a:pt x="238" y="99"/>
                      <a:pt x="251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85" name=""/>
              <p:cNvSpPr/>
              <p:nvPr/>
            </p:nvSpPr>
            <p:spPr>
              <a:xfrm>
                <a:off x="4766400" y="5339520"/>
                <a:ext cx="81720" cy="76680"/>
              </a:xfrm>
              <a:custGeom>
                <a:avLst/>
                <a:gdLst/>
                <a:ahLst/>
                <a:rect l="0" t="0" r="r" b="b"/>
                <a:pathLst>
                  <a:path w="227" h="213">
                    <a:moveTo>
                      <a:pt x="63" y="5"/>
                    </a:moveTo>
                    <a:cubicBezTo>
                      <a:pt x="60" y="1"/>
                      <a:pt x="59" y="0"/>
                      <a:pt x="54" y="0"/>
                    </a:cubicBezTo>
                    <a:cubicBezTo>
                      <a:pt x="36" y="0"/>
                      <a:pt x="18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3" y="11"/>
                      <a:pt x="6" y="11"/>
                      <a:pt x="9" y="11"/>
                    </a:cubicBezTo>
                    <a:cubicBezTo>
                      <a:pt x="23" y="11"/>
                      <a:pt x="30" y="13"/>
                      <a:pt x="31" y="14"/>
                    </a:cubicBezTo>
                    <a:cubicBezTo>
                      <a:pt x="31" y="69"/>
                      <a:pt x="31" y="125"/>
                      <a:pt x="31" y="180"/>
                    </a:cubicBezTo>
                    <a:cubicBezTo>
                      <a:pt x="31" y="188"/>
                      <a:pt x="31" y="201"/>
                      <a:pt x="0" y="201"/>
                    </a:cubicBezTo>
                    <a:cubicBezTo>
                      <a:pt x="0" y="205"/>
                      <a:pt x="0" y="209"/>
                      <a:pt x="0" y="213"/>
                    </a:cubicBezTo>
                    <a:cubicBezTo>
                      <a:pt x="13" y="212"/>
                      <a:pt x="25" y="212"/>
                      <a:pt x="38" y="212"/>
                    </a:cubicBezTo>
                    <a:cubicBezTo>
                      <a:pt x="50" y="212"/>
                      <a:pt x="63" y="212"/>
                      <a:pt x="76" y="213"/>
                    </a:cubicBezTo>
                    <a:cubicBezTo>
                      <a:pt x="76" y="209"/>
                      <a:pt x="76" y="205"/>
                      <a:pt x="76" y="201"/>
                    </a:cubicBezTo>
                    <a:cubicBezTo>
                      <a:pt x="44" y="201"/>
                      <a:pt x="44" y="188"/>
                      <a:pt x="44" y="180"/>
                    </a:cubicBezTo>
                    <a:cubicBezTo>
                      <a:pt x="44" y="127"/>
                      <a:pt x="44" y="74"/>
                      <a:pt x="44" y="22"/>
                    </a:cubicBezTo>
                    <a:cubicBezTo>
                      <a:pt x="90" y="84"/>
                      <a:pt x="136" y="146"/>
                      <a:pt x="181" y="208"/>
                    </a:cubicBezTo>
                    <a:cubicBezTo>
                      <a:pt x="184" y="213"/>
                      <a:pt x="185" y="213"/>
                      <a:pt x="189" y="213"/>
                    </a:cubicBezTo>
                    <a:cubicBezTo>
                      <a:pt x="194" y="213"/>
                      <a:pt x="194" y="210"/>
                      <a:pt x="194" y="204"/>
                    </a:cubicBezTo>
                    <a:cubicBezTo>
                      <a:pt x="194" y="147"/>
                      <a:pt x="194" y="91"/>
                      <a:pt x="194" y="34"/>
                    </a:cubicBezTo>
                    <a:cubicBezTo>
                      <a:pt x="194" y="25"/>
                      <a:pt x="194" y="11"/>
                      <a:pt x="227" y="11"/>
                    </a:cubicBezTo>
                    <a:cubicBezTo>
                      <a:pt x="227" y="8"/>
                      <a:pt x="227" y="4"/>
                      <a:pt x="227" y="0"/>
                    </a:cubicBezTo>
                    <a:cubicBezTo>
                      <a:pt x="213" y="1"/>
                      <a:pt x="202" y="1"/>
                      <a:pt x="189" y="1"/>
                    </a:cubicBezTo>
                    <a:cubicBezTo>
                      <a:pt x="176" y="1"/>
                      <a:pt x="164" y="1"/>
                      <a:pt x="151" y="0"/>
                    </a:cubicBezTo>
                    <a:cubicBezTo>
                      <a:pt x="151" y="4"/>
                      <a:pt x="151" y="8"/>
                      <a:pt x="151" y="11"/>
                    </a:cubicBezTo>
                    <a:cubicBezTo>
                      <a:pt x="183" y="11"/>
                      <a:pt x="183" y="25"/>
                      <a:pt x="183" y="34"/>
                    </a:cubicBezTo>
                    <a:cubicBezTo>
                      <a:pt x="183" y="78"/>
                      <a:pt x="183" y="122"/>
                      <a:pt x="183" y="166"/>
                    </a:cubicBezTo>
                    <a:cubicBezTo>
                      <a:pt x="143" y="112"/>
                      <a:pt x="103" y="59"/>
                      <a:pt x="63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680" bIns="31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86" name=""/>
              <p:cNvSpPr/>
              <p:nvPr/>
            </p:nvSpPr>
            <p:spPr>
              <a:xfrm>
                <a:off x="4858200" y="5366160"/>
                <a:ext cx="54720" cy="51120"/>
              </a:xfrm>
              <a:custGeom>
                <a:avLst/>
                <a:gdLst/>
                <a:ahLst/>
                <a:rect l="0" t="0" r="r" b="b"/>
                <a:pathLst>
                  <a:path w="152" h="142">
                    <a:moveTo>
                      <a:pt x="152" y="73"/>
                    </a:moveTo>
                    <a:cubicBezTo>
                      <a:pt x="152" y="34"/>
                      <a:pt x="118" y="0"/>
                      <a:pt x="76" y="0"/>
                    </a:cubicBezTo>
                    <a:cubicBezTo>
                      <a:pt x="33" y="0"/>
                      <a:pt x="0" y="34"/>
                      <a:pt x="0" y="73"/>
                    </a:cubicBezTo>
                    <a:cubicBezTo>
                      <a:pt x="0" y="112"/>
                      <a:pt x="33" y="142"/>
                      <a:pt x="76" y="142"/>
                    </a:cubicBezTo>
                    <a:cubicBezTo>
                      <a:pt x="118" y="142"/>
                      <a:pt x="152" y="112"/>
                      <a:pt x="152" y="73"/>
                    </a:cubicBezTo>
                    <a:moveTo>
                      <a:pt x="76" y="133"/>
                    </a:moveTo>
                    <a:cubicBezTo>
                      <a:pt x="64" y="133"/>
                      <a:pt x="48" y="129"/>
                      <a:pt x="38" y="114"/>
                    </a:cubicBezTo>
                    <a:cubicBezTo>
                      <a:pt x="29" y="101"/>
                      <a:pt x="29" y="85"/>
                      <a:pt x="29" y="71"/>
                    </a:cubicBezTo>
                    <a:cubicBezTo>
                      <a:pt x="29" y="57"/>
                      <a:pt x="29" y="38"/>
                      <a:pt x="39" y="25"/>
                    </a:cubicBezTo>
                    <a:cubicBezTo>
                      <a:pt x="48" y="16"/>
                      <a:pt x="60" y="9"/>
                      <a:pt x="76" y="9"/>
                    </a:cubicBezTo>
                    <a:cubicBezTo>
                      <a:pt x="94" y="9"/>
                      <a:pt x="107" y="18"/>
                      <a:pt x="115" y="28"/>
                    </a:cubicBezTo>
                    <a:cubicBezTo>
                      <a:pt x="123" y="39"/>
                      <a:pt x="123" y="56"/>
                      <a:pt x="123" y="71"/>
                    </a:cubicBezTo>
                    <a:cubicBezTo>
                      <a:pt x="123" y="86"/>
                      <a:pt x="123" y="101"/>
                      <a:pt x="113" y="114"/>
                    </a:cubicBezTo>
                    <a:cubicBezTo>
                      <a:pt x="106" y="127"/>
                      <a:pt x="92" y="133"/>
                      <a:pt x="76" y="1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6120" bIns="6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87" name=""/>
              <p:cNvSpPr/>
              <p:nvPr/>
            </p:nvSpPr>
            <p:spPr>
              <a:xfrm>
                <a:off x="4977000" y="5339520"/>
                <a:ext cx="66240" cy="76680"/>
              </a:xfrm>
              <a:custGeom>
                <a:avLst/>
                <a:gdLst/>
                <a:ahLst/>
                <a:rect l="0" t="0" r="r" b="b"/>
                <a:pathLst>
                  <a:path w="184" h="213">
                    <a:moveTo>
                      <a:pt x="184" y="131"/>
                    </a:moveTo>
                    <a:cubicBezTo>
                      <a:pt x="181" y="131"/>
                      <a:pt x="177" y="131"/>
                      <a:pt x="174" y="131"/>
                    </a:cubicBezTo>
                    <a:cubicBezTo>
                      <a:pt x="170" y="162"/>
                      <a:pt x="165" y="201"/>
                      <a:pt x="107" y="201"/>
                    </a:cubicBezTo>
                    <a:cubicBezTo>
                      <a:pt x="97" y="201"/>
                      <a:pt x="86" y="201"/>
                      <a:pt x="76" y="201"/>
                    </a:cubicBezTo>
                    <a:cubicBezTo>
                      <a:pt x="62" y="201"/>
                      <a:pt x="60" y="199"/>
                      <a:pt x="60" y="190"/>
                    </a:cubicBezTo>
                    <a:cubicBezTo>
                      <a:pt x="60" y="135"/>
                      <a:pt x="60" y="80"/>
                      <a:pt x="60" y="25"/>
                    </a:cubicBezTo>
                    <a:cubicBezTo>
                      <a:pt x="60" y="15"/>
                      <a:pt x="60" y="11"/>
                      <a:pt x="89" y="11"/>
                    </a:cubicBezTo>
                    <a:cubicBezTo>
                      <a:pt x="93" y="11"/>
                      <a:pt x="97" y="11"/>
                      <a:pt x="101" y="11"/>
                    </a:cubicBezTo>
                    <a:cubicBezTo>
                      <a:pt x="101" y="8"/>
                      <a:pt x="101" y="4"/>
                      <a:pt x="101" y="0"/>
                    </a:cubicBezTo>
                    <a:cubicBezTo>
                      <a:pt x="94" y="1"/>
                      <a:pt x="54" y="1"/>
                      <a:pt x="47" y="1"/>
                    </a:cubicBezTo>
                    <a:cubicBezTo>
                      <a:pt x="35" y="1"/>
                      <a:pt x="16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2" y="11"/>
                      <a:pt x="4" y="11"/>
                      <a:pt x="6" y="11"/>
                    </a:cubicBezTo>
                    <a:cubicBezTo>
                      <a:pt x="30" y="11"/>
                      <a:pt x="31" y="15"/>
                      <a:pt x="31" y="25"/>
                    </a:cubicBezTo>
                    <a:cubicBezTo>
                      <a:pt x="31" y="79"/>
                      <a:pt x="31" y="133"/>
                      <a:pt x="31" y="188"/>
                    </a:cubicBezTo>
                    <a:cubicBezTo>
                      <a:pt x="31" y="198"/>
                      <a:pt x="30" y="201"/>
                      <a:pt x="6" y="201"/>
                    </a:cubicBezTo>
                    <a:cubicBezTo>
                      <a:pt x="4" y="201"/>
                      <a:pt x="2" y="201"/>
                      <a:pt x="0" y="201"/>
                    </a:cubicBezTo>
                    <a:cubicBezTo>
                      <a:pt x="0" y="205"/>
                      <a:pt x="0" y="209"/>
                      <a:pt x="0" y="213"/>
                    </a:cubicBezTo>
                    <a:cubicBezTo>
                      <a:pt x="58" y="213"/>
                      <a:pt x="117" y="213"/>
                      <a:pt x="175" y="213"/>
                    </a:cubicBezTo>
                    <a:cubicBezTo>
                      <a:pt x="178" y="185"/>
                      <a:pt x="181" y="158"/>
                      <a:pt x="184" y="1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680" bIns="31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88" name=""/>
              <p:cNvSpPr/>
              <p:nvPr/>
            </p:nvSpPr>
            <p:spPr>
              <a:xfrm>
                <a:off x="5057280" y="5337360"/>
                <a:ext cx="82440" cy="100800"/>
              </a:xfrm>
              <a:custGeom>
                <a:avLst/>
                <a:gdLst/>
                <a:ahLst/>
                <a:rect l="0" t="0" r="r" b="b"/>
                <a:pathLst>
                  <a:path w="229" h="280">
                    <a:moveTo>
                      <a:pt x="159" y="217"/>
                    </a:moveTo>
                    <a:cubicBezTo>
                      <a:pt x="198" y="201"/>
                      <a:pt x="228" y="161"/>
                      <a:pt x="228" y="114"/>
                    </a:cubicBezTo>
                    <a:cubicBezTo>
                      <a:pt x="228" y="52"/>
                      <a:pt x="176" y="0"/>
                      <a:pt x="113" y="0"/>
                    </a:cubicBezTo>
                    <a:cubicBezTo>
                      <a:pt x="50" y="0"/>
                      <a:pt x="0" y="52"/>
                      <a:pt x="0" y="114"/>
                    </a:cubicBezTo>
                    <a:cubicBezTo>
                      <a:pt x="0" y="175"/>
                      <a:pt x="50" y="226"/>
                      <a:pt x="113" y="226"/>
                    </a:cubicBezTo>
                    <a:cubicBezTo>
                      <a:pt x="117" y="226"/>
                      <a:pt x="130" y="226"/>
                      <a:pt x="145" y="222"/>
                    </a:cubicBezTo>
                    <a:cubicBezTo>
                      <a:pt x="152" y="252"/>
                      <a:pt x="159" y="280"/>
                      <a:pt x="188" y="280"/>
                    </a:cubicBezTo>
                    <a:cubicBezTo>
                      <a:pt x="220" y="280"/>
                      <a:pt x="229" y="241"/>
                      <a:pt x="229" y="222"/>
                    </a:cubicBezTo>
                    <a:cubicBezTo>
                      <a:pt x="229" y="219"/>
                      <a:pt x="229" y="215"/>
                      <a:pt x="225" y="215"/>
                    </a:cubicBezTo>
                    <a:cubicBezTo>
                      <a:pt x="222" y="215"/>
                      <a:pt x="222" y="218"/>
                      <a:pt x="220" y="220"/>
                    </a:cubicBezTo>
                    <a:cubicBezTo>
                      <a:pt x="219" y="240"/>
                      <a:pt x="203" y="246"/>
                      <a:pt x="190" y="246"/>
                    </a:cubicBezTo>
                    <a:cubicBezTo>
                      <a:pt x="174" y="246"/>
                      <a:pt x="166" y="233"/>
                      <a:pt x="159" y="217"/>
                    </a:cubicBezTo>
                    <a:moveTo>
                      <a:pt x="89" y="212"/>
                    </a:moveTo>
                    <a:cubicBezTo>
                      <a:pt x="62" y="201"/>
                      <a:pt x="31" y="174"/>
                      <a:pt x="31" y="114"/>
                    </a:cubicBezTo>
                    <a:cubicBezTo>
                      <a:pt x="31" y="41"/>
                      <a:pt x="76" y="10"/>
                      <a:pt x="113" y="10"/>
                    </a:cubicBezTo>
                    <a:cubicBezTo>
                      <a:pt x="151" y="10"/>
                      <a:pt x="195" y="41"/>
                      <a:pt x="195" y="114"/>
                    </a:cubicBezTo>
                    <a:cubicBezTo>
                      <a:pt x="195" y="169"/>
                      <a:pt x="170" y="194"/>
                      <a:pt x="152" y="204"/>
                    </a:cubicBezTo>
                    <a:cubicBezTo>
                      <a:pt x="145" y="189"/>
                      <a:pt x="134" y="172"/>
                      <a:pt x="113" y="172"/>
                    </a:cubicBezTo>
                    <a:cubicBezTo>
                      <a:pt x="98" y="172"/>
                      <a:pt x="86" y="184"/>
                      <a:pt x="86" y="199"/>
                    </a:cubicBezTo>
                    <a:cubicBezTo>
                      <a:pt x="86" y="203"/>
                      <a:pt x="87" y="208"/>
                      <a:pt x="89" y="212"/>
                    </a:cubicBezTo>
                    <a:moveTo>
                      <a:pt x="142" y="210"/>
                    </a:moveTo>
                    <a:cubicBezTo>
                      <a:pt x="137" y="212"/>
                      <a:pt x="126" y="215"/>
                      <a:pt x="113" y="215"/>
                    </a:cubicBezTo>
                    <a:cubicBezTo>
                      <a:pt x="97" y="215"/>
                      <a:pt x="94" y="204"/>
                      <a:pt x="94" y="199"/>
                    </a:cubicBezTo>
                    <a:cubicBezTo>
                      <a:pt x="94" y="189"/>
                      <a:pt x="102" y="181"/>
                      <a:pt x="113" y="181"/>
                    </a:cubicBezTo>
                    <a:cubicBezTo>
                      <a:pt x="130" y="181"/>
                      <a:pt x="137" y="193"/>
                      <a:pt x="142" y="2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89" name=""/>
              <p:cNvSpPr/>
              <p:nvPr/>
            </p:nvSpPr>
            <p:spPr>
              <a:xfrm>
                <a:off x="4750920" y="5463720"/>
                <a:ext cx="85320" cy="76680"/>
              </a:xfrm>
              <a:custGeom>
                <a:avLst/>
                <a:gdLst/>
                <a:ahLst/>
                <a:rect l="0" t="0" r="r" b="b"/>
                <a:pathLst>
                  <a:path w="237" h="213">
                    <a:moveTo>
                      <a:pt x="37" y="189"/>
                    </a:moveTo>
                    <a:cubicBezTo>
                      <a:pt x="33" y="199"/>
                      <a:pt x="33" y="201"/>
                      <a:pt x="9" y="201"/>
                    </a:cubicBezTo>
                    <a:cubicBezTo>
                      <a:pt x="4" y="201"/>
                      <a:pt x="0" y="201"/>
                      <a:pt x="0" y="208"/>
                    </a:cubicBezTo>
                    <a:cubicBezTo>
                      <a:pt x="0" y="213"/>
                      <a:pt x="4" y="213"/>
                      <a:pt x="9" y="213"/>
                    </a:cubicBezTo>
                    <a:cubicBezTo>
                      <a:pt x="49" y="213"/>
                      <a:pt x="89" y="213"/>
                      <a:pt x="128" y="213"/>
                    </a:cubicBezTo>
                    <a:cubicBezTo>
                      <a:pt x="181" y="213"/>
                      <a:pt x="220" y="177"/>
                      <a:pt x="220" y="146"/>
                    </a:cubicBezTo>
                    <a:cubicBezTo>
                      <a:pt x="220" y="124"/>
                      <a:pt x="200" y="105"/>
                      <a:pt x="168" y="101"/>
                    </a:cubicBezTo>
                    <a:cubicBezTo>
                      <a:pt x="205" y="95"/>
                      <a:pt x="237" y="71"/>
                      <a:pt x="237" y="44"/>
                    </a:cubicBezTo>
                    <a:cubicBezTo>
                      <a:pt x="237" y="20"/>
                      <a:pt x="213" y="0"/>
                      <a:pt x="173" y="0"/>
                    </a:cubicBezTo>
                    <a:cubicBezTo>
                      <a:pt x="135" y="0"/>
                      <a:pt x="97" y="0"/>
                      <a:pt x="59" y="0"/>
                    </a:cubicBezTo>
                    <a:cubicBezTo>
                      <a:pt x="54" y="0"/>
                      <a:pt x="49" y="0"/>
                      <a:pt x="49" y="6"/>
                    </a:cubicBezTo>
                    <a:cubicBezTo>
                      <a:pt x="49" y="11"/>
                      <a:pt x="53" y="11"/>
                      <a:pt x="59" y="11"/>
                    </a:cubicBezTo>
                    <a:cubicBezTo>
                      <a:pt x="60" y="11"/>
                      <a:pt x="65" y="11"/>
                      <a:pt x="72" y="11"/>
                    </a:cubicBezTo>
                    <a:cubicBezTo>
                      <a:pt x="78" y="13"/>
                      <a:pt x="78" y="13"/>
                      <a:pt x="78" y="16"/>
                    </a:cubicBezTo>
                    <a:cubicBezTo>
                      <a:pt x="78" y="19"/>
                      <a:pt x="78" y="19"/>
                      <a:pt x="77" y="23"/>
                    </a:cubicBezTo>
                    <a:cubicBezTo>
                      <a:pt x="63" y="78"/>
                      <a:pt x="50" y="133"/>
                      <a:pt x="37" y="189"/>
                    </a:cubicBezTo>
                    <a:moveTo>
                      <a:pt x="86" y="98"/>
                    </a:moveTo>
                    <a:cubicBezTo>
                      <a:pt x="92" y="72"/>
                      <a:pt x="98" y="47"/>
                      <a:pt x="105" y="22"/>
                    </a:cubicBezTo>
                    <a:cubicBezTo>
                      <a:pt x="107" y="13"/>
                      <a:pt x="107" y="11"/>
                      <a:pt x="121" y="11"/>
                    </a:cubicBezTo>
                    <a:cubicBezTo>
                      <a:pt x="136" y="11"/>
                      <a:pt x="152" y="11"/>
                      <a:pt x="168" y="11"/>
                    </a:cubicBezTo>
                    <a:cubicBezTo>
                      <a:pt x="199" y="11"/>
                      <a:pt x="207" y="32"/>
                      <a:pt x="207" y="44"/>
                    </a:cubicBezTo>
                    <a:cubicBezTo>
                      <a:pt x="207" y="70"/>
                      <a:pt x="178" y="98"/>
                      <a:pt x="136" y="98"/>
                    </a:cubicBezTo>
                    <a:cubicBezTo>
                      <a:pt x="119" y="98"/>
                      <a:pt x="102" y="98"/>
                      <a:pt x="86" y="98"/>
                    </a:cubicBezTo>
                    <a:moveTo>
                      <a:pt x="71" y="201"/>
                    </a:moveTo>
                    <a:cubicBezTo>
                      <a:pt x="62" y="201"/>
                      <a:pt x="60" y="201"/>
                      <a:pt x="60" y="198"/>
                    </a:cubicBezTo>
                    <a:cubicBezTo>
                      <a:pt x="61" y="196"/>
                      <a:pt x="60" y="196"/>
                      <a:pt x="62" y="191"/>
                    </a:cubicBezTo>
                    <a:cubicBezTo>
                      <a:pt x="69" y="163"/>
                      <a:pt x="76" y="135"/>
                      <a:pt x="83" y="106"/>
                    </a:cubicBezTo>
                    <a:cubicBezTo>
                      <a:pt x="105" y="106"/>
                      <a:pt x="127" y="106"/>
                      <a:pt x="149" y="106"/>
                    </a:cubicBezTo>
                    <a:cubicBezTo>
                      <a:pt x="179" y="106"/>
                      <a:pt x="189" y="125"/>
                      <a:pt x="189" y="144"/>
                    </a:cubicBezTo>
                    <a:cubicBezTo>
                      <a:pt x="189" y="175"/>
                      <a:pt x="159" y="201"/>
                      <a:pt x="121" y="201"/>
                    </a:cubicBezTo>
                    <a:cubicBezTo>
                      <a:pt x="104" y="201"/>
                      <a:pt x="87" y="201"/>
                      <a:pt x="71" y="2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1680" bIns="31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90" name=""/>
              <p:cNvSpPr/>
              <p:nvPr/>
            </p:nvSpPr>
            <p:spPr>
              <a:xfrm>
                <a:off x="5171400" y="5373000"/>
                <a:ext cx="36720" cy="160200"/>
              </a:xfrm>
              <a:custGeom>
                <a:avLst/>
                <a:gdLst/>
                <a:ahLst/>
                <a:rect l="0" t="0" r="r" b="b"/>
                <a:pathLst>
                  <a:path w="102" h="445">
                    <a:moveTo>
                      <a:pt x="102" y="441"/>
                    </a:moveTo>
                    <a:cubicBezTo>
                      <a:pt x="102" y="440"/>
                      <a:pt x="102" y="438"/>
                      <a:pt x="94" y="431"/>
                    </a:cubicBezTo>
                    <a:cubicBezTo>
                      <a:pt x="39" y="375"/>
                      <a:pt x="25" y="291"/>
                      <a:pt x="25" y="223"/>
                    </a:cubicBezTo>
                    <a:cubicBezTo>
                      <a:pt x="25" y="146"/>
                      <a:pt x="42" y="68"/>
                      <a:pt x="97" y="13"/>
                    </a:cubicBezTo>
                    <a:cubicBezTo>
                      <a:pt x="102" y="8"/>
                      <a:pt x="102" y="6"/>
                      <a:pt x="102" y="5"/>
                    </a:cubicBezTo>
                    <a:cubicBezTo>
                      <a:pt x="102" y="3"/>
                      <a:pt x="101" y="0"/>
                      <a:pt x="98" y="0"/>
                    </a:cubicBezTo>
                    <a:cubicBezTo>
                      <a:pt x="93" y="0"/>
                      <a:pt x="53" y="30"/>
                      <a:pt x="28" y="87"/>
                    </a:cubicBezTo>
                    <a:cubicBezTo>
                      <a:pt x="5" y="137"/>
                      <a:pt x="0" y="185"/>
                      <a:pt x="0" y="223"/>
                    </a:cubicBezTo>
                    <a:cubicBezTo>
                      <a:pt x="0" y="257"/>
                      <a:pt x="4" y="312"/>
                      <a:pt x="29" y="361"/>
                    </a:cubicBezTo>
                    <a:cubicBezTo>
                      <a:pt x="55" y="417"/>
                      <a:pt x="93" y="445"/>
                      <a:pt x="98" y="445"/>
                    </a:cubicBezTo>
                    <a:cubicBezTo>
                      <a:pt x="101" y="445"/>
                      <a:pt x="102" y="444"/>
                      <a:pt x="102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91" name=""/>
              <p:cNvSpPr/>
              <p:nvPr/>
            </p:nvSpPr>
            <p:spPr>
              <a:xfrm>
                <a:off x="5220720" y="5393160"/>
                <a:ext cx="48960" cy="102240"/>
              </a:xfrm>
              <a:custGeom>
                <a:avLst/>
                <a:gdLst/>
                <a:ahLst/>
                <a:rect l="0" t="0" r="r" b="b"/>
                <a:pathLst>
                  <a:path w="136" h="284">
                    <a:moveTo>
                      <a:pt x="82" y="100"/>
                    </a:moveTo>
                    <a:cubicBezTo>
                      <a:pt x="96" y="100"/>
                      <a:pt x="110" y="100"/>
                      <a:pt x="123" y="100"/>
                    </a:cubicBezTo>
                    <a:cubicBezTo>
                      <a:pt x="132" y="100"/>
                      <a:pt x="136" y="100"/>
                      <a:pt x="136" y="91"/>
                    </a:cubicBezTo>
                    <a:cubicBezTo>
                      <a:pt x="136" y="86"/>
                      <a:pt x="132" y="86"/>
                      <a:pt x="125" y="86"/>
                    </a:cubicBezTo>
                    <a:cubicBezTo>
                      <a:pt x="112" y="86"/>
                      <a:pt x="99" y="86"/>
                      <a:pt x="86" y="86"/>
                    </a:cubicBezTo>
                    <a:cubicBezTo>
                      <a:pt x="101" y="24"/>
                      <a:pt x="103" y="15"/>
                      <a:pt x="103" y="11"/>
                    </a:cubicBezTo>
                    <a:cubicBezTo>
                      <a:pt x="103" y="5"/>
                      <a:pt x="98" y="0"/>
                      <a:pt x="91" y="0"/>
                    </a:cubicBezTo>
                    <a:cubicBezTo>
                      <a:pt x="89" y="0"/>
                      <a:pt x="77" y="0"/>
                      <a:pt x="73" y="16"/>
                    </a:cubicBezTo>
                    <a:cubicBezTo>
                      <a:pt x="67" y="40"/>
                      <a:pt x="61" y="63"/>
                      <a:pt x="55" y="86"/>
                    </a:cubicBezTo>
                    <a:cubicBezTo>
                      <a:pt x="42" y="86"/>
                      <a:pt x="28" y="86"/>
                      <a:pt x="14" y="86"/>
                    </a:cubicBezTo>
                    <a:cubicBezTo>
                      <a:pt x="5" y="86"/>
                      <a:pt x="0" y="86"/>
                      <a:pt x="0" y="95"/>
                    </a:cubicBezTo>
                    <a:cubicBezTo>
                      <a:pt x="0" y="100"/>
                      <a:pt x="4" y="100"/>
                      <a:pt x="13" y="100"/>
                    </a:cubicBezTo>
                    <a:cubicBezTo>
                      <a:pt x="26" y="100"/>
                      <a:pt x="39" y="100"/>
                      <a:pt x="52" y="100"/>
                    </a:cubicBezTo>
                    <a:cubicBezTo>
                      <a:pt x="20" y="227"/>
                      <a:pt x="19" y="234"/>
                      <a:pt x="19" y="242"/>
                    </a:cubicBezTo>
                    <a:cubicBezTo>
                      <a:pt x="19" y="266"/>
                      <a:pt x="35" y="284"/>
                      <a:pt x="59" y="284"/>
                    </a:cubicBezTo>
                    <a:cubicBezTo>
                      <a:pt x="105" y="284"/>
                      <a:pt x="130" y="218"/>
                      <a:pt x="130" y="214"/>
                    </a:cubicBezTo>
                    <a:cubicBezTo>
                      <a:pt x="130" y="210"/>
                      <a:pt x="126" y="210"/>
                      <a:pt x="125" y="210"/>
                    </a:cubicBezTo>
                    <a:cubicBezTo>
                      <a:pt x="120" y="210"/>
                      <a:pt x="120" y="212"/>
                      <a:pt x="117" y="217"/>
                    </a:cubicBezTo>
                    <a:cubicBezTo>
                      <a:pt x="98" y="262"/>
                      <a:pt x="76" y="274"/>
                      <a:pt x="60" y="274"/>
                    </a:cubicBezTo>
                    <a:cubicBezTo>
                      <a:pt x="50" y="274"/>
                      <a:pt x="47" y="267"/>
                      <a:pt x="47" y="253"/>
                    </a:cubicBezTo>
                    <a:cubicBezTo>
                      <a:pt x="47" y="242"/>
                      <a:pt x="47" y="240"/>
                      <a:pt x="49" y="232"/>
                    </a:cubicBezTo>
                    <a:cubicBezTo>
                      <a:pt x="60" y="188"/>
                      <a:pt x="71" y="144"/>
                      <a:pt x="82" y="1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92" name=""/>
              <p:cNvSpPr/>
              <p:nvPr/>
            </p:nvSpPr>
            <p:spPr>
              <a:xfrm>
                <a:off x="5283720" y="5373000"/>
                <a:ext cx="37080" cy="160200"/>
              </a:xfrm>
              <a:custGeom>
                <a:avLst/>
                <a:gdLst/>
                <a:ahLst/>
                <a:rect l="0" t="0" r="r" b="b"/>
                <a:pathLst>
                  <a:path w="103" h="445">
                    <a:moveTo>
                      <a:pt x="103" y="223"/>
                    </a:moveTo>
                    <a:cubicBezTo>
                      <a:pt x="103" y="189"/>
                      <a:pt x="98" y="134"/>
                      <a:pt x="74" y="84"/>
                    </a:cubicBezTo>
                    <a:cubicBezTo>
                      <a:pt x="48" y="29"/>
                      <a:pt x="9" y="0"/>
                      <a:pt x="5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6"/>
                      <a:pt x="0" y="8"/>
                      <a:pt x="9" y="15"/>
                    </a:cubicBezTo>
                    <a:cubicBezTo>
                      <a:pt x="52" y="60"/>
                      <a:pt x="77" y="131"/>
                      <a:pt x="77" y="223"/>
                    </a:cubicBezTo>
                    <a:cubicBezTo>
                      <a:pt x="77" y="299"/>
                      <a:pt x="60" y="378"/>
                      <a:pt x="6" y="433"/>
                    </a:cubicBezTo>
                    <a:cubicBezTo>
                      <a:pt x="0" y="438"/>
                      <a:pt x="0" y="440"/>
                      <a:pt x="0" y="441"/>
                    </a:cubicBezTo>
                    <a:cubicBezTo>
                      <a:pt x="0" y="444"/>
                      <a:pt x="3" y="445"/>
                      <a:pt x="5" y="445"/>
                    </a:cubicBezTo>
                    <a:cubicBezTo>
                      <a:pt x="9" y="445"/>
                      <a:pt x="49" y="416"/>
                      <a:pt x="76" y="359"/>
                    </a:cubicBezTo>
                    <a:cubicBezTo>
                      <a:pt x="98" y="309"/>
                      <a:pt x="103" y="260"/>
                      <a:pt x="103" y="2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93" name=""/>
              <p:cNvSpPr/>
              <p:nvPr/>
            </p:nvSpPr>
            <p:spPr>
              <a:xfrm>
                <a:off x="5409000" y="5279760"/>
                <a:ext cx="106200" cy="68400"/>
              </a:xfrm>
              <a:custGeom>
                <a:avLst/>
                <a:gdLst/>
                <a:ahLst/>
                <a:rect l="0" t="0" r="r" b="b"/>
                <a:pathLst>
                  <a:path w="295" h="190">
                    <a:moveTo>
                      <a:pt x="295" y="14"/>
                    </a:moveTo>
                    <a:cubicBezTo>
                      <a:pt x="295" y="5"/>
                      <a:pt x="292" y="1"/>
                      <a:pt x="288" y="1"/>
                    </a:cubicBezTo>
                    <a:cubicBezTo>
                      <a:pt x="287" y="1"/>
                      <a:pt x="283" y="3"/>
                      <a:pt x="283" y="13"/>
                    </a:cubicBezTo>
                    <a:cubicBezTo>
                      <a:pt x="281" y="43"/>
                      <a:pt x="251" y="62"/>
                      <a:pt x="222" y="62"/>
                    </a:cubicBezTo>
                    <a:cubicBezTo>
                      <a:pt x="195" y="62"/>
                      <a:pt x="174" y="48"/>
                      <a:pt x="150" y="33"/>
                    </a:cubicBezTo>
                    <a:cubicBezTo>
                      <a:pt x="126" y="16"/>
                      <a:pt x="103" y="0"/>
                      <a:pt x="74" y="0"/>
                    </a:cubicBezTo>
                    <a:cubicBezTo>
                      <a:pt x="33" y="0"/>
                      <a:pt x="0" y="32"/>
                      <a:pt x="0" y="72"/>
                    </a:cubicBezTo>
                    <a:cubicBezTo>
                      <a:pt x="0" y="82"/>
                      <a:pt x="4" y="86"/>
                      <a:pt x="6" y="86"/>
                    </a:cubicBezTo>
                    <a:cubicBezTo>
                      <a:pt x="10" y="86"/>
                      <a:pt x="13" y="77"/>
                      <a:pt x="13" y="76"/>
                    </a:cubicBezTo>
                    <a:cubicBezTo>
                      <a:pt x="15" y="38"/>
                      <a:pt x="50" y="25"/>
                      <a:pt x="74" y="25"/>
                    </a:cubicBezTo>
                    <a:cubicBezTo>
                      <a:pt x="100" y="25"/>
                      <a:pt x="122" y="39"/>
                      <a:pt x="145" y="54"/>
                    </a:cubicBezTo>
                    <a:cubicBezTo>
                      <a:pt x="169" y="71"/>
                      <a:pt x="193" y="86"/>
                      <a:pt x="222" y="86"/>
                    </a:cubicBezTo>
                    <a:cubicBezTo>
                      <a:pt x="262" y="86"/>
                      <a:pt x="295" y="54"/>
                      <a:pt x="295" y="14"/>
                    </a:cubicBezTo>
                    <a:moveTo>
                      <a:pt x="295" y="118"/>
                    </a:moveTo>
                    <a:cubicBezTo>
                      <a:pt x="295" y="105"/>
                      <a:pt x="290" y="104"/>
                      <a:pt x="288" y="104"/>
                    </a:cubicBezTo>
                    <a:cubicBezTo>
                      <a:pt x="287" y="104"/>
                      <a:pt x="283" y="106"/>
                      <a:pt x="283" y="117"/>
                    </a:cubicBezTo>
                    <a:cubicBezTo>
                      <a:pt x="281" y="147"/>
                      <a:pt x="251" y="165"/>
                      <a:pt x="222" y="165"/>
                    </a:cubicBezTo>
                    <a:cubicBezTo>
                      <a:pt x="195" y="165"/>
                      <a:pt x="174" y="152"/>
                      <a:pt x="150" y="136"/>
                    </a:cubicBezTo>
                    <a:cubicBezTo>
                      <a:pt x="126" y="120"/>
                      <a:pt x="103" y="104"/>
                      <a:pt x="74" y="104"/>
                    </a:cubicBezTo>
                    <a:cubicBezTo>
                      <a:pt x="33" y="104"/>
                      <a:pt x="0" y="136"/>
                      <a:pt x="0" y="176"/>
                    </a:cubicBezTo>
                    <a:cubicBezTo>
                      <a:pt x="0" y="186"/>
                      <a:pt x="4" y="190"/>
                      <a:pt x="6" y="190"/>
                    </a:cubicBezTo>
                    <a:cubicBezTo>
                      <a:pt x="10" y="190"/>
                      <a:pt x="13" y="181"/>
                      <a:pt x="13" y="180"/>
                    </a:cubicBezTo>
                    <a:cubicBezTo>
                      <a:pt x="15" y="142"/>
                      <a:pt x="50" y="129"/>
                      <a:pt x="74" y="129"/>
                    </a:cubicBezTo>
                    <a:cubicBezTo>
                      <a:pt x="100" y="129"/>
                      <a:pt x="122" y="143"/>
                      <a:pt x="145" y="158"/>
                    </a:cubicBezTo>
                    <a:cubicBezTo>
                      <a:pt x="169" y="175"/>
                      <a:pt x="193" y="190"/>
                      <a:pt x="222" y="190"/>
                    </a:cubicBezTo>
                    <a:cubicBezTo>
                      <a:pt x="263" y="190"/>
                      <a:pt x="295" y="157"/>
                      <a:pt x="295" y="1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3400" bIns="234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94" name=""/>
              <p:cNvSpPr/>
              <p:nvPr/>
            </p:nvSpPr>
            <p:spPr>
              <a:xfrm>
                <a:off x="5582520" y="5250600"/>
                <a:ext cx="52560" cy="106920"/>
              </a:xfrm>
              <a:custGeom>
                <a:avLst/>
                <a:gdLst/>
                <a:ahLst/>
                <a:rect l="0" t="0" r="r" b="b"/>
                <a:pathLst>
                  <a:path w="146" h="297">
                    <a:moveTo>
                      <a:pt x="91" y="11"/>
                    </a:moveTo>
                    <a:cubicBezTo>
                      <a:pt x="91" y="1"/>
                      <a:pt x="91" y="0"/>
                      <a:pt x="81" y="0"/>
                    </a:cubicBezTo>
                    <a:cubicBezTo>
                      <a:pt x="53" y="29"/>
                      <a:pt x="14" y="29"/>
                      <a:pt x="0" y="29"/>
                    </a:cubicBezTo>
                    <a:cubicBezTo>
                      <a:pt x="0" y="33"/>
                      <a:pt x="0" y="38"/>
                      <a:pt x="0" y="42"/>
                    </a:cubicBezTo>
                    <a:cubicBezTo>
                      <a:pt x="9" y="42"/>
                      <a:pt x="35" y="42"/>
                      <a:pt x="58" y="30"/>
                    </a:cubicBezTo>
                    <a:cubicBezTo>
                      <a:pt x="58" y="107"/>
                      <a:pt x="58" y="184"/>
                      <a:pt x="58" y="261"/>
                    </a:cubicBezTo>
                    <a:cubicBezTo>
                      <a:pt x="58" y="278"/>
                      <a:pt x="57" y="283"/>
                      <a:pt x="16" y="283"/>
                    </a:cubicBezTo>
                    <a:cubicBezTo>
                      <a:pt x="12" y="283"/>
                      <a:pt x="7" y="283"/>
                      <a:pt x="3" y="283"/>
                    </a:cubicBezTo>
                    <a:cubicBezTo>
                      <a:pt x="3" y="287"/>
                      <a:pt x="3" y="292"/>
                      <a:pt x="3" y="297"/>
                    </a:cubicBezTo>
                    <a:cubicBezTo>
                      <a:pt x="18" y="295"/>
                      <a:pt x="57" y="295"/>
                      <a:pt x="74" y="295"/>
                    </a:cubicBezTo>
                    <a:cubicBezTo>
                      <a:pt x="92" y="295"/>
                      <a:pt x="130" y="295"/>
                      <a:pt x="146" y="297"/>
                    </a:cubicBezTo>
                    <a:cubicBezTo>
                      <a:pt x="146" y="292"/>
                      <a:pt x="146" y="287"/>
                      <a:pt x="146" y="283"/>
                    </a:cubicBezTo>
                    <a:cubicBezTo>
                      <a:pt x="141" y="283"/>
                      <a:pt x="137" y="283"/>
                      <a:pt x="132" y="283"/>
                    </a:cubicBezTo>
                    <a:cubicBezTo>
                      <a:pt x="92" y="283"/>
                      <a:pt x="91" y="278"/>
                      <a:pt x="91" y="261"/>
                    </a:cubicBezTo>
                    <a:cubicBezTo>
                      <a:pt x="91" y="178"/>
                      <a:pt x="91" y="95"/>
                      <a:pt x="91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8D893D9-569E-4C3F-A64E-21551AE74B75}" type="slidenum">
              <a:t>37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PlaceHolder 1"/>
          <p:cNvSpPr>
            <a:spLocks noGrp="1"/>
          </p:cNvSpPr>
          <p:nvPr>
            <p:ph type="title"/>
          </p:nvPr>
        </p:nvSpPr>
        <p:spPr>
          <a:xfrm>
            <a:off x="4035240" y="241920"/>
            <a:ext cx="58968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Hall-Ohm simulations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6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06160" y="234360"/>
            <a:ext cx="2666520" cy="5257800"/>
          </a:xfrm>
          <a:prstGeom prst="rect">
            <a:avLst/>
          </a:prstGeom>
          <a:ln w="0">
            <a:noFill/>
          </a:ln>
        </p:spPr>
      </p:pic>
      <p:pic>
        <p:nvPicPr>
          <p:cNvPr id="1397" name="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080" y="1600200"/>
            <a:ext cx="4129920" cy="3003480"/>
          </a:xfrm>
          <a:prstGeom prst="rect">
            <a:avLst/>
          </a:prstGeom>
          <a:ln w="0">
            <a:noFill/>
          </a:ln>
        </p:spPr>
      </p:pic>
      <p:sp>
        <p:nvSpPr>
          <p:cNvPr id="1398" name=""/>
          <p:cNvSpPr txBox="1"/>
          <p:nvPr/>
        </p:nvSpPr>
        <p:spPr>
          <a:xfrm>
            <a:off x="323280" y="1313280"/>
            <a:ext cx="114300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No LQ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9" name=""/>
          <p:cNvSpPr txBox="1"/>
          <p:nvPr/>
        </p:nvSpPr>
        <p:spPr>
          <a:xfrm>
            <a:off x="565200" y="3308400"/>
            <a:ext cx="685800" cy="68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LQ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0" name=""/>
          <p:cNvSpPr txBox="1"/>
          <p:nvPr/>
        </p:nvSpPr>
        <p:spPr>
          <a:xfrm>
            <a:off x="5943600" y="1253880"/>
            <a:ext cx="3429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Configuration A1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01" name=""/>
          <p:cNvGrpSpPr/>
          <p:nvPr/>
        </p:nvGrpSpPr>
        <p:grpSpPr>
          <a:xfrm>
            <a:off x="4412160" y="4656600"/>
            <a:ext cx="1700640" cy="558000"/>
            <a:chOff x="4412160" y="4656600"/>
            <a:chExt cx="1700640" cy="558000"/>
          </a:xfrm>
        </p:grpSpPr>
        <p:grpSp>
          <p:nvGrpSpPr>
            <p:cNvPr id="1402" name=""/>
            <p:cNvGrpSpPr/>
            <p:nvPr/>
          </p:nvGrpSpPr>
          <p:grpSpPr>
            <a:xfrm>
              <a:off x="4412160" y="4656600"/>
              <a:ext cx="1700640" cy="558000"/>
              <a:chOff x="4412160" y="4656600"/>
              <a:chExt cx="1700640" cy="558000"/>
            </a:xfrm>
          </p:grpSpPr>
          <p:sp>
            <p:nvSpPr>
              <p:cNvPr id="1403" name=""/>
              <p:cNvSpPr/>
              <p:nvPr/>
            </p:nvSpPr>
            <p:spPr>
              <a:xfrm>
                <a:off x="4423320" y="4667760"/>
                <a:ext cx="1678680" cy="535320"/>
              </a:xfrm>
              <a:custGeom>
                <a:avLst/>
                <a:gdLst/>
                <a:ahLst/>
                <a:rect l="0" t="0" r="r" b="b"/>
                <a:pathLst>
                  <a:path w="4663" h="1487">
                    <a:moveTo>
                      <a:pt x="0" y="0"/>
                    </a:moveTo>
                    <a:cubicBezTo>
                      <a:pt x="1554" y="0"/>
                      <a:pt x="3109" y="0"/>
                      <a:pt x="4663" y="0"/>
                    </a:cubicBezTo>
                    <a:cubicBezTo>
                      <a:pt x="4663" y="496"/>
                      <a:pt x="4663" y="991"/>
                      <a:pt x="4663" y="1487"/>
                    </a:cubicBezTo>
                    <a:cubicBezTo>
                      <a:pt x="3109" y="1487"/>
                      <a:pt x="1554" y="1487"/>
                      <a:pt x="0" y="1487"/>
                    </a:cubicBezTo>
                    <a:cubicBezTo>
                      <a:pt x="0" y="991"/>
                      <a:pt x="0" y="49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04" name=""/>
              <p:cNvSpPr/>
              <p:nvPr/>
            </p:nvSpPr>
            <p:spPr>
              <a:xfrm>
                <a:off x="4626360" y="4664160"/>
                <a:ext cx="158040" cy="155160"/>
              </a:xfrm>
              <a:custGeom>
                <a:avLst/>
                <a:gdLst/>
                <a:ahLst/>
                <a:rect l="0" t="0" r="r" b="b"/>
                <a:pathLst>
                  <a:path w="439" h="431">
                    <a:moveTo>
                      <a:pt x="234" y="10"/>
                    </a:moveTo>
                    <a:cubicBezTo>
                      <a:pt x="231" y="3"/>
                      <a:pt x="229" y="0"/>
                      <a:pt x="219" y="0"/>
                    </a:cubicBezTo>
                    <a:cubicBezTo>
                      <a:pt x="208" y="0"/>
                      <a:pt x="208" y="3"/>
                      <a:pt x="203" y="10"/>
                    </a:cubicBezTo>
                    <a:cubicBezTo>
                      <a:pt x="136" y="147"/>
                      <a:pt x="69" y="283"/>
                      <a:pt x="2" y="419"/>
                    </a:cubicBezTo>
                    <a:cubicBezTo>
                      <a:pt x="0" y="426"/>
                      <a:pt x="0" y="426"/>
                      <a:pt x="0" y="428"/>
                    </a:cubicBezTo>
                    <a:cubicBezTo>
                      <a:pt x="0" y="431"/>
                      <a:pt x="3" y="431"/>
                      <a:pt x="12" y="431"/>
                    </a:cubicBezTo>
                    <a:cubicBezTo>
                      <a:pt x="150" y="431"/>
                      <a:pt x="288" y="431"/>
                      <a:pt x="425" y="431"/>
                    </a:cubicBezTo>
                    <a:cubicBezTo>
                      <a:pt x="436" y="431"/>
                      <a:pt x="439" y="431"/>
                      <a:pt x="439" y="428"/>
                    </a:cubicBezTo>
                    <a:cubicBezTo>
                      <a:pt x="439" y="426"/>
                      <a:pt x="439" y="426"/>
                      <a:pt x="436" y="419"/>
                    </a:cubicBezTo>
                    <a:cubicBezTo>
                      <a:pt x="368" y="283"/>
                      <a:pt x="301" y="147"/>
                      <a:pt x="234" y="10"/>
                    </a:cubicBezTo>
                    <a:moveTo>
                      <a:pt x="200" y="60"/>
                    </a:moveTo>
                    <a:cubicBezTo>
                      <a:pt x="254" y="169"/>
                      <a:pt x="307" y="278"/>
                      <a:pt x="361" y="386"/>
                    </a:cubicBezTo>
                    <a:cubicBezTo>
                      <a:pt x="254" y="386"/>
                      <a:pt x="146" y="386"/>
                      <a:pt x="39" y="386"/>
                    </a:cubicBezTo>
                    <a:cubicBezTo>
                      <a:pt x="93" y="278"/>
                      <a:pt x="146" y="169"/>
                      <a:pt x="200" y="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05" name=""/>
              <p:cNvSpPr/>
              <p:nvPr/>
            </p:nvSpPr>
            <p:spPr>
              <a:xfrm>
                <a:off x="4808880" y="4671360"/>
                <a:ext cx="149040" cy="152640"/>
              </a:xfrm>
              <a:custGeom>
                <a:avLst/>
                <a:gdLst/>
                <a:ahLst/>
                <a:rect l="0" t="0" r="r" b="b"/>
                <a:pathLst>
                  <a:path w="414" h="424">
                    <a:moveTo>
                      <a:pt x="339" y="64"/>
                    </a:moveTo>
                    <a:cubicBezTo>
                      <a:pt x="344" y="38"/>
                      <a:pt x="356" y="21"/>
                      <a:pt x="403" y="19"/>
                    </a:cubicBezTo>
                    <a:cubicBezTo>
                      <a:pt x="407" y="19"/>
                      <a:pt x="414" y="17"/>
                      <a:pt x="414" y="7"/>
                    </a:cubicBezTo>
                    <a:cubicBezTo>
                      <a:pt x="414" y="5"/>
                      <a:pt x="414" y="0"/>
                      <a:pt x="405" y="0"/>
                    </a:cubicBezTo>
                    <a:cubicBezTo>
                      <a:pt x="386" y="0"/>
                      <a:pt x="364" y="2"/>
                      <a:pt x="344" y="2"/>
                    </a:cubicBezTo>
                    <a:cubicBezTo>
                      <a:pt x="325" y="2"/>
                      <a:pt x="303" y="0"/>
                      <a:pt x="283" y="0"/>
                    </a:cubicBezTo>
                    <a:cubicBezTo>
                      <a:pt x="280" y="0"/>
                      <a:pt x="273" y="0"/>
                      <a:pt x="273" y="12"/>
                    </a:cubicBezTo>
                    <a:cubicBezTo>
                      <a:pt x="273" y="19"/>
                      <a:pt x="278" y="19"/>
                      <a:pt x="283" y="19"/>
                    </a:cubicBezTo>
                    <a:cubicBezTo>
                      <a:pt x="317" y="19"/>
                      <a:pt x="324" y="31"/>
                      <a:pt x="324" y="45"/>
                    </a:cubicBezTo>
                    <a:cubicBezTo>
                      <a:pt x="324" y="46"/>
                      <a:pt x="322" y="55"/>
                      <a:pt x="322" y="57"/>
                    </a:cubicBezTo>
                    <a:cubicBezTo>
                      <a:pt x="304" y="129"/>
                      <a:pt x="286" y="201"/>
                      <a:pt x="268" y="273"/>
                    </a:cubicBezTo>
                    <a:cubicBezTo>
                      <a:pt x="247" y="354"/>
                      <a:pt x="180" y="405"/>
                      <a:pt x="120" y="405"/>
                    </a:cubicBezTo>
                    <a:cubicBezTo>
                      <a:pt x="80" y="405"/>
                      <a:pt x="47" y="380"/>
                      <a:pt x="47" y="328"/>
                    </a:cubicBezTo>
                    <a:cubicBezTo>
                      <a:pt x="47" y="326"/>
                      <a:pt x="47" y="307"/>
                      <a:pt x="54" y="280"/>
                    </a:cubicBezTo>
                    <a:cubicBezTo>
                      <a:pt x="73" y="202"/>
                      <a:pt x="93" y="124"/>
                      <a:pt x="112" y="46"/>
                    </a:cubicBezTo>
                    <a:cubicBezTo>
                      <a:pt x="117" y="24"/>
                      <a:pt x="119" y="19"/>
                      <a:pt x="161" y="19"/>
                    </a:cubicBezTo>
                    <a:cubicBezTo>
                      <a:pt x="176" y="19"/>
                      <a:pt x="181" y="19"/>
                      <a:pt x="181" y="7"/>
                    </a:cubicBezTo>
                    <a:cubicBezTo>
                      <a:pt x="181" y="0"/>
                      <a:pt x="175" y="0"/>
                      <a:pt x="173" y="0"/>
                    </a:cubicBezTo>
                    <a:cubicBezTo>
                      <a:pt x="156" y="0"/>
                      <a:pt x="114" y="2"/>
                      <a:pt x="97" y="2"/>
                    </a:cubicBezTo>
                    <a:cubicBezTo>
                      <a:pt x="80" y="2"/>
                      <a:pt x="37" y="0"/>
                      <a:pt x="20" y="0"/>
                    </a:cubicBezTo>
                    <a:cubicBezTo>
                      <a:pt x="15" y="0"/>
                      <a:pt x="8" y="0"/>
                      <a:pt x="8" y="12"/>
                    </a:cubicBezTo>
                    <a:cubicBezTo>
                      <a:pt x="8" y="19"/>
                      <a:pt x="15" y="19"/>
                      <a:pt x="25" y="19"/>
                    </a:cubicBezTo>
                    <a:cubicBezTo>
                      <a:pt x="27" y="19"/>
                      <a:pt x="39" y="19"/>
                      <a:pt x="49" y="19"/>
                    </a:cubicBezTo>
                    <a:cubicBezTo>
                      <a:pt x="59" y="21"/>
                      <a:pt x="64" y="21"/>
                      <a:pt x="64" y="29"/>
                    </a:cubicBezTo>
                    <a:cubicBezTo>
                      <a:pt x="64" y="33"/>
                      <a:pt x="58" y="58"/>
                      <a:pt x="54" y="72"/>
                    </a:cubicBezTo>
                    <a:cubicBezTo>
                      <a:pt x="50" y="90"/>
                      <a:pt x="45" y="108"/>
                      <a:pt x="41" y="125"/>
                    </a:cubicBezTo>
                    <a:cubicBezTo>
                      <a:pt x="36" y="148"/>
                      <a:pt x="7" y="263"/>
                      <a:pt x="5" y="273"/>
                    </a:cubicBezTo>
                    <a:cubicBezTo>
                      <a:pt x="0" y="290"/>
                      <a:pt x="0" y="299"/>
                      <a:pt x="0" y="309"/>
                    </a:cubicBezTo>
                    <a:cubicBezTo>
                      <a:pt x="0" y="383"/>
                      <a:pt x="54" y="424"/>
                      <a:pt x="117" y="424"/>
                    </a:cubicBezTo>
                    <a:cubicBezTo>
                      <a:pt x="193" y="424"/>
                      <a:pt x="266" y="355"/>
                      <a:pt x="286" y="276"/>
                    </a:cubicBezTo>
                    <a:cubicBezTo>
                      <a:pt x="304" y="206"/>
                      <a:pt x="321" y="135"/>
                      <a:pt x="339" y="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06" name=""/>
              <p:cNvSpPr/>
              <p:nvPr/>
            </p:nvSpPr>
            <p:spPr>
              <a:xfrm>
                <a:off x="4951440" y="4748040"/>
                <a:ext cx="115200" cy="104040"/>
              </a:xfrm>
              <a:custGeom>
                <a:avLst/>
                <a:gdLst/>
                <a:ahLst/>
                <a:rect l="0" t="0" r="r" b="b"/>
                <a:pathLst>
                  <a:path w="320" h="289">
                    <a:moveTo>
                      <a:pt x="49" y="256"/>
                    </a:moveTo>
                    <a:cubicBezTo>
                      <a:pt x="46" y="270"/>
                      <a:pt x="46" y="273"/>
                      <a:pt x="14" y="273"/>
                    </a:cubicBezTo>
                    <a:cubicBezTo>
                      <a:pt x="7" y="273"/>
                      <a:pt x="0" y="273"/>
                      <a:pt x="0" y="282"/>
                    </a:cubicBezTo>
                    <a:cubicBezTo>
                      <a:pt x="0" y="289"/>
                      <a:pt x="5" y="289"/>
                      <a:pt x="14" y="289"/>
                    </a:cubicBezTo>
                    <a:cubicBezTo>
                      <a:pt x="67" y="289"/>
                      <a:pt x="121" y="289"/>
                      <a:pt x="175" y="289"/>
                    </a:cubicBezTo>
                    <a:cubicBezTo>
                      <a:pt x="244" y="289"/>
                      <a:pt x="298" y="240"/>
                      <a:pt x="298" y="197"/>
                    </a:cubicBezTo>
                    <a:cubicBezTo>
                      <a:pt x="298" y="168"/>
                      <a:pt x="271" y="143"/>
                      <a:pt x="227" y="137"/>
                    </a:cubicBezTo>
                    <a:cubicBezTo>
                      <a:pt x="278" y="129"/>
                      <a:pt x="320" y="96"/>
                      <a:pt x="320" y="60"/>
                    </a:cubicBezTo>
                    <a:cubicBezTo>
                      <a:pt x="320" y="27"/>
                      <a:pt x="288" y="0"/>
                      <a:pt x="234" y="0"/>
                    </a:cubicBezTo>
                    <a:cubicBezTo>
                      <a:pt x="183" y="0"/>
                      <a:pt x="132" y="0"/>
                      <a:pt x="81" y="0"/>
                    </a:cubicBezTo>
                    <a:cubicBezTo>
                      <a:pt x="73" y="0"/>
                      <a:pt x="68" y="0"/>
                      <a:pt x="68" y="10"/>
                    </a:cubicBezTo>
                    <a:cubicBezTo>
                      <a:pt x="68" y="15"/>
                      <a:pt x="73" y="15"/>
                      <a:pt x="81" y="15"/>
                    </a:cubicBezTo>
                    <a:cubicBezTo>
                      <a:pt x="86" y="16"/>
                      <a:pt x="90" y="15"/>
                      <a:pt x="97" y="17"/>
                    </a:cubicBezTo>
                    <a:cubicBezTo>
                      <a:pt x="107" y="17"/>
                      <a:pt x="107" y="19"/>
                      <a:pt x="107" y="22"/>
                    </a:cubicBezTo>
                    <a:cubicBezTo>
                      <a:pt x="107" y="24"/>
                      <a:pt x="107" y="26"/>
                      <a:pt x="105" y="31"/>
                    </a:cubicBezTo>
                    <a:cubicBezTo>
                      <a:pt x="86" y="106"/>
                      <a:pt x="68" y="181"/>
                      <a:pt x="49" y="256"/>
                    </a:cubicBezTo>
                    <a:moveTo>
                      <a:pt x="117" y="132"/>
                    </a:moveTo>
                    <a:cubicBezTo>
                      <a:pt x="125" y="98"/>
                      <a:pt x="134" y="64"/>
                      <a:pt x="142" y="29"/>
                    </a:cubicBezTo>
                    <a:cubicBezTo>
                      <a:pt x="146" y="17"/>
                      <a:pt x="146" y="15"/>
                      <a:pt x="163" y="15"/>
                    </a:cubicBezTo>
                    <a:cubicBezTo>
                      <a:pt x="184" y="15"/>
                      <a:pt x="206" y="15"/>
                      <a:pt x="227" y="15"/>
                    </a:cubicBezTo>
                    <a:cubicBezTo>
                      <a:pt x="270" y="15"/>
                      <a:pt x="278" y="45"/>
                      <a:pt x="278" y="60"/>
                    </a:cubicBezTo>
                    <a:cubicBezTo>
                      <a:pt x="278" y="94"/>
                      <a:pt x="241" y="132"/>
                      <a:pt x="185" y="132"/>
                    </a:cubicBezTo>
                    <a:cubicBezTo>
                      <a:pt x="162" y="132"/>
                      <a:pt x="140" y="132"/>
                      <a:pt x="117" y="132"/>
                    </a:cubicBezTo>
                    <a:moveTo>
                      <a:pt x="97" y="273"/>
                    </a:moveTo>
                    <a:cubicBezTo>
                      <a:pt x="83" y="273"/>
                      <a:pt x="83" y="273"/>
                      <a:pt x="83" y="270"/>
                    </a:cubicBezTo>
                    <a:cubicBezTo>
                      <a:pt x="83" y="268"/>
                      <a:pt x="83" y="266"/>
                      <a:pt x="85" y="261"/>
                    </a:cubicBezTo>
                    <a:cubicBezTo>
                      <a:pt x="94" y="222"/>
                      <a:pt x="104" y="183"/>
                      <a:pt x="114" y="144"/>
                    </a:cubicBezTo>
                    <a:cubicBezTo>
                      <a:pt x="143" y="144"/>
                      <a:pt x="172" y="144"/>
                      <a:pt x="202" y="144"/>
                    </a:cubicBezTo>
                    <a:cubicBezTo>
                      <a:pt x="241" y="144"/>
                      <a:pt x="256" y="170"/>
                      <a:pt x="256" y="196"/>
                    </a:cubicBezTo>
                    <a:cubicBezTo>
                      <a:pt x="256" y="237"/>
                      <a:pt x="214" y="273"/>
                      <a:pt x="164" y="273"/>
                    </a:cubicBezTo>
                    <a:cubicBezTo>
                      <a:pt x="142" y="273"/>
                      <a:pt x="119" y="273"/>
                      <a:pt x="97" y="2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07" name=""/>
              <p:cNvSpPr/>
              <p:nvPr/>
            </p:nvSpPr>
            <p:spPr>
              <a:xfrm>
                <a:off x="5109480" y="4656600"/>
                <a:ext cx="50040" cy="217080"/>
              </a:xfrm>
              <a:custGeom>
                <a:avLst/>
                <a:gdLst/>
                <a:ahLst/>
                <a:rect l="0" t="0" r="r" b="b"/>
                <a:pathLst>
                  <a:path w="139" h="603">
                    <a:moveTo>
                      <a:pt x="139" y="598"/>
                    </a:moveTo>
                    <a:cubicBezTo>
                      <a:pt x="139" y="596"/>
                      <a:pt x="139" y="594"/>
                      <a:pt x="129" y="584"/>
                    </a:cubicBezTo>
                    <a:cubicBezTo>
                      <a:pt x="54" y="508"/>
                      <a:pt x="36" y="393"/>
                      <a:pt x="36" y="302"/>
                    </a:cubicBezTo>
                    <a:cubicBezTo>
                      <a:pt x="36" y="197"/>
                      <a:pt x="58" y="93"/>
                      <a:pt x="131" y="17"/>
                    </a:cubicBezTo>
                    <a:cubicBezTo>
                      <a:pt x="139" y="9"/>
                      <a:pt x="139" y="9"/>
                      <a:pt x="139" y="7"/>
                    </a:cubicBezTo>
                    <a:cubicBezTo>
                      <a:pt x="139" y="2"/>
                      <a:pt x="136" y="0"/>
                      <a:pt x="132" y="0"/>
                    </a:cubicBezTo>
                    <a:cubicBezTo>
                      <a:pt x="127" y="0"/>
                      <a:pt x="73" y="41"/>
                      <a:pt x="37" y="118"/>
                    </a:cubicBezTo>
                    <a:cubicBezTo>
                      <a:pt x="8" y="184"/>
                      <a:pt x="0" y="251"/>
                      <a:pt x="0" y="302"/>
                    </a:cubicBezTo>
                    <a:cubicBezTo>
                      <a:pt x="0" y="349"/>
                      <a:pt x="7" y="421"/>
                      <a:pt x="39" y="489"/>
                    </a:cubicBezTo>
                    <a:cubicBezTo>
                      <a:pt x="76" y="563"/>
                      <a:pt x="127" y="603"/>
                      <a:pt x="132" y="603"/>
                    </a:cubicBezTo>
                    <a:cubicBezTo>
                      <a:pt x="136" y="603"/>
                      <a:pt x="139" y="601"/>
                      <a:pt x="139" y="5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08" name=""/>
              <p:cNvSpPr/>
              <p:nvPr/>
            </p:nvSpPr>
            <p:spPr>
              <a:xfrm>
                <a:off x="5176800" y="4683960"/>
                <a:ext cx="65880" cy="137880"/>
              </a:xfrm>
              <a:custGeom>
                <a:avLst/>
                <a:gdLst/>
                <a:ahLst/>
                <a:rect l="0" t="0" r="r" b="b"/>
                <a:pathLst>
                  <a:path w="183" h="383">
                    <a:moveTo>
                      <a:pt x="108" y="136"/>
                    </a:moveTo>
                    <a:cubicBezTo>
                      <a:pt x="128" y="136"/>
                      <a:pt x="147" y="136"/>
                      <a:pt x="166" y="136"/>
                    </a:cubicBezTo>
                    <a:cubicBezTo>
                      <a:pt x="178" y="136"/>
                      <a:pt x="183" y="136"/>
                      <a:pt x="183" y="124"/>
                    </a:cubicBezTo>
                    <a:cubicBezTo>
                      <a:pt x="183" y="117"/>
                      <a:pt x="178" y="117"/>
                      <a:pt x="166" y="117"/>
                    </a:cubicBezTo>
                    <a:cubicBezTo>
                      <a:pt x="149" y="117"/>
                      <a:pt x="131" y="117"/>
                      <a:pt x="114" y="117"/>
                    </a:cubicBezTo>
                    <a:cubicBezTo>
                      <a:pt x="136" y="31"/>
                      <a:pt x="139" y="19"/>
                      <a:pt x="139" y="15"/>
                    </a:cubicBezTo>
                    <a:cubicBezTo>
                      <a:pt x="139" y="5"/>
                      <a:pt x="131" y="0"/>
                      <a:pt x="122" y="0"/>
                    </a:cubicBezTo>
                    <a:cubicBezTo>
                      <a:pt x="119" y="0"/>
                      <a:pt x="103" y="0"/>
                      <a:pt x="97" y="21"/>
                    </a:cubicBezTo>
                    <a:cubicBezTo>
                      <a:pt x="89" y="53"/>
                      <a:pt x="82" y="85"/>
                      <a:pt x="75" y="117"/>
                    </a:cubicBezTo>
                    <a:cubicBezTo>
                      <a:pt x="56" y="117"/>
                      <a:pt x="37" y="117"/>
                      <a:pt x="19" y="117"/>
                    </a:cubicBezTo>
                    <a:cubicBezTo>
                      <a:pt x="7" y="117"/>
                      <a:pt x="0" y="117"/>
                      <a:pt x="0" y="129"/>
                    </a:cubicBezTo>
                    <a:cubicBezTo>
                      <a:pt x="0" y="136"/>
                      <a:pt x="5" y="136"/>
                      <a:pt x="17" y="136"/>
                    </a:cubicBezTo>
                    <a:cubicBezTo>
                      <a:pt x="34" y="136"/>
                      <a:pt x="52" y="136"/>
                      <a:pt x="69" y="136"/>
                    </a:cubicBezTo>
                    <a:cubicBezTo>
                      <a:pt x="27" y="307"/>
                      <a:pt x="24" y="318"/>
                      <a:pt x="24" y="328"/>
                    </a:cubicBezTo>
                    <a:cubicBezTo>
                      <a:pt x="24" y="361"/>
                      <a:pt x="47" y="383"/>
                      <a:pt x="80" y="383"/>
                    </a:cubicBezTo>
                    <a:cubicBezTo>
                      <a:pt x="139" y="383"/>
                      <a:pt x="173" y="295"/>
                      <a:pt x="173" y="290"/>
                    </a:cubicBezTo>
                    <a:cubicBezTo>
                      <a:pt x="173" y="285"/>
                      <a:pt x="170" y="285"/>
                      <a:pt x="166" y="285"/>
                    </a:cubicBezTo>
                    <a:cubicBezTo>
                      <a:pt x="161" y="285"/>
                      <a:pt x="161" y="287"/>
                      <a:pt x="158" y="294"/>
                    </a:cubicBezTo>
                    <a:cubicBezTo>
                      <a:pt x="132" y="355"/>
                      <a:pt x="100" y="371"/>
                      <a:pt x="80" y="371"/>
                    </a:cubicBezTo>
                    <a:cubicBezTo>
                      <a:pt x="68" y="371"/>
                      <a:pt x="61" y="362"/>
                      <a:pt x="61" y="342"/>
                    </a:cubicBezTo>
                    <a:cubicBezTo>
                      <a:pt x="61" y="328"/>
                      <a:pt x="63" y="325"/>
                      <a:pt x="64" y="314"/>
                    </a:cubicBezTo>
                    <a:cubicBezTo>
                      <a:pt x="79" y="255"/>
                      <a:pt x="94" y="195"/>
                      <a:pt x="108" y="1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09" name=""/>
              <p:cNvSpPr/>
              <p:nvPr/>
            </p:nvSpPr>
            <p:spPr>
              <a:xfrm>
                <a:off x="5261400" y="4656600"/>
                <a:ext cx="49320" cy="217080"/>
              </a:xfrm>
              <a:custGeom>
                <a:avLst/>
                <a:gdLst/>
                <a:ahLst/>
                <a:rect l="0" t="0" r="r" b="b"/>
                <a:pathLst>
                  <a:path w="137" h="603">
                    <a:moveTo>
                      <a:pt x="137" y="302"/>
                    </a:moveTo>
                    <a:cubicBezTo>
                      <a:pt x="137" y="254"/>
                      <a:pt x="132" y="182"/>
                      <a:pt x="98" y="113"/>
                    </a:cubicBezTo>
                    <a:cubicBezTo>
                      <a:pt x="63" y="39"/>
                      <a:pt x="12" y="0"/>
                      <a:pt x="7" y="0"/>
                    </a:cubicBezTo>
                    <a:cubicBezTo>
                      <a:pt x="2" y="0"/>
                      <a:pt x="0" y="3"/>
                      <a:pt x="0" y="7"/>
                    </a:cubicBezTo>
                    <a:cubicBezTo>
                      <a:pt x="0" y="9"/>
                      <a:pt x="0" y="9"/>
                      <a:pt x="12" y="21"/>
                    </a:cubicBezTo>
                    <a:cubicBezTo>
                      <a:pt x="69" y="81"/>
                      <a:pt x="103" y="175"/>
                      <a:pt x="103" y="302"/>
                    </a:cubicBezTo>
                    <a:cubicBezTo>
                      <a:pt x="103" y="405"/>
                      <a:pt x="81" y="510"/>
                      <a:pt x="8" y="587"/>
                    </a:cubicBezTo>
                    <a:cubicBezTo>
                      <a:pt x="0" y="594"/>
                      <a:pt x="0" y="596"/>
                      <a:pt x="0" y="598"/>
                    </a:cubicBezTo>
                    <a:cubicBezTo>
                      <a:pt x="0" y="601"/>
                      <a:pt x="2" y="603"/>
                      <a:pt x="7" y="603"/>
                    </a:cubicBezTo>
                    <a:cubicBezTo>
                      <a:pt x="12" y="603"/>
                      <a:pt x="66" y="562"/>
                      <a:pt x="100" y="486"/>
                    </a:cubicBezTo>
                    <a:cubicBezTo>
                      <a:pt x="131" y="419"/>
                      <a:pt x="137" y="352"/>
                      <a:pt x="137" y="3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10" name=""/>
              <p:cNvSpPr/>
              <p:nvPr/>
            </p:nvSpPr>
            <p:spPr>
              <a:xfrm>
                <a:off x="4412160" y="4907520"/>
                <a:ext cx="1124640" cy="8640"/>
              </a:xfrm>
              <a:custGeom>
                <a:avLst/>
                <a:gdLst/>
                <a:ahLst/>
                <a:rect l="0" t="0" r="r" b="b"/>
                <a:pathLst>
                  <a:path w="3124" h="24">
                    <a:moveTo>
                      <a:pt x="0" y="0"/>
                    </a:moveTo>
                    <a:cubicBezTo>
                      <a:pt x="1041" y="0"/>
                      <a:pt x="2083" y="0"/>
                      <a:pt x="3124" y="0"/>
                    </a:cubicBezTo>
                    <a:cubicBezTo>
                      <a:pt x="3124" y="8"/>
                      <a:pt x="3124" y="16"/>
                      <a:pt x="3124" y="24"/>
                    </a:cubicBezTo>
                    <a:cubicBezTo>
                      <a:pt x="2083" y="24"/>
                      <a:pt x="1041" y="24"/>
                      <a:pt x="0" y="24"/>
                    </a:cubicBezTo>
                    <a:cubicBezTo>
                      <a:pt x="0" y="16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6360" bIns="-363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11" name=""/>
              <p:cNvSpPr/>
              <p:nvPr/>
            </p:nvSpPr>
            <p:spPr>
              <a:xfrm>
                <a:off x="4422600" y="4994640"/>
                <a:ext cx="158040" cy="155880"/>
              </a:xfrm>
              <a:custGeom>
                <a:avLst/>
                <a:gdLst/>
                <a:ahLst/>
                <a:rect l="0" t="0" r="r" b="b"/>
                <a:pathLst>
                  <a:path w="439" h="433">
                    <a:moveTo>
                      <a:pt x="234" y="12"/>
                    </a:moveTo>
                    <a:cubicBezTo>
                      <a:pt x="231" y="3"/>
                      <a:pt x="229" y="0"/>
                      <a:pt x="219" y="0"/>
                    </a:cubicBezTo>
                    <a:cubicBezTo>
                      <a:pt x="208" y="0"/>
                      <a:pt x="208" y="3"/>
                      <a:pt x="203" y="12"/>
                    </a:cubicBezTo>
                    <a:cubicBezTo>
                      <a:pt x="136" y="148"/>
                      <a:pt x="69" y="285"/>
                      <a:pt x="2" y="421"/>
                    </a:cubicBezTo>
                    <a:cubicBezTo>
                      <a:pt x="0" y="426"/>
                      <a:pt x="1" y="425"/>
                      <a:pt x="0" y="428"/>
                    </a:cubicBezTo>
                    <a:cubicBezTo>
                      <a:pt x="0" y="433"/>
                      <a:pt x="3" y="433"/>
                      <a:pt x="12" y="433"/>
                    </a:cubicBezTo>
                    <a:cubicBezTo>
                      <a:pt x="150" y="433"/>
                      <a:pt x="288" y="433"/>
                      <a:pt x="425" y="433"/>
                    </a:cubicBezTo>
                    <a:cubicBezTo>
                      <a:pt x="436" y="433"/>
                      <a:pt x="439" y="433"/>
                      <a:pt x="439" y="428"/>
                    </a:cubicBezTo>
                    <a:cubicBezTo>
                      <a:pt x="438" y="425"/>
                      <a:pt x="439" y="426"/>
                      <a:pt x="436" y="421"/>
                    </a:cubicBezTo>
                    <a:cubicBezTo>
                      <a:pt x="368" y="285"/>
                      <a:pt x="301" y="148"/>
                      <a:pt x="234" y="12"/>
                    </a:cubicBezTo>
                    <a:moveTo>
                      <a:pt x="200" y="62"/>
                    </a:moveTo>
                    <a:cubicBezTo>
                      <a:pt x="254" y="170"/>
                      <a:pt x="307" y="278"/>
                      <a:pt x="361" y="386"/>
                    </a:cubicBezTo>
                    <a:cubicBezTo>
                      <a:pt x="254" y="386"/>
                      <a:pt x="146" y="386"/>
                      <a:pt x="39" y="386"/>
                    </a:cubicBezTo>
                    <a:cubicBezTo>
                      <a:pt x="93" y="278"/>
                      <a:pt x="146" y="170"/>
                      <a:pt x="200" y="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12" name=""/>
              <p:cNvSpPr/>
              <p:nvPr/>
            </p:nvSpPr>
            <p:spPr>
              <a:xfrm>
                <a:off x="4605120" y="5002200"/>
                <a:ext cx="149040" cy="152640"/>
              </a:xfrm>
              <a:custGeom>
                <a:avLst/>
                <a:gdLst/>
                <a:ahLst/>
                <a:rect l="0" t="0" r="r" b="b"/>
                <a:pathLst>
                  <a:path w="414" h="424">
                    <a:moveTo>
                      <a:pt x="339" y="64"/>
                    </a:moveTo>
                    <a:cubicBezTo>
                      <a:pt x="346" y="38"/>
                      <a:pt x="356" y="21"/>
                      <a:pt x="403" y="19"/>
                    </a:cubicBezTo>
                    <a:cubicBezTo>
                      <a:pt x="407" y="19"/>
                      <a:pt x="414" y="19"/>
                      <a:pt x="414" y="7"/>
                    </a:cubicBezTo>
                    <a:cubicBezTo>
                      <a:pt x="411" y="5"/>
                      <a:pt x="414" y="0"/>
                      <a:pt x="405" y="0"/>
                    </a:cubicBezTo>
                    <a:cubicBezTo>
                      <a:pt x="386" y="0"/>
                      <a:pt x="365" y="2"/>
                      <a:pt x="346" y="2"/>
                    </a:cubicBezTo>
                    <a:cubicBezTo>
                      <a:pt x="326" y="2"/>
                      <a:pt x="303" y="0"/>
                      <a:pt x="283" y="0"/>
                    </a:cubicBezTo>
                    <a:cubicBezTo>
                      <a:pt x="280" y="0"/>
                      <a:pt x="273" y="0"/>
                      <a:pt x="273" y="12"/>
                    </a:cubicBezTo>
                    <a:cubicBezTo>
                      <a:pt x="273" y="19"/>
                      <a:pt x="278" y="19"/>
                      <a:pt x="283" y="19"/>
                    </a:cubicBezTo>
                    <a:cubicBezTo>
                      <a:pt x="317" y="19"/>
                      <a:pt x="324" y="33"/>
                      <a:pt x="324" y="45"/>
                    </a:cubicBezTo>
                    <a:cubicBezTo>
                      <a:pt x="324" y="46"/>
                      <a:pt x="322" y="57"/>
                      <a:pt x="322" y="58"/>
                    </a:cubicBezTo>
                    <a:cubicBezTo>
                      <a:pt x="304" y="130"/>
                      <a:pt x="286" y="202"/>
                      <a:pt x="268" y="273"/>
                    </a:cubicBezTo>
                    <a:cubicBezTo>
                      <a:pt x="247" y="354"/>
                      <a:pt x="180" y="407"/>
                      <a:pt x="120" y="407"/>
                    </a:cubicBezTo>
                    <a:cubicBezTo>
                      <a:pt x="80" y="407"/>
                      <a:pt x="47" y="380"/>
                      <a:pt x="47" y="328"/>
                    </a:cubicBezTo>
                    <a:cubicBezTo>
                      <a:pt x="47" y="326"/>
                      <a:pt x="47" y="307"/>
                      <a:pt x="54" y="282"/>
                    </a:cubicBezTo>
                    <a:cubicBezTo>
                      <a:pt x="73" y="203"/>
                      <a:pt x="93" y="125"/>
                      <a:pt x="112" y="46"/>
                    </a:cubicBezTo>
                    <a:cubicBezTo>
                      <a:pt x="117" y="24"/>
                      <a:pt x="119" y="19"/>
                      <a:pt x="161" y="19"/>
                    </a:cubicBezTo>
                    <a:cubicBezTo>
                      <a:pt x="176" y="19"/>
                      <a:pt x="181" y="19"/>
                      <a:pt x="181" y="7"/>
                    </a:cubicBezTo>
                    <a:cubicBezTo>
                      <a:pt x="181" y="0"/>
                      <a:pt x="175" y="0"/>
                      <a:pt x="173" y="0"/>
                    </a:cubicBezTo>
                    <a:cubicBezTo>
                      <a:pt x="158" y="0"/>
                      <a:pt x="114" y="2"/>
                      <a:pt x="97" y="2"/>
                    </a:cubicBezTo>
                    <a:cubicBezTo>
                      <a:pt x="80" y="2"/>
                      <a:pt x="37" y="0"/>
                      <a:pt x="20" y="0"/>
                    </a:cubicBezTo>
                    <a:cubicBezTo>
                      <a:pt x="15" y="0"/>
                      <a:pt x="8" y="0"/>
                      <a:pt x="8" y="12"/>
                    </a:cubicBezTo>
                    <a:cubicBezTo>
                      <a:pt x="8" y="19"/>
                      <a:pt x="15" y="19"/>
                      <a:pt x="25" y="19"/>
                    </a:cubicBezTo>
                    <a:cubicBezTo>
                      <a:pt x="27" y="19"/>
                      <a:pt x="39" y="19"/>
                      <a:pt x="49" y="21"/>
                    </a:cubicBezTo>
                    <a:cubicBezTo>
                      <a:pt x="59" y="21"/>
                      <a:pt x="64" y="22"/>
                      <a:pt x="64" y="29"/>
                    </a:cubicBezTo>
                    <a:cubicBezTo>
                      <a:pt x="64" y="33"/>
                      <a:pt x="58" y="58"/>
                      <a:pt x="54" y="72"/>
                    </a:cubicBezTo>
                    <a:cubicBezTo>
                      <a:pt x="50" y="90"/>
                      <a:pt x="45" y="108"/>
                      <a:pt x="41" y="125"/>
                    </a:cubicBezTo>
                    <a:cubicBezTo>
                      <a:pt x="36" y="149"/>
                      <a:pt x="7" y="263"/>
                      <a:pt x="5" y="275"/>
                    </a:cubicBezTo>
                    <a:cubicBezTo>
                      <a:pt x="0" y="290"/>
                      <a:pt x="0" y="301"/>
                      <a:pt x="0" y="309"/>
                    </a:cubicBezTo>
                    <a:cubicBezTo>
                      <a:pt x="0" y="383"/>
                      <a:pt x="54" y="424"/>
                      <a:pt x="117" y="424"/>
                    </a:cubicBezTo>
                    <a:cubicBezTo>
                      <a:pt x="193" y="424"/>
                      <a:pt x="266" y="357"/>
                      <a:pt x="286" y="276"/>
                    </a:cubicBezTo>
                    <a:cubicBezTo>
                      <a:pt x="304" y="206"/>
                      <a:pt x="321" y="135"/>
                      <a:pt x="339" y="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13" name=""/>
              <p:cNvSpPr/>
              <p:nvPr/>
            </p:nvSpPr>
            <p:spPr>
              <a:xfrm>
                <a:off x="4769280" y="4942080"/>
                <a:ext cx="109080" cy="104040"/>
              </a:xfrm>
              <a:custGeom>
                <a:avLst/>
                <a:gdLst/>
                <a:ahLst/>
                <a:rect l="0" t="0" r="r" b="b"/>
                <a:pathLst>
                  <a:path w="303" h="289">
                    <a:moveTo>
                      <a:pt x="85" y="7"/>
                    </a:moveTo>
                    <a:cubicBezTo>
                      <a:pt x="81" y="2"/>
                      <a:pt x="80" y="0"/>
                      <a:pt x="71" y="0"/>
                    </a:cubicBezTo>
                    <a:cubicBezTo>
                      <a:pt x="47" y="0"/>
                      <a:pt x="24" y="0"/>
                      <a:pt x="0" y="0"/>
                    </a:cubicBezTo>
                    <a:cubicBezTo>
                      <a:pt x="0" y="5"/>
                      <a:pt x="0" y="10"/>
                      <a:pt x="0" y="15"/>
                    </a:cubicBezTo>
                    <a:cubicBezTo>
                      <a:pt x="4" y="15"/>
                      <a:pt x="8" y="15"/>
                      <a:pt x="12" y="15"/>
                    </a:cubicBezTo>
                    <a:cubicBezTo>
                      <a:pt x="31" y="15"/>
                      <a:pt x="41" y="17"/>
                      <a:pt x="42" y="19"/>
                    </a:cubicBezTo>
                    <a:cubicBezTo>
                      <a:pt x="42" y="94"/>
                      <a:pt x="42" y="169"/>
                      <a:pt x="42" y="244"/>
                    </a:cubicBezTo>
                    <a:cubicBezTo>
                      <a:pt x="42" y="254"/>
                      <a:pt x="42" y="273"/>
                      <a:pt x="0" y="273"/>
                    </a:cubicBezTo>
                    <a:cubicBezTo>
                      <a:pt x="0" y="278"/>
                      <a:pt x="0" y="283"/>
                      <a:pt x="0" y="289"/>
                    </a:cubicBezTo>
                    <a:cubicBezTo>
                      <a:pt x="17" y="287"/>
                      <a:pt x="34" y="287"/>
                      <a:pt x="51" y="287"/>
                    </a:cubicBezTo>
                    <a:cubicBezTo>
                      <a:pt x="68" y="287"/>
                      <a:pt x="85" y="287"/>
                      <a:pt x="102" y="289"/>
                    </a:cubicBezTo>
                    <a:cubicBezTo>
                      <a:pt x="102" y="283"/>
                      <a:pt x="102" y="278"/>
                      <a:pt x="102" y="273"/>
                    </a:cubicBezTo>
                    <a:cubicBezTo>
                      <a:pt x="59" y="273"/>
                      <a:pt x="59" y="254"/>
                      <a:pt x="59" y="244"/>
                    </a:cubicBezTo>
                    <a:cubicBezTo>
                      <a:pt x="59" y="172"/>
                      <a:pt x="59" y="101"/>
                      <a:pt x="59" y="29"/>
                    </a:cubicBezTo>
                    <a:cubicBezTo>
                      <a:pt x="121" y="113"/>
                      <a:pt x="182" y="197"/>
                      <a:pt x="244" y="282"/>
                    </a:cubicBezTo>
                    <a:cubicBezTo>
                      <a:pt x="247" y="289"/>
                      <a:pt x="247" y="289"/>
                      <a:pt x="253" y="289"/>
                    </a:cubicBezTo>
                    <a:cubicBezTo>
                      <a:pt x="261" y="289"/>
                      <a:pt x="261" y="285"/>
                      <a:pt x="261" y="276"/>
                    </a:cubicBezTo>
                    <a:cubicBezTo>
                      <a:pt x="261" y="200"/>
                      <a:pt x="261" y="123"/>
                      <a:pt x="261" y="46"/>
                    </a:cubicBezTo>
                    <a:cubicBezTo>
                      <a:pt x="261" y="34"/>
                      <a:pt x="261" y="15"/>
                      <a:pt x="303" y="15"/>
                    </a:cubicBezTo>
                    <a:cubicBezTo>
                      <a:pt x="303" y="10"/>
                      <a:pt x="303" y="5"/>
                      <a:pt x="303" y="0"/>
                    </a:cubicBezTo>
                    <a:cubicBezTo>
                      <a:pt x="286" y="2"/>
                      <a:pt x="270" y="2"/>
                      <a:pt x="253" y="2"/>
                    </a:cubicBezTo>
                    <a:cubicBezTo>
                      <a:pt x="236" y="2"/>
                      <a:pt x="219" y="2"/>
                      <a:pt x="202" y="0"/>
                    </a:cubicBezTo>
                    <a:cubicBezTo>
                      <a:pt x="202" y="5"/>
                      <a:pt x="202" y="10"/>
                      <a:pt x="202" y="15"/>
                    </a:cubicBezTo>
                    <a:cubicBezTo>
                      <a:pt x="246" y="15"/>
                      <a:pt x="246" y="34"/>
                      <a:pt x="246" y="46"/>
                    </a:cubicBezTo>
                    <a:cubicBezTo>
                      <a:pt x="246" y="106"/>
                      <a:pt x="246" y="165"/>
                      <a:pt x="246" y="225"/>
                    </a:cubicBezTo>
                    <a:cubicBezTo>
                      <a:pt x="192" y="152"/>
                      <a:pt x="138" y="80"/>
                      <a:pt x="85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14" name=""/>
              <p:cNvSpPr/>
              <p:nvPr/>
            </p:nvSpPr>
            <p:spPr>
              <a:xfrm>
                <a:off x="4893120" y="4978080"/>
                <a:ext cx="73800" cy="69120"/>
              </a:xfrm>
              <a:custGeom>
                <a:avLst/>
                <a:gdLst/>
                <a:ahLst/>
                <a:rect l="0" t="0" r="r" b="b"/>
                <a:pathLst>
                  <a:path w="205" h="192">
                    <a:moveTo>
                      <a:pt x="205" y="100"/>
                    </a:moveTo>
                    <a:cubicBezTo>
                      <a:pt x="205" y="46"/>
                      <a:pt x="159" y="0"/>
                      <a:pt x="102" y="0"/>
                    </a:cubicBezTo>
                    <a:cubicBezTo>
                      <a:pt x="44" y="0"/>
                      <a:pt x="0" y="46"/>
                      <a:pt x="0" y="100"/>
                    </a:cubicBezTo>
                    <a:cubicBezTo>
                      <a:pt x="0" y="151"/>
                      <a:pt x="46" y="192"/>
                      <a:pt x="102" y="192"/>
                    </a:cubicBezTo>
                    <a:cubicBezTo>
                      <a:pt x="158" y="192"/>
                      <a:pt x="205" y="151"/>
                      <a:pt x="205" y="100"/>
                    </a:cubicBezTo>
                    <a:moveTo>
                      <a:pt x="102" y="180"/>
                    </a:moveTo>
                    <a:cubicBezTo>
                      <a:pt x="86" y="180"/>
                      <a:pt x="64" y="175"/>
                      <a:pt x="51" y="155"/>
                    </a:cubicBezTo>
                    <a:cubicBezTo>
                      <a:pt x="39" y="137"/>
                      <a:pt x="37" y="115"/>
                      <a:pt x="37" y="96"/>
                    </a:cubicBezTo>
                    <a:cubicBezTo>
                      <a:pt x="37" y="77"/>
                      <a:pt x="39" y="52"/>
                      <a:pt x="53" y="34"/>
                    </a:cubicBezTo>
                    <a:cubicBezTo>
                      <a:pt x="63" y="22"/>
                      <a:pt x="81" y="12"/>
                      <a:pt x="102" y="12"/>
                    </a:cubicBezTo>
                    <a:cubicBezTo>
                      <a:pt x="127" y="12"/>
                      <a:pt x="144" y="24"/>
                      <a:pt x="154" y="38"/>
                    </a:cubicBezTo>
                    <a:cubicBezTo>
                      <a:pt x="164" y="53"/>
                      <a:pt x="166" y="76"/>
                      <a:pt x="166" y="96"/>
                    </a:cubicBezTo>
                    <a:cubicBezTo>
                      <a:pt x="166" y="116"/>
                      <a:pt x="164" y="137"/>
                      <a:pt x="153" y="155"/>
                    </a:cubicBezTo>
                    <a:cubicBezTo>
                      <a:pt x="142" y="172"/>
                      <a:pt x="122" y="180"/>
                      <a:pt x="102" y="1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4120" bIns="241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15" name=""/>
              <p:cNvSpPr/>
              <p:nvPr/>
            </p:nvSpPr>
            <p:spPr>
              <a:xfrm>
                <a:off x="5052240" y="4942080"/>
                <a:ext cx="89640" cy="104040"/>
              </a:xfrm>
              <a:custGeom>
                <a:avLst/>
                <a:gdLst/>
                <a:ahLst/>
                <a:rect l="0" t="0" r="r" b="b"/>
                <a:pathLst>
                  <a:path w="249" h="289">
                    <a:moveTo>
                      <a:pt x="249" y="177"/>
                    </a:moveTo>
                    <a:cubicBezTo>
                      <a:pt x="244" y="177"/>
                      <a:pt x="239" y="177"/>
                      <a:pt x="234" y="177"/>
                    </a:cubicBezTo>
                    <a:cubicBezTo>
                      <a:pt x="231" y="220"/>
                      <a:pt x="224" y="273"/>
                      <a:pt x="144" y="273"/>
                    </a:cubicBezTo>
                    <a:cubicBezTo>
                      <a:pt x="131" y="273"/>
                      <a:pt x="117" y="273"/>
                      <a:pt x="103" y="273"/>
                    </a:cubicBezTo>
                    <a:cubicBezTo>
                      <a:pt x="83" y="273"/>
                      <a:pt x="83" y="270"/>
                      <a:pt x="83" y="258"/>
                    </a:cubicBezTo>
                    <a:cubicBezTo>
                      <a:pt x="83" y="183"/>
                      <a:pt x="83" y="109"/>
                      <a:pt x="83" y="34"/>
                    </a:cubicBezTo>
                    <a:cubicBezTo>
                      <a:pt x="83" y="21"/>
                      <a:pt x="83" y="15"/>
                      <a:pt x="122" y="15"/>
                    </a:cubicBezTo>
                    <a:cubicBezTo>
                      <a:pt x="127" y="15"/>
                      <a:pt x="132" y="15"/>
                      <a:pt x="137" y="15"/>
                    </a:cubicBezTo>
                    <a:cubicBezTo>
                      <a:pt x="137" y="10"/>
                      <a:pt x="137" y="5"/>
                      <a:pt x="137" y="0"/>
                    </a:cubicBezTo>
                    <a:cubicBezTo>
                      <a:pt x="129" y="2"/>
                      <a:pt x="75" y="2"/>
                      <a:pt x="64" y="2"/>
                    </a:cubicBezTo>
                    <a:cubicBezTo>
                      <a:pt x="47" y="2"/>
                      <a:pt x="2" y="0"/>
                      <a:pt x="0" y="0"/>
                    </a:cubicBezTo>
                    <a:cubicBezTo>
                      <a:pt x="0" y="5"/>
                      <a:pt x="0" y="10"/>
                      <a:pt x="0" y="15"/>
                    </a:cubicBezTo>
                    <a:cubicBezTo>
                      <a:pt x="3" y="15"/>
                      <a:pt x="7" y="15"/>
                      <a:pt x="10" y="15"/>
                    </a:cubicBezTo>
                    <a:cubicBezTo>
                      <a:pt x="42" y="15"/>
                      <a:pt x="44" y="21"/>
                      <a:pt x="44" y="34"/>
                    </a:cubicBezTo>
                    <a:cubicBezTo>
                      <a:pt x="44" y="108"/>
                      <a:pt x="44" y="181"/>
                      <a:pt x="44" y="254"/>
                    </a:cubicBezTo>
                    <a:cubicBezTo>
                      <a:pt x="44" y="268"/>
                      <a:pt x="42" y="273"/>
                      <a:pt x="10" y="273"/>
                    </a:cubicBezTo>
                    <a:cubicBezTo>
                      <a:pt x="7" y="273"/>
                      <a:pt x="3" y="273"/>
                      <a:pt x="0" y="273"/>
                    </a:cubicBezTo>
                    <a:cubicBezTo>
                      <a:pt x="0" y="278"/>
                      <a:pt x="0" y="283"/>
                      <a:pt x="0" y="289"/>
                    </a:cubicBezTo>
                    <a:cubicBezTo>
                      <a:pt x="79" y="289"/>
                      <a:pt x="157" y="289"/>
                      <a:pt x="236" y="289"/>
                    </a:cubicBezTo>
                    <a:cubicBezTo>
                      <a:pt x="240" y="251"/>
                      <a:pt x="245" y="214"/>
                      <a:pt x="249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16" name=""/>
              <p:cNvSpPr/>
              <p:nvPr/>
            </p:nvSpPr>
            <p:spPr>
              <a:xfrm>
                <a:off x="5160240" y="4939200"/>
                <a:ext cx="111600" cy="136800"/>
              </a:xfrm>
              <a:custGeom>
                <a:avLst/>
                <a:gdLst/>
                <a:ahLst/>
                <a:rect l="0" t="0" r="r" b="b"/>
                <a:pathLst>
                  <a:path w="310" h="380">
                    <a:moveTo>
                      <a:pt x="214" y="294"/>
                    </a:moveTo>
                    <a:cubicBezTo>
                      <a:pt x="266" y="273"/>
                      <a:pt x="307" y="218"/>
                      <a:pt x="307" y="155"/>
                    </a:cubicBezTo>
                    <a:cubicBezTo>
                      <a:pt x="307" y="70"/>
                      <a:pt x="239" y="0"/>
                      <a:pt x="154" y="0"/>
                    </a:cubicBezTo>
                    <a:cubicBezTo>
                      <a:pt x="69" y="0"/>
                      <a:pt x="0" y="70"/>
                      <a:pt x="0" y="155"/>
                    </a:cubicBezTo>
                    <a:cubicBezTo>
                      <a:pt x="0" y="237"/>
                      <a:pt x="69" y="306"/>
                      <a:pt x="154" y="306"/>
                    </a:cubicBezTo>
                    <a:cubicBezTo>
                      <a:pt x="159" y="306"/>
                      <a:pt x="176" y="306"/>
                      <a:pt x="197" y="301"/>
                    </a:cubicBezTo>
                    <a:cubicBezTo>
                      <a:pt x="207" y="342"/>
                      <a:pt x="215" y="380"/>
                      <a:pt x="254" y="380"/>
                    </a:cubicBezTo>
                    <a:cubicBezTo>
                      <a:pt x="298" y="380"/>
                      <a:pt x="310" y="326"/>
                      <a:pt x="310" y="301"/>
                    </a:cubicBezTo>
                    <a:cubicBezTo>
                      <a:pt x="310" y="297"/>
                      <a:pt x="310" y="292"/>
                      <a:pt x="303" y="292"/>
                    </a:cubicBezTo>
                    <a:cubicBezTo>
                      <a:pt x="300" y="292"/>
                      <a:pt x="298" y="295"/>
                      <a:pt x="298" y="299"/>
                    </a:cubicBezTo>
                    <a:cubicBezTo>
                      <a:pt x="295" y="325"/>
                      <a:pt x="275" y="333"/>
                      <a:pt x="258" y="333"/>
                    </a:cubicBezTo>
                    <a:cubicBezTo>
                      <a:pt x="236" y="333"/>
                      <a:pt x="225" y="316"/>
                      <a:pt x="214" y="294"/>
                    </a:cubicBezTo>
                    <a:moveTo>
                      <a:pt x="120" y="287"/>
                    </a:moveTo>
                    <a:cubicBezTo>
                      <a:pt x="85" y="273"/>
                      <a:pt x="44" y="235"/>
                      <a:pt x="44" y="155"/>
                    </a:cubicBezTo>
                    <a:cubicBezTo>
                      <a:pt x="44" y="55"/>
                      <a:pt x="103" y="14"/>
                      <a:pt x="154" y="14"/>
                    </a:cubicBezTo>
                    <a:cubicBezTo>
                      <a:pt x="205" y="14"/>
                      <a:pt x="264" y="55"/>
                      <a:pt x="264" y="155"/>
                    </a:cubicBezTo>
                    <a:cubicBezTo>
                      <a:pt x="264" y="228"/>
                      <a:pt x="231" y="263"/>
                      <a:pt x="207" y="276"/>
                    </a:cubicBezTo>
                    <a:cubicBezTo>
                      <a:pt x="197" y="256"/>
                      <a:pt x="181" y="234"/>
                      <a:pt x="154" y="234"/>
                    </a:cubicBezTo>
                    <a:cubicBezTo>
                      <a:pt x="132" y="234"/>
                      <a:pt x="117" y="249"/>
                      <a:pt x="117" y="270"/>
                    </a:cubicBezTo>
                    <a:cubicBezTo>
                      <a:pt x="117" y="275"/>
                      <a:pt x="119" y="282"/>
                      <a:pt x="120" y="287"/>
                    </a:cubicBezTo>
                    <a:moveTo>
                      <a:pt x="193" y="285"/>
                    </a:moveTo>
                    <a:cubicBezTo>
                      <a:pt x="185" y="287"/>
                      <a:pt x="171" y="292"/>
                      <a:pt x="154" y="292"/>
                    </a:cubicBezTo>
                    <a:cubicBezTo>
                      <a:pt x="132" y="292"/>
                      <a:pt x="127" y="276"/>
                      <a:pt x="127" y="270"/>
                    </a:cubicBezTo>
                    <a:cubicBezTo>
                      <a:pt x="127" y="256"/>
                      <a:pt x="139" y="246"/>
                      <a:pt x="154" y="246"/>
                    </a:cubicBezTo>
                    <a:cubicBezTo>
                      <a:pt x="176" y="246"/>
                      <a:pt x="186" y="261"/>
                      <a:pt x="193" y="2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17" name=""/>
              <p:cNvSpPr/>
              <p:nvPr/>
            </p:nvSpPr>
            <p:spPr>
              <a:xfrm>
                <a:off x="4747680" y="5110560"/>
                <a:ext cx="115200" cy="104040"/>
              </a:xfrm>
              <a:custGeom>
                <a:avLst/>
                <a:gdLst/>
                <a:ahLst/>
                <a:rect l="0" t="0" r="r" b="b"/>
                <a:pathLst>
                  <a:path w="320" h="289">
                    <a:moveTo>
                      <a:pt x="51" y="256"/>
                    </a:moveTo>
                    <a:cubicBezTo>
                      <a:pt x="46" y="270"/>
                      <a:pt x="46" y="273"/>
                      <a:pt x="14" y="273"/>
                    </a:cubicBezTo>
                    <a:cubicBezTo>
                      <a:pt x="7" y="273"/>
                      <a:pt x="0" y="273"/>
                      <a:pt x="0" y="282"/>
                    </a:cubicBezTo>
                    <a:cubicBezTo>
                      <a:pt x="0" y="289"/>
                      <a:pt x="5" y="289"/>
                      <a:pt x="14" y="289"/>
                    </a:cubicBezTo>
                    <a:cubicBezTo>
                      <a:pt x="67" y="289"/>
                      <a:pt x="121" y="289"/>
                      <a:pt x="175" y="289"/>
                    </a:cubicBezTo>
                    <a:cubicBezTo>
                      <a:pt x="244" y="289"/>
                      <a:pt x="298" y="240"/>
                      <a:pt x="298" y="197"/>
                    </a:cubicBezTo>
                    <a:cubicBezTo>
                      <a:pt x="298" y="168"/>
                      <a:pt x="271" y="143"/>
                      <a:pt x="227" y="137"/>
                    </a:cubicBezTo>
                    <a:cubicBezTo>
                      <a:pt x="278" y="129"/>
                      <a:pt x="320" y="96"/>
                      <a:pt x="320" y="60"/>
                    </a:cubicBezTo>
                    <a:cubicBezTo>
                      <a:pt x="320" y="27"/>
                      <a:pt x="288" y="0"/>
                      <a:pt x="234" y="0"/>
                    </a:cubicBezTo>
                    <a:cubicBezTo>
                      <a:pt x="183" y="0"/>
                      <a:pt x="132" y="0"/>
                      <a:pt x="81" y="0"/>
                    </a:cubicBezTo>
                    <a:cubicBezTo>
                      <a:pt x="75" y="0"/>
                      <a:pt x="68" y="0"/>
                      <a:pt x="68" y="9"/>
                    </a:cubicBezTo>
                    <a:cubicBezTo>
                      <a:pt x="68" y="15"/>
                      <a:pt x="73" y="15"/>
                      <a:pt x="81" y="15"/>
                    </a:cubicBezTo>
                    <a:cubicBezTo>
                      <a:pt x="87" y="15"/>
                      <a:pt x="90" y="15"/>
                      <a:pt x="98" y="15"/>
                    </a:cubicBezTo>
                    <a:cubicBezTo>
                      <a:pt x="107" y="17"/>
                      <a:pt x="107" y="17"/>
                      <a:pt x="107" y="22"/>
                    </a:cubicBezTo>
                    <a:cubicBezTo>
                      <a:pt x="106" y="25"/>
                      <a:pt x="107" y="26"/>
                      <a:pt x="105" y="31"/>
                    </a:cubicBezTo>
                    <a:cubicBezTo>
                      <a:pt x="87" y="106"/>
                      <a:pt x="69" y="181"/>
                      <a:pt x="51" y="256"/>
                    </a:cubicBezTo>
                    <a:moveTo>
                      <a:pt x="117" y="132"/>
                    </a:moveTo>
                    <a:cubicBezTo>
                      <a:pt x="125" y="98"/>
                      <a:pt x="134" y="64"/>
                      <a:pt x="142" y="29"/>
                    </a:cubicBezTo>
                    <a:cubicBezTo>
                      <a:pt x="146" y="17"/>
                      <a:pt x="146" y="15"/>
                      <a:pt x="163" y="15"/>
                    </a:cubicBezTo>
                    <a:cubicBezTo>
                      <a:pt x="184" y="15"/>
                      <a:pt x="206" y="15"/>
                      <a:pt x="227" y="15"/>
                    </a:cubicBezTo>
                    <a:cubicBezTo>
                      <a:pt x="270" y="15"/>
                      <a:pt x="280" y="43"/>
                      <a:pt x="280" y="60"/>
                    </a:cubicBezTo>
                    <a:cubicBezTo>
                      <a:pt x="280" y="94"/>
                      <a:pt x="241" y="132"/>
                      <a:pt x="185" y="132"/>
                    </a:cubicBezTo>
                    <a:cubicBezTo>
                      <a:pt x="162" y="132"/>
                      <a:pt x="140" y="132"/>
                      <a:pt x="117" y="132"/>
                    </a:cubicBezTo>
                    <a:moveTo>
                      <a:pt x="97" y="273"/>
                    </a:moveTo>
                    <a:cubicBezTo>
                      <a:pt x="83" y="273"/>
                      <a:pt x="83" y="273"/>
                      <a:pt x="83" y="268"/>
                    </a:cubicBezTo>
                    <a:cubicBezTo>
                      <a:pt x="84" y="265"/>
                      <a:pt x="83" y="266"/>
                      <a:pt x="85" y="259"/>
                    </a:cubicBezTo>
                    <a:cubicBezTo>
                      <a:pt x="94" y="221"/>
                      <a:pt x="104" y="183"/>
                      <a:pt x="114" y="144"/>
                    </a:cubicBezTo>
                    <a:cubicBezTo>
                      <a:pt x="143" y="144"/>
                      <a:pt x="172" y="144"/>
                      <a:pt x="202" y="144"/>
                    </a:cubicBezTo>
                    <a:cubicBezTo>
                      <a:pt x="241" y="144"/>
                      <a:pt x="256" y="170"/>
                      <a:pt x="256" y="196"/>
                    </a:cubicBezTo>
                    <a:cubicBezTo>
                      <a:pt x="256" y="237"/>
                      <a:pt x="214" y="273"/>
                      <a:pt x="164" y="273"/>
                    </a:cubicBezTo>
                    <a:cubicBezTo>
                      <a:pt x="142" y="273"/>
                      <a:pt x="119" y="273"/>
                      <a:pt x="97" y="2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18" name=""/>
              <p:cNvSpPr/>
              <p:nvPr/>
            </p:nvSpPr>
            <p:spPr>
              <a:xfrm>
                <a:off x="5313600" y="4987440"/>
                <a:ext cx="50040" cy="217080"/>
              </a:xfrm>
              <a:custGeom>
                <a:avLst/>
                <a:gdLst/>
                <a:ahLst/>
                <a:rect l="0" t="0" r="r" b="b"/>
                <a:pathLst>
                  <a:path w="139" h="603">
                    <a:moveTo>
                      <a:pt x="139" y="598"/>
                    </a:moveTo>
                    <a:cubicBezTo>
                      <a:pt x="139" y="596"/>
                      <a:pt x="139" y="594"/>
                      <a:pt x="129" y="584"/>
                    </a:cubicBezTo>
                    <a:cubicBezTo>
                      <a:pt x="54" y="508"/>
                      <a:pt x="36" y="395"/>
                      <a:pt x="36" y="302"/>
                    </a:cubicBezTo>
                    <a:cubicBezTo>
                      <a:pt x="36" y="197"/>
                      <a:pt x="58" y="93"/>
                      <a:pt x="131" y="17"/>
                    </a:cubicBezTo>
                    <a:cubicBezTo>
                      <a:pt x="139" y="10"/>
                      <a:pt x="139" y="9"/>
                      <a:pt x="139" y="7"/>
                    </a:cubicBezTo>
                    <a:cubicBezTo>
                      <a:pt x="139" y="3"/>
                      <a:pt x="136" y="0"/>
                      <a:pt x="132" y="0"/>
                    </a:cubicBezTo>
                    <a:cubicBezTo>
                      <a:pt x="127" y="0"/>
                      <a:pt x="73" y="41"/>
                      <a:pt x="37" y="118"/>
                    </a:cubicBezTo>
                    <a:cubicBezTo>
                      <a:pt x="7" y="185"/>
                      <a:pt x="0" y="251"/>
                      <a:pt x="0" y="302"/>
                    </a:cubicBezTo>
                    <a:cubicBezTo>
                      <a:pt x="0" y="349"/>
                      <a:pt x="7" y="422"/>
                      <a:pt x="39" y="489"/>
                    </a:cubicBezTo>
                    <a:cubicBezTo>
                      <a:pt x="75" y="565"/>
                      <a:pt x="127" y="603"/>
                      <a:pt x="132" y="603"/>
                    </a:cubicBezTo>
                    <a:cubicBezTo>
                      <a:pt x="136" y="603"/>
                      <a:pt x="139" y="601"/>
                      <a:pt x="139" y="5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19" name=""/>
              <p:cNvSpPr/>
              <p:nvPr/>
            </p:nvSpPr>
            <p:spPr>
              <a:xfrm>
                <a:off x="5380560" y="5014440"/>
                <a:ext cx="65880" cy="138600"/>
              </a:xfrm>
              <a:custGeom>
                <a:avLst/>
                <a:gdLst/>
                <a:ahLst/>
                <a:rect l="0" t="0" r="r" b="b"/>
                <a:pathLst>
                  <a:path w="183" h="385">
                    <a:moveTo>
                      <a:pt x="108" y="136"/>
                    </a:moveTo>
                    <a:cubicBezTo>
                      <a:pt x="127" y="136"/>
                      <a:pt x="146" y="136"/>
                      <a:pt x="164" y="136"/>
                    </a:cubicBezTo>
                    <a:cubicBezTo>
                      <a:pt x="176" y="136"/>
                      <a:pt x="183" y="136"/>
                      <a:pt x="183" y="124"/>
                    </a:cubicBezTo>
                    <a:cubicBezTo>
                      <a:pt x="183" y="117"/>
                      <a:pt x="176" y="117"/>
                      <a:pt x="166" y="117"/>
                    </a:cubicBezTo>
                    <a:cubicBezTo>
                      <a:pt x="149" y="117"/>
                      <a:pt x="131" y="117"/>
                      <a:pt x="114" y="117"/>
                    </a:cubicBezTo>
                    <a:cubicBezTo>
                      <a:pt x="136" y="33"/>
                      <a:pt x="139" y="21"/>
                      <a:pt x="139" y="15"/>
                    </a:cubicBezTo>
                    <a:cubicBezTo>
                      <a:pt x="139" y="7"/>
                      <a:pt x="131" y="0"/>
                      <a:pt x="120" y="0"/>
                    </a:cubicBezTo>
                    <a:cubicBezTo>
                      <a:pt x="119" y="0"/>
                      <a:pt x="103" y="0"/>
                      <a:pt x="97" y="22"/>
                    </a:cubicBezTo>
                    <a:cubicBezTo>
                      <a:pt x="89" y="54"/>
                      <a:pt x="82" y="85"/>
                      <a:pt x="75" y="117"/>
                    </a:cubicBezTo>
                    <a:cubicBezTo>
                      <a:pt x="56" y="117"/>
                      <a:pt x="37" y="117"/>
                      <a:pt x="19" y="117"/>
                    </a:cubicBezTo>
                    <a:cubicBezTo>
                      <a:pt x="7" y="117"/>
                      <a:pt x="0" y="117"/>
                      <a:pt x="0" y="129"/>
                    </a:cubicBezTo>
                    <a:cubicBezTo>
                      <a:pt x="0" y="136"/>
                      <a:pt x="5" y="136"/>
                      <a:pt x="17" y="136"/>
                    </a:cubicBezTo>
                    <a:cubicBezTo>
                      <a:pt x="34" y="136"/>
                      <a:pt x="52" y="136"/>
                      <a:pt x="69" y="136"/>
                    </a:cubicBezTo>
                    <a:cubicBezTo>
                      <a:pt x="27" y="307"/>
                      <a:pt x="24" y="318"/>
                      <a:pt x="24" y="328"/>
                    </a:cubicBezTo>
                    <a:cubicBezTo>
                      <a:pt x="24" y="361"/>
                      <a:pt x="47" y="385"/>
                      <a:pt x="80" y="385"/>
                    </a:cubicBezTo>
                    <a:cubicBezTo>
                      <a:pt x="139" y="385"/>
                      <a:pt x="173" y="295"/>
                      <a:pt x="173" y="290"/>
                    </a:cubicBezTo>
                    <a:cubicBezTo>
                      <a:pt x="173" y="285"/>
                      <a:pt x="170" y="285"/>
                      <a:pt x="166" y="285"/>
                    </a:cubicBezTo>
                    <a:cubicBezTo>
                      <a:pt x="161" y="285"/>
                      <a:pt x="161" y="287"/>
                      <a:pt x="158" y="294"/>
                    </a:cubicBezTo>
                    <a:cubicBezTo>
                      <a:pt x="132" y="355"/>
                      <a:pt x="100" y="371"/>
                      <a:pt x="80" y="371"/>
                    </a:cubicBezTo>
                    <a:cubicBezTo>
                      <a:pt x="68" y="371"/>
                      <a:pt x="61" y="362"/>
                      <a:pt x="61" y="343"/>
                    </a:cubicBezTo>
                    <a:cubicBezTo>
                      <a:pt x="61" y="328"/>
                      <a:pt x="63" y="325"/>
                      <a:pt x="64" y="314"/>
                    </a:cubicBezTo>
                    <a:cubicBezTo>
                      <a:pt x="79" y="255"/>
                      <a:pt x="94" y="195"/>
                      <a:pt x="108" y="1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20" name=""/>
              <p:cNvSpPr/>
              <p:nvPr/>
            </p:nvSpPr>
            <p:spPr>
              <a:xfrm>
                <a:off x="5465520" y="4987440"/>
                <a:ext cx="49320" cy="217080"/>
              </a:xfrm>
              <a:custGeom>
                <a:avLst/>
                <a:gdLst/>
                <a:ahLst/>
                <a:rect l="0" t="0" r="r" b="b"/>
                <a:pathLst>
                  <a:path w="137" h="603">
                    <a:moveTo>
                      <a:pt x="137" y="302"/>
                    </a:moveTo>
                    <a:cubicBezTo>
                      <a:pt x="137" y="256"/>
                      <a:pt x="132" y="182"/>
                      <a:pt x="98" y="113"/>
                    </a:cubicBezTo>
                    <a:cubicBezTo>
                      <a:pt x="63" y="39"/>
                      <a:pt x="12" y="0"/>
                      <a:pt x="5" y="0"/>
                    </a:cubicBezTo>
                    <a:cubicBezTo>
                      <a:pt x="2" y="0"/>
                      <a:pt x="0" y="3"/>
                      <a:pt x="0" y="7"/>
                    </a:cubicBezTo>
                    <a:cubicBezTo>
                      <a:pt x="0" y="9"/>
                      <a:pt x="0" y="10"/>
                      <a:pt x="12" y="21"/>
                    </a:cubicBezTo>
                    <a:cubicBezTo>
                      <a:pt x="69" y="81"/>
                      <a:pt x="103" y="177"/>
                      <a:pt x="103" y="302"/>
                    </a:cubicBezTo>
                    <a:cubicBezTo>
                      <a:pt x="103" y="405"/>
                      <a:pt x="81" y="512"/>
                      <a:pt x="7" y="587"/>
                    </a:cubicBezTo>
                    <a:cubicBezTo>
                      <a:pt x="0" y="594"/>
                      <a:pt x="0" y="596"/>
                      <a:pt x="0" y="598"/>
                    </a:cubicBezTo>
                    <a:cubicBezTo>
                      <a:pt x="0" y="601"/>
                      <a:pt x="2" y="603"/>
                      <a:pt x="5" y="603"/>
                    </a:cubicBezTo>
                    <a:cubicBezTo>
                      <a:pt x="12" y="603"/>
                      <a:pt x="66" y="563"/>
                      <a:pt x="100" y="486"/>
                    </a:cubicBezTo>
                    <a:cubicBezTo>
                      <a:pt x="131" y="419"/>
                      <a:pt x="137" y="352"/>
                      <a:pt x="137" y="3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21" name=""/>
              <p:cNvSpPr/>
              <p:nvPr/>
            </p:nvSpPr>
            <p:spPr>
              <a:xfrm>
                <a:off x="5633640" y="4886640"/>
                <a:ext cx="142920" cy="50760"/>
              </a:xfrm>
              <a:custGeom>
                <a:avLst/>
                <a:gdLst/>
                <a:ahLst/>
                <a:rect l="0" t="0" r="r" b="b"/>
                <a:pathLst>
                  <a:path w="397" h="141">
                    <a:moveTo>
                      <a:pt x="376" y="24"/>
                    </a:moveTo>
                    <a:cubicBezTo>
                      <a:pt x="385" y="24"/>
                      <a:pt x="397" y="24"/>
                      <a:pt x="397" y="12"/>
                    </a:cubicBezTo>
                    <a:cubicBezTo>
                      <a:pt x="397" y="0"/>
                      <a:pt x="385" y="0"/>
                      <a:pt x="376" y="0"/>
                    </a:cubicBezTo>
                    <a:cubicBezTo>
                      <a:pt x="258" y="0"/>
                      <a:pt x="139" y="0"/>
                      <a:pt x="20" y="0"/>
                    </a:cubicBezTo>
                    <a:cubicBezTo>
                      <a:pt x="12" y="0"/>
                      <a:pt x="0" y="0"/>
                      <a:pt x="0" y="12"/>
                    </a:cubicBezTo>
                    <a:cubicBezTo>
                      <a:pt x="0" y="24"/>
                      <a:pt x="12" y="24"/>
                      <a:pt x="20" y="24"/>
                    </a:cubicBezTo>
                    <a:cubicBezTo>
                      <a:pt x="139" y="24"/>
                      <a:pt x="258" y="24"/>
                      <a:pt x="376" y="24"/>
                    </a:cubicBezTo>
                    <a:moveTo>
                      <a:pt x="376" y="141"/>
                    </a:moveTo>
                    <a:cubicBezTo>
                      <a:pt x="385" y="141"/>
                      <a:pt x="397" y="141"/>
                      <a:pt x="397" y="129"/>
                    </a:cubicBezTo>
                    <a:cubicBezTo>
                      <a:pt x="397" y="117"/>
                      <a:pt x="385" y="117"/>
                      <a:pt x="376" y="117"/>
                    </a:cubicBezTo>
                    <a:cubicBezTo>
                      <a:pt x="258" y="117"/>
                      <a:pt x="139" y="117"/>
                      <a:pt x="20" y="117"/>
                    </a:cubicBezTo>
                    <a:cubicBezTo>
                      <a:pt x="12" y="117"/>
                      <a:pt x="0" y="117"/>
                      <a:pt x="0" y="129"/>
                    </a:cubicBezTo>
                    <a:cubicBezTo>
                      <a:pt x="0" y="141"/>
                      <a:pt x="12" y="141"/>
                      <a:pt x="20" y="141"/>
                    </a:cubicBezTo>
                    <a:cubicBezTo>
                      <a:pt x="139" y="141"/>
                      <a:pt x="258" y="141"/>
                      <a:pt x="376" y="1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5760" bIns="57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22" name=""/>
              <p:cNvSpPr/>
              <p:nvPr/>
            </p:nvSpPr>
            <p:spPr>
              <a:xfrm>
                <a:off x="5866920" y="4821840"/>
                <a:ext cx="70920" cy="144720"/>
              </a:xfrm>
              <a:custGeom>
                <a:avLst/>
                <a:gdLst/>
                <a:ahLst/>
                <a:rect l="0" t="0" r="r" b="b"/>
                <a:pathLst>
                  <a:path w="197" h="402">
                    <a:moveTo>
                      <a:pt x="122" y="15"/>
                    </a:moveTo>
                    <a:cubicBezTo>
                      <a:pt x="122" y="2"/>
                      <a:pt x="122" y="0"/>
                      <a:pt x="108" y="0"/>
                    </a:cubicBezTo>
                    <a:cubicBezTo>
                      <a:pt x="71" y="39"/>
                      <a:pt x="20" y="39"/>
                      <a:pt x="0" y="39"/>
                    </a:cubicBezTo>
                    <a:cubicBezTo>
                      <a:pt x="0" y="45"/>
                      <a:pt x="0" y="51"/>
                      <a:pt x="0" y="57"/>
                    </a:cubicBezTo>
                    <a:cubicBezTo>
                      <a:pt x="12" y="57"/>
                      <a:pt x="47" y="57"/>
                      <a:pt x="78" y="41"/>
                    </a:cubicBezTo>
                    <a:cubicBezTo>
                      <a:pt x="78" y="145"/>
                      <a:pt x="78" y="250"/>
                      <a:pt x="78" y="354"/>
                    </a:cubicBezTo>
                    <a:cubicBezTo>
                      <a:pt x="78" y="376"/>
                      <a:pt x="76" y="383"/>
                      <a:pt x="24" y="383"/>
                    </a:cubicBezTo>
                    <a:cubicBezTo>
                      <a:pt x="17" y="383"/>
                      <a:pt x="10" y="383"/>
                      <a:pt x="3" y="383"/>
                    </a:cubicBezTo>
                    <a:cubicBezTo>
                      <a:pt x="3" y="389"/>
                      <a:pt x="3" y="396"/>
                      <a:pt x="3" y="402"/>
                    </a:cubicBezTo>
                    <a:cubicBezTo>
                      <a:pt x="25" y="400"/>
                      <a:pt x="76" y="400"/>
                      <a:pt x="100" y="400"/>
                    </a:cubicBezTo>
                    <a:cubicBezTo>
                      <a:pt x="124" y="400"/>
                      <a:pt x="176" y="400"/>
                      <a:pt x="197" y="402"/>
                    </a:cubicBezTo>
                    <a:cubicBezTo>
                      <a:pt x="197" y="396"/>
                      <a:pt x="197" y="389"/>
                      <a:pt x="197" y="383"/>
                    </a:cubicBezTo>
                    <a:cubicBezTo>
                      <a:pt x="190" y="383"/>
                      <a:pt x="184" y="383"/>
                      <a:pt x="178" y="383"/>
                    </a:cubicBezTo>
                    <a:cubicBezTo>
                      <a:pt x="124" y="383"/>
                      <a:pt x="122" y="376"/>
                      <a:pt x="122" y="354"/>
                    </a:cubicBezTo>
                    <a:cubicBezTo>
                      <a:pt x="122" y="241"/>
                      <a:pt x="122" y="128"/>
                      <a:pt x="122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23" name=""/>
              <p:cNvSpPr/>
              <p:nvPr/>
            </p:nvSpPr>
            <p:spPr>
              <a:xfrm>
                <a:off x="5973840" y="4943520"/>
                <a:ext cx="22680" cy="23040"/>
              </a:xfrm>
              <a:custGeom>
                <a:avLst/>
                <a:gdLst/>
                <a:ahLst/>
                <a:rect l="0" t="0" r="r" b="b"/>
                <a:pathLst>
                  <a:path w="63" h="64">
                    <a:moveTo>
                      <a:pt x="63" y="31"/>
                    </a:moveTo>
                    <a:cubicBezTo>
                      <a:pt x="63" y="14"/>
                      <a:pt x="48" y="0"/>
                      <a:pt x="31" y="0"/>
                    </a:cubicBezTo>
                    <a:cubicBezTo>
                      <a:pt x="13" y="0"/>
                      <a:pt x="0" y="14"/>
                      <a:pt x="0" y="31"/>
                    </a:cubicBezTo>
                    <a:cubicBezTo>
                      <a:pt x="0" y="48"/>
                      <a:pt x="13" y="64"/>
                      <a:pt x="31" y="64"/>
                    </a:cubicBezTo>
                    <a:cubicBezTo>
                      <a:pt x="48" y="64"/>
                      <a:pt x="63" y="48"/>
                      <a:pt x="63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21960" bIns="-21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24" name=""/>
              <p:cNvSpPr/>
              <p:nvPr/>
            </p:nvSpPr>
            <p:spPr>
              <a:xfrm>
                <a:off x="6023880" y="4821840"/>
                <a:ext cx="88920" cy="149760"/>
              </a:xfrm>
              <a:custGeom>
                <a:avLst/>
                <a:gdLst/>
                <a:ahLst/>
                <a:rect l="0" t="0" r="r" b="b"/>
                <a:pathLst>
                  <a:path w="247" h="416">
                    <a:moveTo>
                      <a:pt x="73" y="125"/>
                    </a:moveTo>
                    <a:cubicBezTo>
                      <a:pt x="44" y="108"/>
                      <a:pt x="42" y="88"/>
                      <a:pt x="42" y="77"/>
                    </a:cubicBezTo>
                    <a:cubicBezTo>
                      <a:pt x="42" y="41"/>
                      <a:pt x="81" y="15"/>
                      <a:pt x="124" y="15"/>
                    </a:cubicBezTo>
                    <a:cubicBezTo>
                      <a:pt x="166" y="15"/>
                      <a:pt x="205" y="46"/>
                      <a:pt x="205" y="89"/>
                    </a:cubicBezTo>
                    <a:cubicBezTo>
                      <a:pt x="205" y="124"/>
                      <a:pt x="181" y="153"/>
                      <a:pt x="146" y="173"/>
                    </a:cubicBezTo>
                    <a:cubicBezTo>
                      <a:pt x="121" y="157"/>
                      <a:pt x="97" y="141"/>
                      <a:pt x="73" y="125"/>
                    </a:cubicBezTo>
                    <a:moveTo>
                      <a:pt x="159" y="184"/>
                    </a:moveTo>
                    <a:cubicBezTo>
                      <a:pt x="202" y="161"/>
                      <a:pt x="231" y="131"/>
                      <a:pt x="231" y="89"/>
                    </a:cubicBezTo>
                    <a:cubicBezTo>
                      <a:pt x="231" y="34"/>
                      <a:pt x="178" y="0"/>
                      <a:pt x="124" y="0"/>
                    </a:cubicBezTo>
                    <a:cubicBezTo>
                      <a:pt x="64" y="0"/>
                      <a:pt x="15" y="45"/>
                      <a:pt x="15" y="101"/>
                    </a:cubicBezTo>
                    <a:cubicBezTo>
                      <a:pt x="15" y="112"/>
                      <a:pt x="17" y="139"/>
                      <a:pt x="42" y="167"/>
                    </a:cubicBezTo>
                    <a:cubicBezTo>
                      <a:pt x="49" y="173"/>
                      <a:pt x="71" y="189"/>
                      <a:pt x="86" y="199"/>
                    </a:cubicBezTo>
                    <a:cubicBezTo>
                      <a:pt x="51" y="216"/>
                      <a:pt x="0" y="251"/>
                      <a:pt x="0" y="311"/>
                    </a:cubicBezTo>
                    <a:cubicBezTo>
                      <a:pt x="0" y="374"/>
                      <a:pt x="61" y="416"/>
                      <a:pt x="124" y="416"/>
                    </a:cubicBezTo>
                    <a:cubicBezTo>
                      <a:pt x="190" y="416"/>
                      <a:pt x="247" y="364"/>
                      <a:pt x="247" y="301"/>
                    </a:cubicBezTo>
                    <a:cubicBezTo>
                      <a:pt x="247" y="278"/>
                      <a:pt x="241" y="251"/>
                      <a:pt x="219" y="227"/>
                    </a:cubicBezTo>
                    <a:cubicBezTo>
                      <a:pt x="207" y="213"/>
                      <a:pt x="197" y="208"/>
                      <a:pt x="159" y="184"/>
                    </a:cubicBezTo>
                    <a:moveTo>
                      <a:pt x="100" y="208"/>
                    </a:moveTo>
                    <a:cubicBezTo>
                      <a:pt x="124" y="224"/>
                      <a:pt x="149" y="240"/>
                      <a:pt x="173" y="256"/>
                    </a:cubicBezTo>
                    <a:cubicBezTo>
                      <a:pt x="190" y="268"/>
                      <a:pt x="217" y="285"/>
                      <a:pt x="217" y="321"/>
                    </a:cubicBezTo>
                    <a:cubicBezTo>
                      <a:pt x="217" y="366"/>
                      <a:pt x="173" y="398"/>
                      <a:pt x="124" y="398"/>
                    </a:cubicBezTo>
                    <a:cubicBezTo>
                      <a:pt x="73" y="398"/>
                      <a:pt x="31" y="361"/>
                      <a:pt x="31" y="311"/>
                    </a:cubicBezTo>
                    <a:cubicBezTo>
                      <a:pt x="31" y="275"/>
                      <a:pt x="49" y="237"/>
                      <a:pt x="100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1425" name=""/>
          <p:cNvSpPr txBox="1"/>
          <p:nvPr/>
        </p:nvSpPr>
        <p:spPr>
          <a:xfrm>
            <a:off x="6377400" y="4520160"/>
            <a:ext cx="29718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dHvA oscillations boost the Hall effect’s enhancement of Ohmic dissipation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3F428F6-B3C6-41AC-ACB4-D3347A8210CF}" type="slidenum">
              <a:t>38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6" name="" descr=""/>
          <p:cNvPicPr/>
          <p:nvPr/>
        </p:nvPicPr>
        <p:blipFill>
          <a:blip r:embed="rId1"/>
          <a:stretch/>
        </p:blipFill>
        <p:spPr>
          <a:xfrm>
            <a:off x="5270400" y="1263600"/>
            <a:ext cx="4198320" cy="2866320"/>
          </a:xfrm>
          <a:prstGeom prst="rect">
            <a:avLst/>
          </a:prstGeom>
          <a:ln w="0">
            <a:noFill/>
          </a:ln>
        </p:spPr>
      </p:pic>
      <p:sp>
        <p:nvSpPr>
          <p:cNvPr id="1427" name="PlaceHolder 1"/>
          <p:cNvSpPr>
            <a:spLocks noGrp="1"/>
          </p:cNvSpPr>
          <p:nvPr>
            <p:ph/>
          </p:nvPr>
        </p:nvSpPr>
        <p:spPr>
          <a:xfrm>
            <a:off x="685800" y="2426760"/>
            <a:ext cx="4426920" cy="123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Dissipation increases with decreasing     , especially for weakly quantizing fields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28" name=""/>
          <p:cNvGrpSpPr/>
          <p:nvPr/>
        </p:nvGrpSpPr>
        <p:grpSpPr>
          <a:xfrm>
            <a:off x="2467080" y="2816640"/>
            <a:ext cx="274320" cy="274320"/>
            <a:chOff x="2467080" y="2816640"/>
            <a:chExt cx="274320" cy="274320"/>
          </a:xfrm>
        </p:grpSpPr>
        <p:grpSp>
          <p:nvGrpSpPr>
            <p:cNvPr id="1429" name=""/>
            <p:cNvGrpSpPr/>
            <p:nvPr/>
          </p:nvGrpSpPr>
          <p:grpSpPr>
            <a:xfrm>
              <a:off x="2467080" y="2816640"/>
              <a:ext cx="274320" cy="274320"/>
              <a:chOff x="2467080" y="2816640"/>
              <a:chExt cx="274320" cy="274320"/>
            </a:xfrm>
          </p:grpSpPr>
          <p:sp>
            <p:nvSpPr>
              <p:cNvPr id="1430" name=""/>
              <p:cNvSpPr/>
              <p:nvPr/>
            </p:nvSpPr>
            <p:spPr>
              <a:xfrm>
                <a:off x="2487960" y="2837520"/>
                <a:ext cx="232920" cy="232560"/>
              </a:xfrm>
              <a:custGeom>
                <a:avLst/>
                <a:gdLst/>
                <a:ahLst/>
                <a:rect l="0" t="0" r="r" b="b"/>
                <a:pathLst>
                  <a:path w="647" h="646">
                    <a:moveTo>
                      <a:pt x="0" y="0"/>
                    </a:moveTo>
                    <a:cubicBezTo>
                      <a:pt x="216" y="0"/>
                      <a:pt x="431" y="0"/>
                      <a:pt x="647" y="0"/>
                    </a:cubicBezTo>
                    <a:cubicBezTo>
                      <a:pt x="647" y="215"/>
                      <a:pt x="647" y="431"/>
                      <a:pt x="647" y="646"/>
                    </a:cubicBezTo>
                    <a:cubicBezTo>
                      <a:pt x="431" y="646"/>
                      <a:pt x="216" y="646"/>
                      <a:pt x="0" y="646"/>
                    </a:cubicBezTo>
                    <a:cubicBezTo>
                      <a:pt x="0" y="431"/>
                      <a:pt x="0" y="21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31" name=""/>
              <p:cNvSpPr/>
              <p:nvPr/>
            </p:nvSpPr>
            <p:spPr>
              <a:xfrm>
                <a:off x="2467080" y="2816640"/>
                <a:ext cx="274320" cy="274320"/>
              </a:xfrm>
              <a:custGeom>
                <a:avLst/>
                <a:gdLst/>
                <a:ahLst/>
                <a:rect l="0" t="0" r="r" b="b"/>
                <a:pathLst>
                  <a:path w="762" h="762">
                    <a:moveTo>
                      <a:pt x="451" y="80"/>
                    </a:moveTo>
                    <a:cubicBezTo>
                      <a:pt x="461" y="48"/>
                      <a:pt x="464" y="42"/>
                      <a:pt x="477" y="39"/>
                    </a:cubicBezTo>
                    <a:cubicBezTo>
                      <a:pt x="487" y="35"/>
                      <a:pt x="525" y="35"/>
                      <a:pt x="547" y="35"/>
                    </a:cubicBezTo>
                    <a:cubicBezTo>
                      <a:pt x="663" y="35"/>
                      <a:pt x="711" y="39"/>
                      <a:pt x="711" y="129"/>
                    </a:cubicBezTo>
                    <a:cubicBezTo>
                      <a:pt x="711" y="145"/>
                      <a:pt x="708" y="186"/>
                      <a:pt x="701" y="219"/>
                    </a:cubicBezTo>
                    <a:cubicBezTo>
                      <a:pt x="701" y="222"/>
                      <a:pt x="698" y="235"/>
                      <a:pt x="698" y="238"/>
                    </a:cubicBezTo>
                    <a:cubicBezTo>
                      <a:pt x="698" y="244"/>
                      <a:pt x="701" y="254"/>
                      <a:pt x="714" y="254"/>
                    </a:cubicBezTo>
                    <a:cubicBezTo>
                      <a:pt x="724" y="254"/>
                      <a:pt x="727" y="244"/>
                      <a:pt x="730" y="228"/>
                    </a:cubicBezTo>
                    <a:cubicBezTo>
                      <a:pt x="740" y="163"/>
                      <a:pt x="749" y="98"/>
                      <a:pt x="759" y="32"/>
                    </a:cubicBezTo>
                    <a:cubicBezTo>
                      <a:pt x="762" y="26"/>
                      <a:pt x="762" y="16"/>
                      <a:pt x="762" y="13"/>
                    </a:cubicBezTo>
                    <a:cubicBezTo>
                      <a:pt x="762" y="0"/>
                      <a:pt x="752" y="0"/>
                      <a:pt x="733" y="0"/>
                    </a:cubicBezTo>
                    <a:cubicBezTo>
                      <a:pt x="525" y="0"/>
                      <a:pt x="317" y="0"/>
                      <a:pt x="109" y="0"/>
                    </a:cubicBezTo>
                    <a:cubicBezTo>
                      <a:pt x="83" y="0"/>
                      <a:pt x="83" y="0"/>
                      <a:pt x="74" y="23"/>
                    </a:cubicBezTo>
                    <a:cubicBezTo>
                      <a:pt x="51" y="89"/>
                      <a:pt x="29" y="155"/>
                      <a:pt x="6" y="222"/>
                    </a:cubicBezTo>
                    <a:cubicBezTo>
                      <a:pt x="4" y="228"/>
                      <a:pt x="0" y="238"/>
                      <a:pt x="0" y="241"/>
                    </a:cubicBezTo>
                    <a:cubicBezTo>
                      <a:pt x="0" y="248"/>
                      <a:pt x="6" y="254"/>
                      <a:pt x="13" y="254"/>
                    </a:cubicBezTo>
                    <a:cubicBezTo>
                      <a:pt x="26" y="254"/>
                      <a:pt x="26" y="248"/>
                      <a:pt x="32" y="228"/>
                    </a:cubicBezTo>
                    <a:cubicBezTo>
                      <a:pt x="93" y="55"/>
                      <a:pt x="122" y="35"/>
                      <a:pt x="288" y="35"/>
                    </a:cubicBezTo>
                    <a:cubicBezTo>
                      <a:pt x="303" y="35"/>
                      <a:pt x="318" y="35"/>
                      <a:pt x="333" y="35"/>
                    </a:cubicBezTo>
                    <a:cubicBezTo>
                      <a:pt x="362" y="35"/>
                      <a:pt x="362" y="39"/>
                      <a:pt x="362" y="48"/>
                    </a:cubicBezTo>
                    <a:cubicBezTo>
                      <a:pt x="362" y="55"/>
                      <a:pt x="359" y="68"/>
                      <a:pt x="359" y="71"/>
                    </a:cubicBezTo>
                    <a:cubicBezTo>
                      <a:pt x="308" y="271"/>
                      <a:pt x="258" y="472"/>
                      <a:pt x="208" y="672"/>
                    </a:cubicBezTo>
                    <a:cubicBezTo>
                      <a:pt x="199" y="714"/>
                      <a:pt x="195" y="727"/>
                      <a:pt x="74" y="727"/>
                    </a:cubicBezTo>
                    <a:cubicBezTo>
                      <a:pt x="35" y="727"/>
                      <a:pt x="29" y="727"/>
                      <a:pt x="29" y="749"/>
                    </a:cubicBezTo>
                    <a:cubicBezTo>
                      <a:pt x="29" y="762"/>
                      <a:pt x="42" y="762"/>
                      <a:pt x="48" y="762"/>
                    </a:cubicBezTo>
                    <a:cubicBezTo>
                      <a:pt x="77" y="762"/>
                      <a:pt x="109" y="759"/>
                      <a:pt x="138" y="759"/>
                    </a:cubicBezTo>
                    <a:cubicBezTo>
                      <a:pt x="170" y="759"/>
                      <a:pt x="202" y="759"/>
                      <a:pt x="234" y="759"/>
                    </a:cubicBezTo>
                    <a:cubicBezTo>
                      <a:pt x="266" y="759"/>
                      <a:pt x="298" y="759"/>
                      <a:pt x="327" y="759"/>
                    </a:cubicBezTo>
                    <a:cubicBezTo>
                      <a:pt x="359" y="759"/>
                      <a:pt x="394" y="762"/>
                      <a:pt x="426" y="762"/>
                    </a:cubicBezTo>
                    <a:cubicBezTo>
                      <a:pt x="435" y="762"/>
                      <a:pt x="448" y="762"/>
                      <a:pt x="448" y="740"/>
                    </a:cubicBezTo>
                    <a:cubicBezTo>
                      <a:pt x="448" y="727"/>
                      <a:pt x="442" y="727"/>
                      <a:pt x="410" y="727"/>
                    </a:cubicBezTo>
                    <a:cubicBezTo>
                      <a:pt x="384" y="727"/>
                      <a:pt x="368" y="727"/>
                      <a:pt x="339" y="723"/>
                    </a:cubicBezTo>
                    <a:cubicBezTo>
                      <a:pt x="307" y="720"/>
                      <a:pt x="298" y="717"/>
                      <a:pt x="298" y="701"/>
                    </a:cubicBezTo>
                    <a:cubicBezTo>
                      <a:pt x="298" y="698"/>
                      <a:pt x="298" y="694"/>
                      <a:pt x="304" y="675"/>
                    </a:cubicBezTo>
                    <a:cubicBezTo>
                      <a:pt x="353" y="477"/>
                      <a:pt x="402" y="279"/>
                      <a:pt x="451" y="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pic>
        <p:nvPicPr>
          <p:cNvPr id="1432" name="" descr=""/>
          <p:cNvPicPr/>
          <p:nvPr/>
        </p:nvPicPr>
        <p:blipFill>
          <a:blip r:embed="rId2"/>
          <a:stretch/>
        </p:blipFill>
        <p:spPr>
          <a:xfrm>
            <a:off x="6172200" y="4085640"/>
            <a:ext cx="2761560" cy="1371600"/>
          </a:xfrm>
          <a:prstGeom prst="rect">
            <a:avLst/>
          </a:prstGeom>
          <a:ln w="0">
            <a:noFill/>
          </a:ln>
        </p:spPr>
      </p:pic>
      <p:sp>
        <p:nvSpPr>
          <p:cNvPr id="1433" name="PlaceHolder 2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Effect of temperature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CA1D613-3E14-4EFE-AFDF-AD54C68AA347}" type="slidenum">
              <a:t>39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/>
          </p:nvPr>
        </p:nvSpPr>
        <p:spPr>
          <a:xfrm>
            <a:off x="685800" y="914400"/>
            <a:ext cx="4800600" cy="187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Bef>
                <a:spcPts val="1417"/>
              </a:spcBef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Confirmation: pulsar glitches (Baym, Pethick, Pines and Ruderman 1969; Anderson and Itoh 1975)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" name="" descr=""/>
          <p:cNvPicPr/>
          <p:nvPr/>
        </p:nvPicPr>
        <p:blipFill>
          <a:blip r:embed="rId1"/>
          <a:stretch/>
        </p:blipFill>
        <p:spPr>
          <a:xfrm>
            <a:off x="707400" y="3420720"/>
            <a:ext cx="5236200" cy="1837080"/>
          </a:xfrm>
          <a:prstGeom prst="rect">
            <a:avLst/>
          </a:prstGeom>
          <a:ln w="0">
            <a:noFill/>
          </a:ln>
        </p:spPr>
      </p:pic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6625800" y="3200400"/>
            <a:ext cx="2746800" cy="2321280"/>
          </a:xfrm>
          <a:prstGeom prst="rect">
            <a:avLst/>
          </a:prstGeom>
          <a:ln w="0">
            <a:noFill/>
          </a:ln>
        </p:spPr>
      </p:pic>
      <p:sp>
        <p:nvSpPr>
          <p:cNvPr id="38" name=""/>
          <p:cNvSpPr txBox="1"/>
          <p:nvPr/>
        </p:nvSpPr>
        <p:spPr>
          <a:xfrm>
            <a:off x="6172200" y="2743200"/>
            <a:ext cx="3429000" cy="37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Radhakrishnan and Manchester 1969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" name="" descr=""/>
          <p:cNvPicPr/>
          <p:nvPr/>
        </p:nvPicPr>
        <p:blipFill>
          <a:blip r:embed="rId3"/>
          <a:stretch/>
        </p:blipFill>
        <p:spPr>
          <a:xfrm>
            <a:off x="6854400" y="228600"/>
            <a:ext cx="2061000" cy="25146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D898F80-0D3F-4BF8-9115-E82066F3FC60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Effect of resolution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5" name="PlaceHolder 2"/>
          <p:cNvSpPr>
            <a:spLocks noGrp="1"/>
          </p:cNvSpPr>
          <p:nvPr>
            <p:ph/>
          </p:nvPr>
        </p:nvSpPr>
        <p:spPr>
          <a:xfrm>
            <a:off x="457200" y="2057400"/>
            <a:ext cx="3657600" cy="1688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Increasing dissipation with resolution, but converges above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6" name="" descr=""/>
          <p:cNvPicPr/>
          <p:nvPr/>
        </p:nvPicPr>
        <p:blipFill>
          <a:blip r:embed="rId1"/>
          <a:stretch/>
        </p:blipFill>
        <p:spPr>
          <a:xfrm>
            <a:off x="4883400" y="1172520"/>
            <a:ext cx="4919400" cy="3364920"/>
          </a:xfrm>
          <a:prstGeom prst="rect">
            <a:avLst/>
          </a:prstGeom>
          <a:ln w="0">
            <a:noFill/>
          </a:ln>
        </p:spPr>
      </p:pic>
      <p:grpSp>
        <p:nvGrpSpPr>
          <p:cNvPr id="1437" name=""/>
          <p:cNvGrpSpPr/>
          <p:nvPr/>
        </p:nvGrpSpPr>
        <p:grpSpPr>
          <a:xfrm>
            <a:off x="5768640" y="4659840"/>
            <a:ext cx="2414160" cy="493920"/>
            <a:chOff x="5768640" y="4659840"/>
            <a:chExt cx="2414160" cy="493920"/>
          </a:xfrm>
        </p:grpSpPr>
        <p:grpSp>
          <p:nvGrpSpPr>
            <p:cNvPr id="1438" name=""/>
            <p:cNvGrpSpPr/>
            <p:nvPr/>
          </p:nvGrpSpPr>
          <p:grpSpPr>
            <a:xfrm>
              <a:off x="5768640" y="4659840"/>
              <a:ext cx="2414160" cy="493920"/>
              <a:chOff x="5768640" y="4659840"/>
              <a:chExt cx="2414160" cy="493920"/>
            </a:xfrm>
          </p:grpSpPr>
          <p:sp>
            <p:nvSpPr>
              <p:cNvPr id="1439" name=""/>
              <p:cNvSpPr/>
              <p:nvPr/>
            </p:nvSpPr>
            <p:spPr>
              <a:xfrm>
                <a:off x="5778720" y="4670640"/>
                <a:ext cx="2394000" cy="472680"/>
              </a:xfrm>
              <a:custGeom>
                <a:avLst/>
                <a:gdLst/>
                <a:ahLst/>
                <a:rect l="0" t="0" r="r" b="b"/>
                <a:pathLst>
                  <a:path w="6650" h="1313">
                    <a:moveTo>
                      <a:pt x="0" y="0"/>
                    </a:moveTo>
                    <a:cubicBezTo>
                      <a:pt x="2217" y="0"/>
                      <a:pt x="4433" y="0"/>
                      <a:pt x="6650" y="0"/>
                    </a:cubicBezTo>
                    <a:cubicBezTo>
                      <a:pt x="6650" y="438"/>
                      <a:pt x="6650" y="875"/>
                      <a:pt x="6650" y="1313"/>
                    </a:cubicBezTo>
                    <a:cubicBezTo>
                      <a:pt x="4433" y="1313"/>
                      <a:pt x="2217" y="1313"/>
                      <a:pt x="0" y="1313"/>
                    </a:cubicBezTo>
                    <a:cubicBezTo>
                      <a:pt x="0" y="875"/>
                      <a:pt x="0" y="43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40" name=""/>
              <p:cNvSpPr/>
              <p:nvPr/>
            </p:nvSpPr>
            <p:spPr>
              <a:xfrm>
                <a:off x="5768640" y="4811040"/>
                <a:ext cx="132120" cy="151920"/>
              </a:xfrm>
              <a:custGeom>
                <a:avLst/>
                <a:gdLst/>
                <a:ahLst/>
                <a:rect l="0" t="0" r="r" b="b"/>
                <a:pathLst>
                  <a:path w="367" h="422">
                    <a:moveTo>
                      <a:pt x="367" y="212"/>
                    </a:moveTo>
                    <a:cubicBezTo>
                      <a:pt x="367" y="93"/>
                      <a:pt x="284" y="0"/>
                      <a:pt x="183" y="0"/>
                    </a:cubicBezTo>
                    <a:cubicBezTo>
                      <a:pt x="85" y="0"/>
                      <a:pt x="0" y="93"/>
                      <a:pt x="0" y="212"/>
                    </a:cubicBezTo>
                    <a:cubicBezTo>
                      <a:pt x="0" y="331"/>
                      <a:pt x="85" y="422"/>
                      <a:pt x="183" y="422"/>
                    </a:cubicBezTo>
                    <a:cubicBezTo>
                      <a:pt x="284" y="422"/>
                      <a:pt x="367" y="329"/>
                      <a:pt x="367" y="212"/>
                    </a:cubicBezTo>
                    <a:moveTo>
                      <a:pt x="183" y="407"/>
                    </a:moveTo>
                    <a:cubicBezTo>
                      <a:pt x="132" y="407"/>
                      <a:pt x="56" y="355"/>
                      <a:pt x="56" y="203"/>
                    </a:cubicBezTo>
                    <a:cubicBezTo>
                      <a:pt x="56" y="53"/>
                      <a:pt x="138" y="13"/>
                      <a:pt x="183" y="13"/>
                    </a:cubicBezTo>
                    <a:cubicBezTo>
                      <a:pt x="231" y="13"/>
                      <a:pt x="311" y="55"/>
                      <a:pt x="311" y="203"/>
                    </a:cubicBezTo>
                    <a:cubicBezTo>
                      <a:pt x="311" y="357"/>
                      <a:pt x="235" y="407"/>
                      <a:pt x="183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41" name=""/>
              <p:cNvSpPr/>
              <p:nvPr/>
            </p:nvSpPr>
            <p:spPr>
              <a:xfrm>
                <a:off x="5918760" y="4815000"/>
                <a:ext cx="133200" cy="142920"/>
              </a:xfrm>
              <a:custGeom>
                <a:avLst/>
                <a:gdLst/>
                <a:ahLst/>
                <a:rect l="0" t="0" r="r" b="b"/>
                <a:pathLst>
                  <a:path w="370" h="397">
                    <a:moveTo>
                      <a:pt x="0" y="0"/>
                    </a:moveTo>
                    <a:cubicBezTo>
                      <a:pt x="0" y="6"/>
                      <a:pt x="0" y="12"/>
                      <a:pt x="0" y="18"/>
                    </a:cubicBezTo>
                    <a:cubicBezTo>
                      <a:pt x="5" y="18"/>
                      <a:pt x="9" y="18"/>
                      <a:pt x="14" y="18"/>
                    </a:cubicBezTo>
                    <a:cubicBezTo>
                      <a:pt x="56" y="18"/>
                      <a:pt x="56" y="25"/>
                      <a:pt x="56" y="46"/>
                    </a:cubicBezTo>
                    <a:cubicBezTo>
                      <a:pt x="56" y="148"/>
                      <a:pt x="56" y="250"/>
                      <a:pt x="56" y="352"/>
                    </a:cubicBezTo>
                    <a:cubicBezTo>
                      <a:pt x="56" y="372"/>
                      <a:pt x="56" y="379"/>
                      <a:pt x="14" y="379"/>
                    </a:cubicBezTo>
                    <a:cubicBezTo>
                      <a:pt x="9" y="379"/>
                      <a:pt x="5" y="379"/>
                      <a:pt x="0" y="379"/>
                    </a:cubicBezTo>
                    <a:cubicBezTo>
                      <a:pt x="0" y="385"/>
                      <a:pt x="0" y="391"/>
                      <a:pt x="0" y="397"/>
                    </a:cubicBezTo>
                    <a:cubicBezTo>
                      <a:pt x="67" y="397"/>
                      <a:pt x="135" y="397"/>
                      <a:pt x="202" y="397"/>
                    </a:cubicBezTo>
                    <a:cubicBezTo>
                      <a:pt x="295" y="397"/>
                      <a:pt x="370" y="311"/>
                      <a:pt x="370" y="202"/>
                    </a:cubicBezTo>
                    <a:cubicBezTo>
                      <a:pt x="370" y="91"/>
                      <a:pt x="296" y="0"/>
                      <a:pt x="202" y="0"/>
                    </a:cubicBezTo>
                    <a:cubicBezTo>
                      <a:pt x="135" y="0"/>
                      <a:pt x="67" y="0"/>
                      <a:pt x="0" y="0"/>
                    </a:cubicBezTo>
                    <a:moveTo>
                      <a:pt x="132" y="379"/>
                    </a:moveTo>
                    <a:cubicBezTo>
                      <a:pt x="105" y="379"/>
                      <a:pt x="105" y="375"/>
                      <a:pt x="105" y="355"/>
                    </a:cubicBezTo>
                    <a:cubicBezTo>
                      <a:pt x="105" y="251"/>
                      <a:pt x="105" y="146"/>
                      <a:pt x="105" y="41"/>
                    </a:cubicBezTo>
                    <a:cubicBezTo>
                      <a:pt x="105" y="23"/>
                      <a:pt x="105" y="18"/>
                      <a:pt x="132" y="18"/>
                    </a:cubicBezTo>
                    <a:cubicBezTo>
                      <a:pt x="150" y="18"/>
                      <a:pt x="168" y="18"/>
                      <a:pt x="187" y="18"/>
                    </a:cubicBezTo>
                    <a:cubicBezTo>
                      <a:pt x="221" y="18"/>
                      <a:pt x="259" y="31"/>
                      <a:pt x="287" y="73"/>
                    </a:cubicBezTo>
                    <a:cubicBezTo>
                      <a:pt x="311" y="107"/>
                      <a:pt x="315" y="157"/>
                      <a:pt x="315" y="202"/>
                    </a:cubicBezTo>
                    <a:cubicBezTo>
                      <a:pt x="315" y="266"/>
                      <a:pt x="304" y="301"/>
                      <a:pt x="285" y="329"/>
                    </a:cubicBezTo>
                    <a:cubicBezTo>
                      <a:pt x="274" y="345"/>
                      <a:pt x="243" y="379"/>
                      <a:pt x="187" y="379"/>
                    </a:cubicBezTo>
                    <a:cubicBezTo>
                      <a:pt x="168" y="379"/>
                      <a:pt x="150" y="379"/>
                      <a:pt x="132" y="3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42" name=""/>
              <p:cNvSpPr/>
              <p:nvPr/>
            </p:nvSpPr>
            <p:spPr>
              <a:xfrm>
                <a:off x="6070680" y="4815000"/>
                <a:ext cx="138240" cy="147600"/>
              </a:xfrm>
              <a:custGeom>
                <a:avLst/>
                <a:gdLst/>
                <a:ahLst/>
                <a:rect l="0" t="0" r="r" b="b"/>
                <a:pathLst>
                  <a:path w="384" h="410">
                    <a:moveTo>
                      <a:pt x="104" y="192"/>
                    </a:moveTo>
                    <a:cubicBezTo>
                      <a:pt x="104" y="142"/>
                      <a:pt x="104" y="91"/>
                      <a:pt x="104" y="41"/>
                    </a:cubicBezTo>
                    <a:cubicBezTo>
                      <a:pt x="104" y="28"/>
                      <a:pt x="104" y="21"/>
                      <a:pt x="116" y="20"/>
                    </a:cubicBezTo>
                    <a:cubicBezTo>
                      <a:pt x="121" y="18"/>
                      <a:pt x="136" y="18"/>
                      <a:pt x="147" y="18"/>
                    </a:cubicBezTo>
                    <a:cubicBezTo>
                      <a:pt x="198" y="18"/>
                      <a:pt x="259" y="21"/>
                      <a:pt x="259" y="106"/>
                    </a:cubicBezTo>
                    <a:cubicBezTo>
                      <a:pt x="259" y="145"/>
                      <a:pt x="246" y="192"/>
                      <a:pt x="165" y="192"/>
                    </a:cubicBezTo>
                    <a:cubicBezTo>
                      <a:pt x="144" y="192"/>
                      <a:pt x="124" y="192"/>
                      <a:pt x="104" y="192"/>
                    </a:cubicBezTo>
                    <a:moveTo>
                      <a:pt x="220" y="200"/>
                    </a:moveTo>
                    <a:cubicBezTo>
                      <a:pt x="273" y="185"/>
                      <a:pt x="317" y="150"/>
                      <a:pt x="317" y="106"/>
                    </a:cubicBezTo>
                    <a:cubicBezTo>
                      <a:pt x="317" y="50"/>
                      <a:pt x="254" y="0"/>
                      <a:pt x="173" y="0"/>
                    </a:cubicBezTo>
                    <a:cubicBezTo>
                      <a:pt x="115" y="0"/>
                      <a:pt x="58" y="0"/>
                      <a:pt x="0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4" y="18"/>
                      <a:pt x="8" y="18"/>
                      <a:pt x="13" y="18"/>
                    </a:cubicBezTo>
                    <a:cubicBezTo>
                      <a:pt x="55" y="18"/>
                      <a:pt x="56" y="25"/>
                      <a:pt x="56" y="46"/>
                    </a:cubicBezTo>
                    <a:cubicBezTo>
                      <a:pt x="56" y="148"/>
                      <a:pt x="56" y="250"/>
                      <a:pt x="56" y="352"/>
                    </a:cubicBezTo>
                    <a:cubicBezTo>
                      <a:pt x="56" y="372"/>
                      <a:pt x="55" y="379"/>
                      <a:pt x="13" y="379"/>
                    </a:cubicBezTo>
                    <a:cubicBezTo>
                      <a:pt x="8" y="379"/>
                      <a:pt x="4" y="379"/>
                      <a:pt x="0" y="379"/>
                    </a:cubicBezTo>
                    <a:cubicBezTo>
                      <a:pt x="0" y="385"/>
                      <a:pt x="0" y="391"/>
                      <a:pt x="0" y="397"/>
                    </a:cubicBezTo>
                    <a:cubicBezTo>
                      <a:pt x="19" y="395"/>
                      <a:pt x="58" y="395"/>
                      <a:pt x="80" y="395"/>
                    </a:cubicBezTo>
                    <a:cubicBezTo>
                      <a:pt x="102" y="395"/>
                      <a:pt x="141" y="395"/>
                      <a:pt x="160" y="397"/>
                    </a:cubicBezTo>
                    <a:cubicBezTo>
                      <a:pt x="160" y="391"/>
                      <a:pt x="160" y="385"/>
                      <a:pt x="160" y="379"/>
                    </a:cubicBezTo>
                    <a:cubicBezTo>
                      <a:pt x="156" y="379"/>
                      <a:pt x="152" y="379"/>
                      <a:pt x="147" y="379"/>
                    </a:cubicBezTo>
                    <a:cubicBezTo>
                      <a:pt x="105" y="379"/>
                      <a:pt x="104" y="372"/>
                      <a:pt x="104" y="352"/>
                    </a:cubicBezTo>
                    <a:cubicBezTo>
                      <a:pt x="104" y="303"/>
                      <a:pt x="104" y="254"/>
                      <a:pt x="104" y="205"/>
                    </a:cubicBezTo>
                    <a:cubicBezTo>
                      <a:pt x="124" y="205"/>
                      <a:pt x="145" y="205"/>
                      <a:pt x="166" y="205"/>
                    </a:cubicBezTo>
                    <a:cubicBezTo>
                      <a:pt x="176" y="205"/>
                      <a:pt x="199" y="205"/>
                      <a:pt x="218" y="225"/>
                    </a:cubicBezTo>
                    <a:cubicBezTo>
                      <a:pt x="238" y="245"/>
                      <a:pt x="238" y="263"/>
                      <a:pt x="238" y="303"/>
                    </a:cubicBezTo>
                    <a:cubicBezTo>
                      <a:pt x="238" y="341"/>
                      <a:pt x="238" y="364"/>
                      <a:pt x="262" y="385"/>
                    </a:cubicBezTo>
                    <a:cubicBezTo>
                      <a:pt x="284" y="407"/>
                      <a:pt x="315" y="410"/>
                      <a:pt x="331" y="410"/>
                    </a:cubicBezTo>
                    <a:cubicBezTo>
                      <a:pt x="375" y="410"/>
                      <a:pt x="384" y="362"/>
                      <a:pt x="384" y="345"/>
                    </a:cubicBezTo>
                    <a:cubicBezTo>
                      <a:pt x="384" y="342"/>
                      <a:pt x="384" y="336"/>
                      <a:pt x="376" y="336"/>
                    </a:cubicBezTo>
                    <a:cubicBezTo>
                      <a:pt x="370" y="336"/>
                      <a:pt x="370" y="341"/>
                      <a:pt x="370" y="345"/>
                    </a:cubicBezTo>
                    <a:cubicBezTo>
                      <a:pt x="367" y="387"/>
                      <a:pt x="347" y="397"/>
                      <a:pt x="334" y="397"/>
                    </a:cubicBezTo>
                    <a:cubicBezTo>
                      <a:pt x="306" y="397"/>
                      <a:pt x="303" y="367"/>
                      <a:pt x="295" y="314"/>
                    </a:cubicBezTo>
                    <a:cubicBezTo>
                      <a:pt x="292" y="298"/>
                      <a:pt x="290" y="282"/>
                      <a:pt x="287" y="266"/>
                    </a:cubicBezTo>
                    <a:cubicBezTo>
                      <a:pt x="278" y="230"/>
                      <a:pt x="249" y="210"/>
                      <a:pt x="220" y="2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43" name=""/>
              <p:cNvSpPr/>
              <p:nvPr/>
            </p:nvSpPr>
            <p:spPr>
              <a:xfrm>
                <a:off x="6216480" y="4815000"/>
                <a:ext cx="138240" cy="147600"/>
              </a:xfrm>
              <a:custGeom>
                <a:avLst/>
                <a:gdLst/>
                <a:ahLst/>
                <a:rect l="0" t="0" r="r" b="b"/>
                <a:pathLst>
                  <a:path w="384" h="410">
                    <a:moveTo>
                      <a:pt x="105" y="192"/>
                    </a:moveTo>
                    <a:cubicBezTo>
                      <a:pt x="105" y="142"/>
                      <a:pt x="105" y="91"/>
                      <a:pt x="105" y="41"/>
                    </a:cubicBezTo>
                    <a:cubicBezTo>
                      <a:pt x="105" y="28"/>
                      <a:pt x="105" y="21"/>
                      <a:pt x="116" y="20"/>
                    </a:cubicBezTo>
                    <a:cubicBezTo>
                      <a:pt x="122" y="18"/>
                      <a:pt x="138" y="18"/>
                      <a:pt x="149" y="18"/>
                    </a:cubicBezTo>
                    <a:cubicBezTo>
                      <a:pt x="199" y="18"/>
                      <a:pt x="260" y="21"/>
                      <a:pt x="260" y="106"/>
                    </a:cubicBezTo>
                    <a:cubicBezTo>
                      <a:pt x="260" y="145"/>
                      <a:pt x="248" y="192"/>
                      <a:pt x="166" y="192"/>
                    </a:cubicBezTo>
                    <a:cubicBezTo>
                      <a:pt x="146" y="192"/>
                      <a:pt x="125" y="192"/>
                      <a:pt x="105" y="192"/>
                    </a:cubicBezTo>
                    <a:moveTo>
                      <a:pt x="221" y="200"/>
                    </a:moveTo>
                    <a:cubicBezTo>
                      <a:pt x="274" y="185"/>
                      <a:pt x="317" y="150"/>
                      <a:pt x="317" y="106"/>
                    </a:cubicBezTo>
                    <a:cubicBezTo>
                      <a:pt x="317" y="50"/>
                      <a:pt x="254" y="0"/>
                      <a:pt x="174" y="0"/>
                    </a:cubicBezTo>
                    <a:cubicBezTo>
                      <a:pt x="116" y="0"/>
                      <a:pt x="58" y="0"/>
                      <a:pt x="0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5" y="18"/>
                      <a:pt x="9" y="18"/>
                      <a:pt x="14" y="18"/>
                    </a:cubicBezTo>
                    <a:cubicBezTo>
                      <a:pt x="56" y="18"/>
                      <a:pt x="56" y="25"/>
                      <a:pt x="56" y="46"/>
                    </a:cubicBezTo>
                    <a:cubicBezTo>
                      <a:pt x="56" y="148"/>
                      <a:pt x="56" y="250"/>
                      <a:pt x="56" y="352"/>
                    </a:cubicBezTo>
                    <a:cubicBezTo>
                      <a:pt x="56" y="372"/>
                      <a:pt x="56" y="379"/>
                      <a:pt x="14" y="379"/>
                    </a:cubicBezTo>
                    <a:cubicBezTo>
                      <a:pt x="9" y="379"/>
                      <a:pt x="5" y="379"/>
                      <a:pt x="0" y="379"/>
                    </a:cubicBezTo>
                    <a:cubicBezTo>
                      <a:pt x="0" y="385"/>
                      <a:pt x="0" y="391"/>
                      <a:pt x="0" y="397"/>
                    </a:cubicBezTo>
                    <a:cubicBezTo>
                      <a:pt x="20" y="395"/>
                      <a:pt x="60" y="395"/>
                      <a:pt x="82" y="395"/>
                    </a:cubicBezTo>
                    <a:cubicBezTo>
                      <a:pt x="103" y="395"/>
                      <a:pt x="141" y="395"/>
                      <a:pt x="162" y="397"/>
                    </a:cubicBezTo>
                    <a:cubicBezTo>
                      <a:pt x="162" y="391"/>
                      <a:pt x="162" y="385"/>
                      <a:pt x="162" y="379"/>
                    </a:cubicBezTo>
                    <a:cubicBezTo>
                      <a:pt x="157" y="379"/>
                      <a:pt x="152" y="379"/>
                      <a:pt x="147" y="379"/>
                    </a:cubicBezTo>
                    <a:cubicBezTo>
                      <a:pt x="105" y="379"/>
                      <a:pt x="105" y="372"/>
                      <a:pt x="105" y="352"/>
                    </a:cubicBezTo>
                    <a:cubicBezTo>
                      <a:pt x="105" y="303"/>
                      <a:pt x="105" y="254"/>
                      <a:pt x="105" y="205"/>
                    </a:cubicBezTo>
                    <a:cubicBezTo>
                      <a:pt x="126" y="205"/>
                      <a:pt x="147" y="205"/>
                      <a:pt x="168" y="205"/>
                    </a:cubicBezTo>
                    <a:cubicBezTo>
                      <a:pt x="177" y="205"/>
                      <a:pt x="199" y="205"/>
                      <a:pt x="220" y="225"/>
                    </a:cubicBezTo>
                    <a:cubicBezTo>
                      <a:pt x="240" y="245"/>
                      <a:pt x="240" y="263"/>
                      <a:pt x="240" y="303"/>
                    </a:cubicBezTo>
                    <a:cubicBezTo>
                      <a:pt x="240" y="341"/>
                      <a:pt x="240" y="364"/>
                      <a:pt x="263" y="385"/>
                    </a:cubicBezTo>
                    <a:cubicBezTo>
                      <a:pt x="285" y="407"/>
                      <a:pt x="315" y="410"/>
                      <a:pt x="332" y="410"/>
                    </a:cubicBezTo>
                    <a:cubicBezTo>
                      <a:pt x="375" y="410"/>
                      <a:pt x="384" y="362"/>
                      <a:pt x="384" y="345"/>
                    </a:cubicBezTo>
                    <a:cubicBezTo>
                      <a:pt x="384" y="342"/>
                      <a:pt x="384" y="336"/>
                      <a:pt x="378" y="336"/>
                    </a:cubicBezTo>
                    <a:cubicBezTo>
                      <a:pt x="372" y="336"/>
                      <a:pt x="372" y="341"/>
                      <a:pt x="370" y="345"/>
                    </a:cubicBezTo>
                    <a:cubicBezTo>
                      <a:pt x="367" y="387"/>
                      <a:pt x="348" y="397"/>
                      <a:pt x="334" y="397"/>
                    </a:cubicBezTo>
                    <a:cubicBezTo>
                      <a:pt x="307" y="397"/>
                      <a:pt x="303" y="367"/>
                      <a:pt x="295" y="314"/>
                    </a:cubicBezTo>
                    <a:cubicBezTo>
                      <a:pt x="293" y="298"/>
                      <a:pt x="291" y="282"/>
                      <a:pt x="289" y="266"/>
                    </a:cubicBezTo>
                    <a:cubicBezTo>
                      <a:pt x="278" y="230"/>
                      <a:pt x="251" y="210"/>
                      <a:pt x="221" y="2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44" name=""/>
              <p:cNvSpPr/>
              <p:nvPr/>
            </p:nvSpPr>
            <p:spPr>
              <a:xfrm>
                <a:off x="6374880" y="4801320"/>
                <a:ext cx="46440" cy="208800"/>
              </a:xfrm>
              <a:custGeom>
                <a:avLst/>
                <a:gdLst/>
                <a:ahLst/>
                <a:rect l="0" t="0" r="r" b="b"/>
                <a:pathLst>
                  <a:path w="129" h="580">
                    <a:moveTo>
                      <a:pt x="129" y="574"/>
                    </a:moveTo>
                    <a:cubicBezTo>
                      <a:pt x="129" y="572"/>
                      <a:pt x="129" y="572"/>
                      <a:pt x="119" y="562"/>
                    </a:cubicBezTo>
                    <a:cubicBezTo>
                      <a:pt x="50" y="488"/>
                      <a:pt x="33" y="379"/>
                      <a:pt x="33" y="289"/>
                    </a:cubicBezTo>
                    <a:cubicBezTo>
                      <a:pt x="33" y="188"/>
                      <a:pt x="53" y="88"/>
                      <a:pt x="121" y="15"/>
                    </a:cubicBezTo>
                    <a:cubicBezTo>
                      <a:pt x="129" y="8"/>
                      <a:pt x="129" y="7"/>
                      <a:pt x="129" y="5"/>
                    </a:cubicBezTo>
                    <a:cubicBezTo>
                      <a:pt x="129" y="2"/>
                      <a:pt x="127" y="0"/>
                      <a:pt x="122" y="0"/>
                    </a:cubicBezTo>
                    <a:cubicBezTo>
                      <a:pt x="118" y="0"/>
                      <a:pt x="67" y="40"/>
                      <a:pt x="36" y="112"/>
                    </a:cubicBezTo>
                    <a:cubicBezTo>
                      <a:pt x="8" y="177"/>
                      <a:pt x="0" y="241"/>
                      <a:pt x="0" y="289"/>
                    </a:cubicBezTo>
                    <a:cubicBezTo>
                      <a:pt x="0" y="336"/>
                      <a:pt x="6" y="405"/>
                      <a:pt x="38" y="471"/>
                    </a:cubicBezTo>
                    <a:cubicBezTo>
                      <a:pt x="71" y="542"/>
                      <a:pt x="118" y="580"/>
                      <a:pt x="122" y="580"/>
                    </a:cubicBezTo>
                    <a:cubicBezTo>
                      <a:pt x="127" y="580"/>
                      <a:pt x="129" y="579"/>
                      <a:pt x="129" y="5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45" name=""/>
              <p:cNvSpPr/>
              <p:nvPr/>
            </p:nvSpPr>
            <p:spPr>
              <a:xfrm>
                <a:off x="6439320" y="4815000"/>
                <a:ext cx="135360" cy="142920"/>
              </a:xfrm>
              <a:custGeom>
                <a:avLst/>
                <a:gdLst/>
                <a:ahLst/>
                <a:rect l="0" t="0" r="r" b="b"/>
                <a:pathLst>
                  <a:path w="376" h="397">
                    <a:moveTo>
                      <a:pt x="110" y="8"/>
                    </a:moveTo>
                    <a:cubicBezTo>
                      <a:pt x="105" y="2"/>
                      <a:pt x="104" y="0"/>
                      <a:pt x="94" y="0"/>
                    </a:cubicBezTo>
                    <a:cubicBezTo>
                      <a:pt x="63" y="0"/>
                      <a:pt x="31" y="0"/>
                      <a:pt x="0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5" y="18"/>
                      <a:pt x="10" y="18"/>
                      <a:pt x="16" y="18"/>
                    </a:cubicBezTo>
                    <a:cubicBezTo>
                      <a:pt x="24" y="18"/>
                      <a:pt x="35" y="20"/>
                      <a:pt x="44" y="20"/>
                    </a:cubicBezTo>
                    <a:cubicBezTo>
                      <a:pt x="56" y="21"/>
                      <a:pt x="56" y="21"/>
                      <a:pt x="56" y="33"/>
                    </a:cubicBezTo>
                    <a:cubicBezTo>
                      <a:pt x="56" y="134"/>
                      <a:pt x="56" y="235"/>
                      <a:pt x="56" y="336"/>
                    </a:cubicBezTo>
                    <a:cubicBezTo>
                      <a:pt x="56" y="352"/>
                      <a:pt x="56" y="379"/>
                      <a:pt x="0" y="379"/>
                    </a:cubicBezTo>
                    <a:cubicBezTo>
                      <a:pt x="0" y="385"/>
                      <a:pt x="0" y="391"/>
                      <a:pt x="0" y="397"/>
                    </a:cubicBezTo>
                    <a:cubicBezTo>
                      <a:pt x="19" y="397"/>
                      <a:pt x="45" y="395"/>
                      <a:pt x="64" y="395"/>
                    </a:cubicBezTo>
                    <a:cubicBezTo>
                      <a:pt x="83" y="395"/>
                      <a:pt x="110" y="397"/>
                      <a:pt x="129" y="397"/>
                    </a:cubicBezTo>
                    <a:cubicBezTo>
                      <a:pt x="129" y="391"/>
                      <a:pt x="129" y="385"/>
                      <a:pt x="129" y="379"/>
                    </a:cubicBezTo>
                    <a:cubicBezTo>
                      <a:pt x="72" y="379"/>
                      <a:pt x="72" y="352"/>
                      <a:pt x="72" y="336"/>
                    </a:cubicBezTo>
                    <a:cubicBezTo>
                      <a:pt x="72" y="235"/>
                      <a:pt x="72" y="135"/>
                      <a:pt x="72" y="35"/>
                    </a:cubicBezTo>
                    <a:cubicBezTo>
                      <a:pt x="75" y="36"/>
                      <a:pt x="75" y="38"/>
                      <a:pt x="77" y="41"/>
                    </a:cubicBezTo>
                    <a:cubicBezTo>
                      <a:pt x="152" y="158"/>
                      <a:pt x="227" y="274"/>
                      <a:pt x="303" y="390"/>
                    </a:cubicBezTo>
                    <a:cubicBezTo>
                      <a:pt x="307" y="397"/>
                      <a:pt x="307" y="397"/>
                      <a:pt x="312" y="397"/>
                    </a:cubicBezTo>
                    <a:cubicBezTo>
                      <a:pt x="320" y="397"/>
                      <a:pt x="320" y="393"/>
                      <a:pt x="320" y="382"/>
                    </a:cubicBezTo>
                    <a:cubicBezTo>
                      <a:pt x="320" y="275"/>
                      <a:pt x="320" y="168"/>
                      <a:pt x="320" y="61"/>
                    </a:cubicBezTo>
                    <a:cubicBezTo>
                      <a:pt x="320" y="46"/>
                      <a:pt x="320" y="18"/>
                      <a:pt x="376" y="18"/>
                    </a:cubicBezTo>
                    <a:cubicBezTo>
                      <a:pt x="376" y="12"/>
                      <a:pt x="376" y="6"/>
                      <a:pt x="376" y="0"/>
                    </a:cubicBezTo>
                    <a:cubicBezTo>
                      <a:pt x="358" y="2"/>
                      <a:pt x="330" y="2"/>
                      <a:pt x="312" y="2"/>
                    </a:cubicBezTo>
                    <a:cubicBezTo>
                      <a:pt x="294" y="2"/>
                      <a:pt x="267" y="2"/>
                      <a:pt x="248" y="0"/>
                    </a:cubicBezTo>
                    <a:cubicBezTo>
                      <a:pt x="248" y="6"/>
                      <a:pt x="248" y="12"/>
                      <a:pt x="248" y="18"/>
                    </a:cubicBezTo>
                    <a:cubicBezTo>
                      <a:pt x="304" y="18"/>
                      <a:pt x="304" y="46"/>
                      <a:pt x="304" y="61"/>
                    </a:cubicBezTo>
                    <a:cubicBezTo>
                      <a:pt x="304" y="144"/>
                      <a:pt x="304" y="226"/>
                      <a:pt x="304" y="309"/>
                    </a:cubicBezTo>
                    <a:cubicBezTo>
                      <a:pt x="239" y="209"/>
                      <a:pt x="175" y="109"/>
                      <a:pt x="110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46" name=""/>
              <p:cNvSpPr/>
              <p:nvPr/>
            </p:nvSpPr>
            <p:spPr>
              <a:xfrm>
                <a:off x="6593040" y="4801320"/>
                <a:ext cx="45720" cy="208800"/>
              </a:xfrm>
              <a:custGeom>
                <a:avLst/>
                <a:gdLst/>
                <a:ahLst/>
                <a:rect l="0" t="0" r="r" b="b"/>
                <a:pathLst>
                  <a:path w="127" h="580">
                    <a:moveTo>
                      <a:pt x="127" y="289"/>
                    </a:moveTo>
                    <a:cubicBezTo>
                      <a:pt x="127" y="245"/>
                      <a:pt x="122" y="174"/>
                      <a:pt x="91" y="109"/>
                    </a:cubicBezTo>
                    <a:cubicBezTo>
                      <a:pt x="58" y="38"/>
                      <a:pt x="11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1" y="18"/>
                    </a:cubicBezTo>
                    <a:cubicBezTo>
                      <a:pt x="64" y="76"/>
                      <a:pt x="96" y="169"/>
                      <a:pt x="96" y="289"/>
                    </a:cubicBezTo>
                    <a:cubicBezTo>
                      <a:pt x="96" y="388"/>
                      <a:pt x="75" y="491"/>
                      <a:pt x="6" y="564"/>
                    </a:cubicBezTo>
                    <a:cubicBezTo>
                      <a:pt x="0" y="572"/>
                      <a:pt x="0" y="572"/>
                      <a:pt x="0" y="574"/>
                    </a:cubicBezTo>
                    <a:cubicBezTo>
                      <a:pt x="0" y="579"/>
                      <a:pt x="2" y="580"/>
                      <a:pt x="5" y="580"/>
                    </a:cubicBezTo>
                    <a:cubicBezTo>
                      <a:pt x="11" y="580"/>
                      <a:pt x="61" y="541"/>
                      <a:pt x="93" y="466"/>
                    </a:cubicBezTo>
                    <a:cubicBezTo>
                      <a:pt x="121" y="403"/>
                      <a:pt x="127" y="339"/>
                      <a:pt x="127" y="2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47" name=""/>
              <p:cNvSpPr/>
              <p:nvPr/>
            </p:nvSpPr>
            <p:spPr>
              <a:xfrm>
                <a:off x="6725160" y="4881240"/>
                <a:ext cx="131400" cy="48960"/>
              </a:xfrm>
              <a:custGeom>
                <a:avLst/>
                <a:gdLst/>
                <a:ahLst/>
                <a:rect l="0" t="0" r="r" b="b"/>
                <a:pathLst>
                  <a:path w="365" h="136">
                    <a:moveTo>
                      <a:pt x="348" y="23"/>
                    </a:moveTo>
                    <a:cubicBezTo>
                      <a:pt x="356" y="23"/>
                      <a:pt x="365" y="23"/>
                      <a:pt x="365" y="12"/>
                    </a:cubicBezTo>
                    <a:cubicBezTo>
                      <a:pt x="365" y="0"/>
                      <a:pt x="356" y="0"/>
                      <a:pt x="348" y="0"/>
                    </a:cubicBezTo>
                    <a:cubicBezTo>
                      <a:pt x="238" y="0"/>
                      <a:pt x="128" y="0"/>
                      <a:pt x="17" y="0"/>
                    </a:cubicBezTo>
                    <a:cubicBezTo>
                      <a:pt x="9" y="0"/>
                      <a:pt x="0" y="0"/>
                      <a:pt x="0" y="12"/>
                    </a:cubicBezTo>
                    <a:cubicBezTo>
                      <a:pt x="0" y="23"/>
                      <a:pt x="9" y="23"/>
                      <a:pt x="19" y="23"/>
                    </a:cubicBezTo>
                    <a:cubicBezTo>
                      <a:pt x="129" y="23"/>
                      <a:pt x="238" y="23"/>
                      <a:pt x="348" y="23"/>
                    </a:cubicBezTo>
                    <a:moveTo>
                      <a:pt x="348" y="136"/>
                    </a:moveTo>
                    <a:cubicBezTo>
                      <a:pt x="356" y="136"/>
                      <a:pt x="365" y="136"/>
                      <a:pt x="365" y="124"/>
                    </a:cubicBezTo>
                    <a:cubicBezTo>
                      <a:pt x="365" y="112"/>
                      <a:pt x="356" y="112"/>
                      <a:pt x="348" y="112"/>
                    </a:cubicBezTo>
                    <a:cubicBezTo>
                      <a:pt x="238" y="112"/>
                      <a:pt x="129" y="112"/>
                      <a:pt x="19" y="112"/>
                    </a:cubicBezTo>
                    <a:cubicBezTo>
                      <a:pt x="9" y="112"/>
                      <a:pt x="0" y="112"/>
                      <a:pt x="0" y="124"/>
                    </a:cubicBezTo>
                    <a:cubicBezTo>
                      <a:pt x="0" y="136"/>
                      <a:pt x="9" y="136"/>
                      <a:pt x="17" y="136"/>
                    </a:cubicBezTo>
                    <a:cubicBezTo>
                      <a:pt x="128" y="136"/>
                      <a:pt x="238" y="136"/>
                      <a:pt x="348" y="1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960" bIns="3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48" name=""/>
              <p:cNvSpPr/>
              <p:nvPr/>
            </p:nvSpPr>
            <p:spPr>
              <a:xfrm>
                <a:off x="7188120" y="4667040"/>
                <a:ext cx="146160" cy="150120"/>
              </a:xfrm>
              <a:custGeom>
                <a:avLst/>
                <a:gdLst/>
                <a:ahLst/>
                <a:rect l="0" t="0" r="r" b="b"/>
                <a:pathLst>
                  <a:path w="406" h="417">
                    <a:moveTo>
                      <a:pt x="218" y="10"/>
                    </a:moveTo>
                    <a:cubicBezTo>
                      <a:pt x="213" y="3"/>
                      <a:pt x="212" y="0"/>
                      <a:pt x="202" y="0"/>
                    </a:cubicBezTo>
                    <a:cubicBezTo>
                      <a:pt x="193" y="0"/>
                      <a:pt x="193" y="3"/>
                      <a:pt x="188" y="10"/>
                    </a:cubicBezTo>
                    <a:cubicBezTo>
                      <a:pt x="126" y="142"/>
                      <a:pt x="64" y="273"/>
                      <a:pt x="2" y="405"/>
                    </a:cubicBezTo>
                    <a:cubicBezTo>
                      <a:pt x="0" y="410"/>
                      <a:pt x="0" y="410"/>
                      <a:pt x="0" y="412"/>
                    </a:cubicBezTo>
                    <a:cubicBezTo>
                      <a:pt x="0" y="417"/>
                      <a:pt x="3" y="417"/>
                      <a:pt x="11" y="417"/>
                    </a:cubicBezTo>
                    <a:cubicBezTo>
                      <a:pt x="139" y="417"/>
                      <a:pt x="266" y="417"/>
                      <a:pt x="394" y="417"/>
                    </a:cubicBezTo>
                    <a:cubicBezTo>
                      <a:pt x="403" y="417"/>
                      <a:pt x="406" y="417"/>
                      <a:pt x="406" y="412"/>
                    </a:cubicBezTo>
                    <a:cubicBezTo>
                      <a:pt x="406" y="410"/>
                      <a:pt x="406" y="410"/>
                      <a:pt x="403" y="405"/>
                    </a:cubicBezTo>
                    <a:cubicBezTo>
                      <a:pt x="341" y="273"/>
                      <a:pt x="280" y="142"/>
                      <a:pt x="218" y="10"/>
                    </a:cubicBezTo>
                    <a:moveTo>
                      <a:pt x="185" y="58"/>
                    </a:moveTo>
                    <a:cubicBezTo>
                      <a:pt x="235" y="163"/>
                      <a:pt x="284" y="267"/>
                      <a:pt x="334" y="372"/>
                    </a:cubicBezTo>
                    <a:cubicBezTo>
                      <a:pt x="235" y="372"/>
                      <a:pt x="135" y="372"/>
                      <a:pt x="36" y="372"/>
                    </a:cubicBezTo>
                    <a:cubicBezTo>
                      <a:pt x="86" y="267"/>
                      <a:pt x="135" y="163"/>
                      <a:pt x="185" y="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49" name=""/>
              <p:cNvSpPr/>
              <p:nvPr/>
            </p:nvSpPr>
            <p:spPr>
              <a:xfrm>
                <a:off x="7357320" y="4674240"/>
                <a:ext cx="137160" cy="146880"/>
              </a:xfrm>
              <a:custGeom>
                <a:avLst/>
                <a:gdLst/>
                <a:ahLst/>
                <a:rect l="0" t="0" r="r" b="b"/>
                <a:pathLst>
                  <a:path w="381" h="408">
                    <a:moveTo>
                      <a:pt x="312" y="61"/>
                    </a:moveTo>
                    <a:cubicBezTo>
                      <a:pt x="318" y="36"/>
                      <a:pt x="328" y="20"/>
                      <a:pt x="372" y="18"/>
                    </a:cubicBezTo>
                    <a:cubicBezTo>
                      <a:pt x="375" y="18"/>
                      <a:pt x="381" y="17"/>
                      <a:pt x="381" y="7"/>
                    </a:cubicBezTo>
                    <a:cubicBezTo>
                      <a:pt x="381" y="5"/>
                      <a:pt x="381" y="0"/>
                      <a:pt x="375" y="0"/>
                    </a:cubicBezTo>
                    <a:cubicBezTo>
                      <a:pt x="356" y="0"/>
                      <a:pt x="337" y="2"/>
                      <a:pt x="318" y="2"/>
                    </a:cubicBezTo>
                    <a:cubicBezTo>
                      <a:pt x="300" y="2"/>
                      <a:pt x="279" y="0"/>
                      <a:pt x="260" y="0"/>
                    </a:cubicBezTo>
                    <a:cubicBezTo>
                      <a:pt x="257" y="0"/>
                      <a:pt x="251" y="0"/>
                      <a:pt x="251" y="12"/>
                    </a:cubicBezTo>
                    <a:cubicBezTo>
                      <a:pt x="251" y="18"/>
                      <a:pt x="256" y="18"/>
                      <a:pt x="260" y="18"/>
                    </a:cubicBezTo>
                    <a:cubicBezTo>
                      <a:pt x="292" y="18"/>
                      <a:pt x="298" y="30"/>
                      <a:pt x="298" y="43"/>
                    </a:cubicBezTo>
                    <a:cubicBezTo>
                      <a:pt x="298" y="45"/>
                      <a:pt x="296" y="53"/>
                      <a:pt x="296" y="55"/>
                    </a:cubicBezTo>
                    <a:cubicBezTo>
                      <a:pt x="280" y="124"/>
                      <a:pt x="263" y="193"/>
                      <a:pt x="246" y="263"/>
                    </a:cubicBezTo>
                    <a:cubicBezTo>
                      <a:pt x="227" y="341"/>
                      <a:pt x="165" y="390"/>
                      <a:pt x="110" y="390"/>
                    </a:cubicBezTo>
                    <a:cubicBezTo>
                      <a:pt x="72" y="390"/>
                      <a:pt x="42" y="365"/>
                      <a:pt x="42" y="316"/>
                    </a:cubicBezTo>
                    <a:cubicBezTo>
                      <a:pt x="42" y="314"/>
                      <a:pt x="42" y="296"/>
                      <a:pt x="49" y="269"/>
                    </a:cubicBezTo>
                    <a:cubicBezTo>
                      <a:pt x="66" y="195"/>
                      <a:pt x="84" y="120"/>
                      <a:pt x="102" y="45"/>
                    </a:cubicBezTo>
                    <a:cubicBezTo>
                      <a:pt x="107" y="23"/>
                      <a:pt x="108" y="18"/>
                      <a:pt x="147" y="18"/>
                    </a:cubicBezTo>
                    <a:cubicBezTo>
                      <a:pt x="163" y="18"/>
                      <a:pt x="166" y="18"/>
                      <a:pt x="166" y="7"/>
                    </a:cubicBezTo>
                    <a:cubicBezTo>
                      <a:pt x="166" y="0"/>
                      <a:pt x="162" y="0"/>
                      <a:pt x="158" y="0"/>
                    </a:cubicBezTo>
                    <a:cubicBezTo>
                      <a:pt x="144" y="0"/>
                      <a:pt x="104" y="2"/>
                      <a:pt x="88" y="2"/>
                    </a:cubicBezTo>
                    <a:cubicBezTo>
                      <a:pt x="72" y="2"/>
                      <a:pt x="33" y="0"/>
                      <a:pt x="17" y="0"/>
                    </a:cubicBezTo>
                    <a:cubicBezTo>
                      <a:pt x="13" y="0"/>
                      <a:pt x="6" y="0"/>
                      <a:pt x="6" y="12"/>
                    </a:cubicBezTo>
                    <a:cubicBezTo>
                      <a:pt x="6" y="18"/>
                      <a:pt x="13" y="18"/>
                      <a:pt x="22" y="18"/>
                    </a:cubicBezTo>
                    <a:cubicBezTo>
                      <a:pt x="24" y="18"/>
                      <a:pt x="35" y="18"/>
                      <a:pt x="44" y="18"/>
                    </a:cubicBezTo>
                    <a:cubicBezTo>
                      <a:pt x="53" y="20"/>
                      <a:pt x="58" y="20"/>
                      <a:pt x="58" y="28"/>
                    </a:cubicBezTo>
                    <a:cubicBezTo>
                      <a:pt x="58" y="31"/>
                      <a:pt x="52" y="56"/>
                      <a:pt x="49" y="69"/>
                    </a:cubicBezTo>
                    <a:cubicBezTo>
                      <a:pt x="44" y="87"/>
                      <a:pt x="40" y="104"/>
                      <a:pt x="36" y="121"/>
                    </a:cubicBezTo>
                    <a:cubicBezTo>
                      <a:pt x="31" y="142"/>
                      <a:pt x="5" y="253"/>
                      <a:pt x="3" y="264"/>
                    </a:cubicBezTo>
                    <a:cubicBezTo>
                      <a:pt x="0" y="279"/>
                      <a:pt x="0" y="289"/>
                      <a:pt x="0" y="298"/>
                    </a:cubicBezTo>
                    <a:cubicBezTo>
                      <a:pt x="0" y="369"/>
                      <a:pt x="50" y="408"/>
                      <a:pt x="107" y="408"/>
                    </a:cubicBezTo>
                    <a:cubicBezTo>
                      <a:pt x="177" y="408"/>
                      <a:pt x="245" y="344"/>
                      <a:pt x="263" y="266"/>
                    </a:cubicBezTo>
                    <a:cubicBezTo>
                      <a:pt x="280" y="198"/>
                      <a:pt x="296" y="129"/>
                      <a:pt x="312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50" name=""/>
              <p:cNvSpPr/>
              <p:nvPr/>
            </p:nvSpPr>
            <p:spPr>
              <a:xfrm>
                <a:off x="7489440" y="4748040"/>
                <a:ext cx="106200" cy="100080"/>
              </a:xfrm>
              <a:custGeom>
                <a:avLst/>
                <a:gdLst/>
                <a:ahLst/>
                <a:rect l="0" t="0" r="r" b="b"/>
                <a:pathLst>
                  <a:path w="295" h="278">
                    <a:moveTo>
                      <a:pt x="45" y="246"/>
                    </a:moveTo>
                    <a:cubicBezTo>
                      <a:pt x="41" y="260"/>
                      <a:pt x="41" y="263"/>
                      <a:pt x="11" y="263"/>
                    </a:cubicBezTo>
                    <a:cubicBezTo>
                      <a:pt x="5" y="263"/>
                      <a:pt x="0" y="263"/>
                      <a:pt x="0" y="273"/>
                    </a:cubicBezTo>
                    <a:cubicBezTo>
                      <a:pt x="0" y="278"/>
                      <a:pt x="5" y="278"/>
                      <a:pt x="11" y="278"/>
                    </a:cubicBezTo>
                    <a:cubicBezTo>
                      <a:pt x="61" y="278"/>
                      <a:pt x="110" y="278"/>
                      <a:pt x="160" y="278"/>
                    </a:cubicBezTo>
                    <a:cubicBezTo>
                      <a:pt x="226" y="278"/>
                      <a:pt x="274" y="231"/>
                      <a:pt x="274" y="192"/>
                    </a:cubicBezTo>
                    <a:cubicBezTo>
                      <a:pt x="274" y="162"/>
                      <a:pt x="249" y="137"/>
                      <a:pt x="209" y="132"/>
                    </a:cubicBezTo>
                    <a:cubicBezTo>
                      <a:pt x="256" y="124"/>
                      <a:pt x="295" y="93"/>
                      <a:pt x="295" y="58"/>
                    </a:cubicBezTo>
                    <a:cubicBezTo>
                      <a:pt x="295" y="28"/>
                      <a:pt x="265" y="0"/>
                      <a:pt x="215" y="0"/>
                    </a:cubicBezTo>
                    <a:cubicBezTo>
                      <a:pt x="168" y="0"/>
                      <a:pt x="121" y="0"/>
                      <a:pt x="74" y="0"/>
                    </a:cubicBezTo>
                    <a:cubicBezTo>
                      <a:pt x="67" y="0"/>
                      <a:pt x="63" y="0"/>
                      <a:pt x="63" y="10"/>
                    </a:cubicBezTo>
                    <a:cubicBezTo>
                      <a:pt x="63" y="15"/>
                      <a:pt x="66" y="15"/>
                      <a:pt x="74" y="15"/>
                    </a:cubicBezTo>
                    <a:cubicBezTo>
                      <a:pt x="75" y="15"/>
                      <a:pt x="82" y="15"/>
                      <a:pt x="89" y="17"/>
                    </a:cubicBezTo>
                    <a:cubicBezTo>
                      <a:pt x="97" y="17"/>
                      <a:pt x="97" y="18"/>
                      <a:pt x="97" y="21"/>
                    </a:cubicBezTo>
                    <a:cubicBezTo>
                      <a:pt x="97" y="23"/>
                      <a:pt x="97" y="25"/>
                      <a:pt x="96" y="31"/>
                    </a:cubicBezTo>
                    <a:cubicBezTo>
                      <a:pt x="79" y="103"/>
                      <a:pt x="62" y="175"/>
                      <a:pt x="45" y="246"/>
                    </a:cubicBezTo>
                    <a:moveTo>
                      <a:pt x="107" y="129"/>
                    </a:moveTo>
                    <a:cubicBezTo>
                      <a:pt x="114" y="96"/>
                      <a:pt x="122" y="63"/>
                      <a:pt x="130" y="30"/>
                    </a:cubicBezTo>
                    <a:cubicBezTo>
                      <a:pt x="133" y="17"/>
                      <a:pt x="133" y="15"/>
                      <a:pt x="151" y="15"/>
                    </a:cubicBezTo>
                    <a:cubicBezTo>
                      <a:pt x="170" y="15"/>
                      <a:pt x="189" y="15"/>
                      <a:pt x="209" y="15"/>
                    </a:cubicBezTo>
                    <a:cubicBezTo>
                      <a:pt x="248" y="15"/>
                      <a:pt x="257" y="43"/>
                      <a:pt x="257" y="58"/>
                    </a:cubicBezTo>
                    <a:cubicBezTo>
                      <a:pt x="257" y="91"/>
                      <a:pt x="221" y="129"/>
                      <a:pt x="169" y="129"/>
                    </a:cubicBezTo>
                    <a:cubicBezTo>
                      <a:pt x="148" y="129"/>
                      <a:pt x="128" y="129"/>
                      <a:pt x="107" y="129"/>
                    </a:cubicBezTo>
                    <a:moveTo>
                      <a:pt x="88" y="263"/>
                    </a:moveTo>
                    <a:cubicBezTo>
                      <a:pt x="77" y="263"/>
                      <a:pt x="75" y="263"/>
                      <a:pt x="75" y="260"/>
                    </a:cubicBezTo>
                    <a:cubicBezTo>
                      <a:pt x="76" y="257"/>
                      <a:pt x="75" y="256"/>
                      <a:pt x="77" y="251"/>
                    </a:cubicBezTo>
                    <a:cubicBezTo>
                      <a:pt x="86" y="214"/>
                      <a:pt x="95" y="176"/>
                      <a:pt x="104" y="139"/>
                    </a:cubicBezTo>
                    <a:cubicBezTo>
                      <a:pt x="131" y="139"/>
                      <a:pt x="158" y="139"/>
                      <a:pt x="185" y="139"/>
                    </a:cubicBezTo>
                    <a:cubicBezTo>
                      <a:pt x="223" y="139"/>
                      <a:pt x="235" y="165"/>
                      <a:pt x="235" y="188"/>
                    </a:cubicBezTo>
                    <a:cubicBezTo>
                      <a:pt x="235" y="228"/>
                      <a:pt x="198" y="263"/>
                      <a:pt x="151" y="263"/>
                    </a:cubicBezTo>
                    <a:cubicBezTo>
                      <a:pt x="130" y="263"/>
                      <a:pt x="109" y="263"/>
                      <a:pt x="88" y="2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51" name=""/>
              <p:cNvSpPr/>
              <p:nvPr/>
            </p:nvSpPr>
            <p:spPr>
              <a:xfrm>
                <a:off x="7635600" y="4659840"/>
                <a:ext cx="45720" cy="208800"/>
              </a:xfrm>
              <a:custGeom>
                <a:avLst/>
                <a:gdLst/>
                <a:ahLst/>
                <a:rect l="0" t="0" r="r" b="b"/>
                <a:pathLst>
                  <a:path w="127" h="580">
                    <a:moveTo>
                      <a:pt x="127" y="575"/>
                    </a:moveTo>
                    <a:cubicBezTo>
                      <a:pt x="127" y="574"/>
                      <a:pt x="127" y="572"/>
                      <a:pt x="118" y="562"/>
                    </a:cubicBezTo>
                    <a:cubicBezTo>
                      <a:pt x="49" y="489"/>
                      <a:pt x="31" y="380"/>
                      <a:pt x="31" y="291"/>
                    </a:cubicBezTo>
                    <a:cubicBezTo>
                      <a:pt x="31" y="190"/>
                      <a:pt x="52" y="89"/>
                      <a:pt x="121" y="17"/>
                    </a:cubicBezTo>
                    <a:cubicBezTo>
                      <a:pt x="127" y="8"/>
                      <a:pt x="127" y="8"/>
                      <a:pt x="127" y="7"/>
                    </a:cubicBezTo>
                    <a:cubicBezTo>
                      <a:pt x="127" y="2"/>
                      <a:pt x="125" y="0"/>
                      <a:pt x="122" y="0"/>
                    </a:cubicBezTo>
                    <a:cubicBezTo>
                      <a:pt x="116" y="0"/>
                      <a:pt x="66" y="40"/>
                      <a:pt x="35" y="114"/>
                    </a:cubicBezTo>
                    <a:cubicBezTo>
                      <a:pt x="6" y="177"/>
                      <a:pt x="0" y="241"/>
                      <a:pt x="0" y="291"/>
                    </a:cubicBezTo>
                    <a:cubicBezTo>
                      <a:pt x="0" y="336"/>
                      <a:pt x="5" y="407"/>
                      <a:pt x="36" y="471"/>
                    </a:cubicBezTo>
                    <a:cubicBezTo>
                      <a:pt x="69" y="544"/>
                      <a:pt x="116" y="580"/>
                      <a:pt x="122" y="580"/>
                    </a:cubicBezTo>
                    <a:cubicBezTo>
                      <a:pt x="125" y="580"/>
                      <a:pt x="127" y="579"/>
                      <a:pt x="127" y="5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52" name=""/>
              <p:cNvSpPr/>
              <p:nvPr/>
            </p:nvSpPr>
            <p:spPr>
              <a:xfrm>
                <a:off x="7700760" y="4674240"/>
                <a:ext cx="167040" cy="142920"/>
              </a:xfrm>
              <a:custGeom>
                <a:avLst/>
                <a:gdLst/>
                <a:ahLst/>
                <a:rect l="0" t="0" r="r" b="b"/>
                <a:pathLst>
                  <a:path w="464" h="397">
                    <a:moveTo>
                      <a:pt x="395" y="61"/>
                    </a:moveTo>
                    <a:cubicBezTo>
                      <a:pt x="401" y="38"/>
                      <a:pt x="411" y="20"/>
                      <a:pt x="455" y="18"/>
                    </a:cubicBezTo>
                    <a:cubicBezTo>
                      <a:pt x="458" y="18"/>
                      <a:pt x="464" y="17"/>
                      <a:pt x="464" y="7"/>
                    </a:cubicBezTo>
                    <a:cubicBezTo>
                      <a:pt x="464" y="5"/>
                      <a:pt x="464" y="0"/>
                      <a:pt x="458" y="0"/>
                    </a:cubicBezTo>
                    <a:cubicBezTo>
                      <a:pt x="439" y="0"/>
                      <a:pt x="420" y="2"/>
                      <a:pt x="401" y="2"/>
                    </a:cubicBezTo>
                    <a:cubicBezTo>
                      <a:pt x="383" y="2"/>
                      <a:pt x="364" y="0"/>
                      <a:pt x="345" y="0"/>
                    </a:cubicBezTo>
                    <a:cubicBezTo>
                      <a:pt x="342" y="0"/>
                      <a:pt x="336" y="0"/>
                      <a:pt x="336" y="12"/>
                    </a:cubicBezTo>
                    <a:cubicBezTo>
                      <a:pt x="336" y="18"/>
                      <a:pt x="340" y="18"/>
                      <a:pt x="345" y="18"/>
                    </a:cubicBezTo>
                    <a:cubicBezTo>
                      <a:pt x="376" y="18"/>
                      <a:pt x="383" y="30"/>
                      <a:pt x="383" y="43"/>
                    </a:cubicBezTo>
                    <a:cubicBezTo>
                      <a:pt x="383" y="45"/>
                      <a:pt x="381" y="53"/>
                      <a:pt x="381" y="55"/>
                    </a:cubicBezTo>
                    <a:cubicBezTo>
                      <a:pt x="361" y="141"/>
                      <a:pt x="340" y="228"/>
                      <a:pt x="320" y="314"/>
                    </a:cubicBezTo>
                    <a:cubicBezTo>
                      <a:pt x="279" y="213"/>
                      <a:pt x="238" y="111"/>
                      <a:pt x="198" y="10"/>
                    </a:cubicBezTo>
                    <a:cubicBezTo>
                      <a:pt x="193" y="0"/>
                      <a:pt x="193" y="0"/>
                      <a:pt x="180" y="0"/>
                    </a:cubicBezTo>
                    <a:cubicBezTo>
                      <a:pt x="156" y="0"/>
                      <a:pt x="131" y="0"/>
                      <a:pt x="107" y="0"/>
                    </a:cubicBezTo>
                    <a:cubicBezTo>
                      <a:pt x="96" y="0"/>
                      <a:pt x="89" y="0"/>
                      <a:pt x="89" y="12"/>
                    </a:cubicBezTo>
                    <a:cubicBezTo>
                      <a:pt x="89" y="18"/>
                      <a:pt x="96" y="18"/>
                      <a:pt x="105" y="18"/>
                    </a:cubicBezTo>
                    <a:cubicBezTo>
                      <a:pt x="108" y="18"/>
                      <a:pt x="143" y="18"/>
                      <a:pt x="143" y="23"/>
                    </a:cubicBezTo>
                    <a:cubicBezTo>
                      <a:pt x="118" y="127"/>
                      <a:pt x="94" y="230"/>
                      <a:pt x="69" y="334"/>
                    </a:cubicBezTo>
                    <a:cubicBezTo>
                      <a:pt x="64" y="357"/>
                      <a:pt x="55" y="377"/>
                      <a:pt x="9" y="379"/>
                    </a:cubicBezTo>
                    <a:cubicBezTo>
                      <a:pt x="6" y="379"/>
                      <a:pt x="0" y="379"/>
                      <a:pt x="0" y="390"/>
                    </a:cubicBezTo>
                    <a:cubicBezTo>
                      <a:pt x="0" y="393"/>
                      <a:pt x="3" y="397"/>
                      <a:pt x="8" y="397"/>
                    </a:cubicBezTo>
                    <a:cubicBezTo>
                      <a:pt x="25" y="397"/>
                      <a:pt x="44" y="395"/>
                      <a:pt x="63" y="395"/>
                    </a:cubicBezTo>
                    <a:cubicBezTo>
                      <a:pt x="82" y="395"/>
                      <a:pt x="102" y="397"/>
                      <a:pt x="119" y="397"/>
                    </a:cubicBezTo>
                    <a:cubicBezTo>
                      <a:pt x="122" y="397"/>
                      <a:pt x="129" y="397"/>
                      <a:pt x="129" y="385"/>
                    </a:cubicBezTo>
                    <a:cubicBezTo>
                      <a:pt x="129" y="379"/>
                      <a:pt x="124" y="379"/>
                      <a:pt x="118" y="379"/>
                    </a:cubicBezTo>
                    <a:cubicBezTo>
                      <a:pt x="86" y="377"/>
                      <a:pt x="82" y="364"/>
                      <a:pt x="82" y="352"/>
                    </a:cubicBezTo>
                    <a:cubicBezTo>
                      <a:pt x="82" y="349"/>
                      <a:pt x="83" y="345"/>
                      <a:pt x="85" y="339"/>
                    </a:cubicBezTo>
                    <a:cubicBezTo>
                      <a:pt x="109" y="237"/>
                      <a:pt x="133" y="135"/>
                      <a:pt x="157" y="33"/>
                    </a:cubicBezTo>
                    <a:cubicBezTo>
                      <a:pt x="158" y="36"/>
                      <a:pt x="158" y="38"/>
                      <a:pt x="162" y="43"/>
                    </a:cubicBezTo>
                    <a:cubicBezTo>
                      <a:pt x="208" y="157"/>
                      <a:pt x="254" y="271"/>
                      <a:pt x="300" y="385"/>
                    </a:cubicBezTo>
                    <a:cubicBezTo>
                      <a:pt x="303" y="395"/>
                      <a:pt x="304" y="397"/>
                      <a:pt x="309" y="397"/>
                    </a:cubicBezTo>
                    <a:cubicBezTo>
                      <a:pt x="315" y="397"/>
                      <a:pt x="315" y="395"/>
                      <a:pt x="318" y="384"/>
                    </a:cubicBezTo>
                    <a:cubicBezTo>
                      <a:pt x="344" y="276"/>
                      <a:pt x="370" y="169"/>
                      <a:pt x="395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53" name=""/>
              <p:cNvSpPr/>
              <p:nvPr/>
            </p:nvSpPr>
            <p:spPr>
              <a:xfrm>
                <a:off x="7885440" y="4659840"/>
                <a:ext cx="46440" cy="208800"/>
              </a:xfrm>
              <a:custGeom>
                <a:avLst/>
                <a:gdLst/>
                <a:ahLst/>
                <a:rect l="0" t="0" r="r" b="b"/>
                <a:pathLst>
                  <a:path w="129" h="580">
                    <a:moveTo>
                      <a:pt x="129" y="291"/>
                    </a:moveTo>
                    <a:cubicBezTo>
                      <a:pt x="129" y="245"/>
                      <a:pt x="122" y="175"/>
                      <a:pt x="93" y="109"/>
                    </a:cubicBezTo>
                    <a:cubicBezTo>
                      <a:pt x="58" y="38"/>
                      <a:pt x="11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8"/>
                      <a:pt x="0" y="8"/>
                      <a:pt x="11" y="20"/>
                    </a:cubicBezTo>
                    <a:cubicBezTo>
                      <a:pt x="64" y="78"/>
                      <a:pt x="96" y="169"/>
                      <a:pt x="96" y="291"/>
                    </a:cubicBezTo>
                    <a:cubicBezTo>
                      <a:pt x="96" y="390"/>
                      <a:pt x="75" y="493"/>
                      <a:pt x="8" y="565"/>
                    </a:cubicBezTo>
                    <a:cubicBezTo>
                      <a:pt x="0" y="572"/>
                      <a:pt x="0" y="574"/>
                      <a:pt x="0" y="575"/>
                    </a:cubicBezTo>
                    <a:cubicBezTo>
                      <a:pt x="0" y="579"/>
                      <a:pt x="3" y="580"/>
                      <a:pt x="6" y="580"/>
                    </a:cubicBezTo>
                    <a:cubicBezTo>
                      <a:pt x="11" y="580"/>
                      <a:pt x="61" y="541"/>
                      <a:pt x="94" y="468"/>
                    </a:cubicBezTo>
                    <a:cubicBezTo>
                      <a:pt x="121" y="403"/>
                      <a:pt x="129" y="339"/>
                      <a:pt x="129" y="2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54" name=""/>
              <p:cNvSpPr/>
              <p:nvPr/>
            </p:nvSpPr>
            <p:spPr>
              <a:xfrm>
                <a:off x="6946920" y="4901400"/>
                <a:ext cx="1235880" cy="8280"/>
              </a:xfrm>
              <a:custGeom>
                <a:avLst/>
                <a:gdLst/>
                <a:ahLst/>
                <a:rect l="0" t="0" r="r" b="b"/>
                <a:pathLst>
                  <a:path w="3433" h="23">
                    <a:moveTo>
                      <a:pt x="0" y="0"/>
                    </a:moveTo>
                    <a:cubicBezTo>
                      <a:pt x="1144" y="0"/>
                      <a:pt x="2289" y="0"/>
                      <a:pt x="3433" y="0"/>
                    </a:cubicBezTo>
                    <a:cubicBezTo>
                      <a:pt x="3433" y="8"/>
                      <a:pt x="3433" y="15"/>
                      <a:pt x="3433" y="23"/>
                    </a:cubicBezTo>
                    <a:cubicBezTo>
                      <a:pt x="2289" y="23"/>
                      <a:pt x="1144" y="23"/>
                      <a:pt x="0" y="23"/>
                    </a:cubicBezTo>
                    <a:cubicBezTo>
                      <a:pt x="0" y="15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6720" bIns="-367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55" name=""/>
              <p:cNvSpPr/>
              <p:nvPr/>
            </p:nvSpPr>
            <p:spPr>
              <a:xfrm>
                <a:off x="6956640" y="4952160"/>
                <a:ext cx="146160" cy="149400"/>
              </a:xfrm>
              <a:custGeom>
                <a:avLst/>
                <a:gdLst/>
                <a:ahLst/>
                <a:rect l="0" t="0" r="r" b="b"/>
                <a:pathLst>
                  <a:path w="406" h="415">
                    <a:moveTo>
                      <a:pt x="218" y="10"/>
                    </a:moveTo>
                    <a:cubicBezTo>
                      <a:pt x="213" y="2"/>
                      <a:pt x="212" y="0"/>
                      <a:pt x="202" y="0"/>
                    </a:cubicBezTo>
                    <a:cubicBezTo>
                      <a:pt x="193" y="0"/>
                      <a:pt x="193" y="2"/>
                      <a:pt x="188" y="10"/>
                    </a:cubicBezTo>
                    <a:cubicBezTo>
                      <a:pt x="126" y="141"/>
                      <a:pt x="64" y="272"/>
                      <a:pt x="2" y="403"/>
                    </a:cubicBezTo>
                    <a:cubicBezTo>
                      <a:pt x="0" y="408"/>
                      <a:pt x="1" y="408"/>
                      <a:pt x="0" y="410"/>
                    </a:cubicBezTo>
                    <a:cubicBezTo>
                      <a:pt x="0" y="415"/>
                      <a:pt x="3" y="415"/>
                      <a:pt x="11" y="415"/>
                    </a:cubicBezTo>
                    <a:cubicBezTo>
                      <a:pt x="139" y="415"/>
                      <a:pt x="266" y="415"/>
                      <a:pt x="394" y="415"/>
                    </a:cubicBezTo>
                    <a:cubicBezTo>
                      <a:pt x="403" y="415"/>
                      <a:pt x="406" y="415"/>
                      <a:pt x="406" y="410"/>
                    </a:cubicBezTo>
                    <a:cubicBezTo>
                      <a:pt x="405" y="408"/>
                      <a:pt x="406" y="408"/>
                      <a:pt x="403" y="403"/>
                    </a:cubicBezTo>
                    <a:cubicBezTo>
                      <a:pt x="341" y="272"/>
                      <a:pt x="280" y="141"/>
                      <a:pt x="218" y="10"/>
                    </a:cubicBezTo>
                    <a:moveTo>
                      <a:pt x="185" y="58"/>
                    </a:moveTo>
                    <a:cubicBezTo>
                      <a:pt x="235" y="162"/>
                      <a:pt x="284" y="266"/>
                      <a:pt x="334" y="370"/>
                    </a:cubicBezTo>
                    <a:cubicBezTo>
                      <a:pt x="235" y="370"/>
                      <a:pt x="135" y="370"/>
                      <a:pt x="36" y="370"/>
                    </a:cubicBezTo>
                    <a:cubicBezTo>
                      <a:pt x="86" y="266"/>
                      <a:pt x="135" y="162"/>
                      <a:pt x="185" y="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56" name=""/>
              <p:cNvSpPr/>
              <p:nvPr/>
            </p:nvSpPr>
            <p:spPr>
              <a:xfrm>
                <a:off x="7125840" y="4958640"/>
                <a:ext cx="137160" cy="147600"/>
              </a:xfrm>
              <a:custGeom>
                <a:avLst/>
                <a:gdLst/>
                <a:ahLst/>
                <a:rect l="0" t="0" r="r" b="b"/>
                <a:pathLst>
                  <a:path w="381" h="410">
                    <a:moveTo>
                      <a:pt x="312" y="61"/>
                    </a:moveTo>
                    <a:cubicBezTo>
                      <a:pt x="318" y="38"/>
                      <a:pt x="328" y="20"/>
                      <a:pt x="372" y="18"/>
                    </a:cubicBezTo>
                    <a:cubicBezTo>
                      <a:pt x="375" y="18"/>
                      <a:pt x="381" y="18"/>
                      <a:pt x="381" y="7"/>
                    </a:cubicBezTo>
                    <a:cubicBezTo>
                      <a:pt x="379" y="4"/>
                      <a:pt x="381" y="0"/>
                      <a:pt x="375" y="0"/>
                    </a:cubicBezTo>
                    <a:cubicBezTo>
                      <a:pt x="356" y="0"/>
                      <a:pt x="337" y="2"/>
                      <a:pt x="318" y="2"/>
                    </a:cubicBezTo>
                    <a:cubicBezTo>
                      <a:pt x="300" y="2"/>
                      <a:pt x="279" y="0"/>
                      <a:pt x="260" y="0"/>
                    </a:cubicBezTo>
                    <a:cubicBezTo>
                      <a:pt x="257" y="0"/>
                      <a:pt x="251" y="0"/>
                      <a:pt x="251" y="12"/>
                    </a:cubicBezTo>
                    <a:cubicBezTo>
                      <a:pt x="251" y="18"/>
                      <a:pt x="256" y="18"/>
                      <a:pt x="260" y="18"/>
                    </a:cubicBezTo>
                    <a:cubicBezTo>
                      <a:pt x="292" y="18"/>
                      <a:pt x="298" y="31"/>
                      <a:pt x="298" y="45"/>
                    </a:cubicBezTo>
                    <a:cubicBezTo>
                      <a:pt x="298" y="46"/>
                      <a:pt x="296" y="55"/>
                      <a:pt x="296" y="56"/>
                    </a:cubicBezTo>
                    <a:cubicBezTo>
                      <a:pt x="280" y="125"/>
                      <a:pt x="263" y="194"/>
                      <a:pt x="246" y="263"/>
                    </a:cubicBezTo>
                    <a:cubicBezTo>
                      <a:pt x="227" y="341"/>
                      <a:pt x="165" y="392"/>
                      <a:pt x="110" y="392"/>
                    </a:cubicBezTo>
                    <a:cubicBezTo>
                      <a:pt x="72" y="392"/>
                      <a:pt x="42" y="365"/>
                      <a:pt x="42" y="316"/>
                    </a:cubicBezTo>
                    <a:cubicBezTo>
                      <a:pt x="42" y="314"/>
                      <a:pt x="42" y="296"/>
                      <a:pt x="49" y="271"/>
                    </a:cubicBezTo>
                    <a:cubicBezTo>
                      <a:pt x="66" y="196"/>
                      <a:pt x="84" y="120"/>
                      <a:pt x="102" y="45"/>
                    </a:cubicBezTo>
                    <a:cubicBezTo>
                      <a:pt x="107" y="25"/>
                      <a:pt x="108" y="18"/>
                      <a:pt x="147" y="18"/>
                    </a:cubicBezTo>
                    <a:cubicBezTo>
                      <a:pt x="163" y="18"/>
                      <a:pt x="166" y="18"/>
                      <a:pt x="166" y="7"/>
                    </a:cubicBezTo>
                    <a:cubicBezTo>
                      <a:pt x="166" y="0"/>
                      <a:pt x="162" y="0"/>
                      <a:pt x="160" y="0"/>
                    </a:cubicBezTo>
                    <a:cubicBezTo>
                      <a:pt x="144" y="0"/>
                      <a:pt x="104" y="2"/>
                      <a:pt x="89" y="2"/>
                    </a:cubicBezTo>
                    <a:cubicBezTo>
                      <a:pt x="72" y="2"/>
                      <a:pt x="33" y="0"/>
                      <a:pt x="17" y="0"/>
                    </a:cubicBezTo>
                    <a:cubicBezTo>
                      <a:pt x="13" y="0"/>
                      <a:pt x="8" y="0"/>
                      <a:pt x="8" y="12"/>
                    </a:cubicBezTo>
                    <a:cubicBezTo>
                      <a:pt x="8" y="18"/>
                      <a:pt x="13" y="18"/>
                      <a:pt x="22" y="18"/>
                    </a:cubicBezTo>
                    <a:cubicBezTo>
                      <a:pt x="24" y="18"/>
                      <a:pt x="35" y="18"/>
                      <a:pt x="44" y="20"/>
                    </a:cubicBezTo>
                    <a:cubicBezTo>
                      <a:pt x="53" y="20"/>
                      <a:pt x="58" y="21"/>
                      <a:pt x="58" y="28"/>
                    </a:cubicBezTo>
                    <a:cubicBezTo>
                      <a:pt x="58" y="31"/>
                      <a:pt x="52" y="56"/>
                      <a:pt x="49" y="69"/>
                    </a:cubicBezTo>
                    <a:cubicBezTo>
                      <a:pt x="44" y="87"/>
                      <a:pt x="40" y="104"/>
                      <a:pt x="36" y="121"/>
                    </a:cubicBezTo>
                    <a:cubicBezTo>
                      <a:pt x="31" y="144"/>
                      <a:pt x="5" y="253"/>
                      <a:pt x="3" y="264"/>
                    </a:cubicBezTo>
                    <a:cubicBezTo>
                      <a:pt x="0" y="281"/>
                      <a:pt x="0" y="289"/>
                      <a:pt x="0" y="298"/>
                    </a:cubicBezTo>
                    <a:cubicBezTo>
                      <a:pt x="0" y="369"/>
                      <a:pt x="50" y="410"/>
                      <a:pt x="107" y="410"/>
                    </a:cubicBezTo>
                    <a:cubicBezTo>
                      <a:pt x="177" y="410"/>
                      <a:pt x="245" y="344"/>
                      <a:pt x="263" y="268"/>
                    </a:cubicBezTo>
                    <a:cubicBezTo>
                      <a:pt x="280" y="199"/>
                      <a:pt x="296" y="130"/>
                      <a:pt x="312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57" name=""/>
              <p:cNvSpPr/>
              <p:nvPr/>
            </p:nvSpPr>
            <p:spPr>
              <a:xfrm>
                <a:off x="7257960" y="5032800"/>
                <a:ext cx="106200" cy="100080"/>
              </a:xfrm>
              <a:custGeom>
                <a:avLst/>
                <a:gdLst/>
                <a:ahLst/>
                <a:rect l="0" t="0" r="r" b="b"/>
                <a:pathLst>
                  <a:path w="295" h="278">
                    <a:moveTo>
                      <a:pt x="45" y="245"/>
                    </a:moveTo>
                    <a:cubicBezTo>
                      <a:pt x="42" y="260"/>
                      <a:pt x="41" y="263"/>
                      <a:pt x="11" y="263"/>
                    </a:cubicBezTo>
                    <a:cubicBezTo>
                      <a:pt x="5" y="263"/>
                      <a:pt x="0" y="263"/>
                      <a:pt x="0" y="271"/>
                    </a:cubicBezTo>
                    <a:cubicBezTo>
                      <a:pt x="0" y="278"/>
                      <a:pt x="5" y="278"/>
                      <a:pt x="11" y="278"/>
                    </a:cubicBezTo>
                    <a:cubicBezTo>
                      <a:pt x="61" y="278"/>
                      <a:pt x="110" y="278"/>
                      <a:pt x="160" y="278"/>
                    </a:cubicBezTo>
                    <a:cubicBezTo>
                      <a:pt x="226" y="278"/>
                      <a:pt x="274" y="230"/>
                      <a:pt x="274" y="190"/>
                    </a:cubicBezTo>
                    <a:cubicBezTo>
                      <a:pt x="274" y="162"/>
                      <a:pt x="249" y="137"/>
                      <a:pt x="209" y="132"/>
                    </a:cubicBezTo>
                    <a:cubicBezTo>
                      <a:pt x="256" y="124"/>
                      <a:pt x="295" y="93"/>
                      <a:pt x="295" y="58"/>
                    </a:cubicBezTo>
                    <a:cubicBezTo>
                      <a:pt x="295" y="26"/>
                      <a:pt x="265" y="0"/>
                      <a:pt x="215" y="0"/>
                    </a:cubicBezTo>
                    <a:cubicBezTo>
                      <a:pt x="168" y="0"/>
                      <a:pt x="121" y="0"/>
                      <a:pt x="74" y="0"/>
                    </a:cubicBezTo>
                    <a:cubicBezTo>
                      <a:pt x="67" y="0"/>
                      <a:pt x="63" y="0"/>
                      <a:pt x="63" y="8"/>
                    </a:cubicBezTo>
                    <a:cubicBezTo>
                      <a:pt x="63" y="15"/>
                      <a:pt x="67" y="15"/>
                      <a:pt x="74" y="15"/>
                    </a:cubicBezTo>
                    <a:cubicBezTo>
                      <a:pt x="75" y="15"/>
                      <a:pt x="82" y="15"/>
                      <a:pt x="89" y="15"/>
                    </a:cubicBezTo>
                    <a:cubicBezTo>
                      <a:pt x="97" y="17"/>
                      <a:pt x="97" y="17"/>
                      <a:pt x="97" y="21"/>
                    </a:cubicBezTo>
                    <a:cubicBezTo>
                      <a:pt x="97" y="24"/>
                      <a:pt x="97" y="23"/>
                      <a:pt x="96" y="30"/>
                    </a:cubicBezTo>
                    <a:cubicBezTo>
                      <a:pt x="79" y="101"/>
                      <a:pt x="62" y="173"/>
                      <a:pt x="45" y="245"/>
                    </a:cubicBezTo>
                    <a:moveTo>
                      <a:pt x="107" y="127"/>
                    </a:moveTo>
                    <a:cubicBezTo>
                      <a:pt x="114" y="94"/>
                      <a:pt x="122" y="61"/>
                      <a:pt x="130" y="28"/>
                    </a:cubicBezTo>
                    <a:cubicBezTo>
                      <a:pt x="133" y="15"/>
                      <a:pt x="133" y="15"/>
                      <a:pt x="151" y="15"/>
                    </a:cubicBezTo>
                    <a:cubicBezTo>
                      <a:pt x="170" y="15"/>
                      <a:pt x="189" y="15"/>
                      <a:pt x="209" y="15"/>
                    </a:cubicBezTo>
                    <a:cubicBezTo>
                      <a:pt x="248" y="15"/>
                      <a:pt x="257" y="41"/>
                      <a:pt x="257" y="56"/>
                    </a:cubicBezTo>
                    <a:cubicBezTo>
                      <a:pt x="257" y="89"/>
                      <a:pt x="221" y="127"/>
                      <a:pt x="169" y="127"/>
                    </a:cubicBezTo>
                    <a:cubicBezTo>
                      <a:pt x="148" y="127"/>
                      <a:pt x="128" y="127"/>
                      <a:pt x="107" y="127"/>
                    </a:cubicBezTo>
                    <a:moveTo>
                      <a:pt x="88" y="263"/>
                    </a:moveTo>
                    <a:cubicBezTo>
                      <a:pt x="77" y="263"/>
                      <a:pt x="75" y="263"/>
                      <a:pt x="75" y="258"/>
                    </a:cubicBezTo>
                    <a:cubicBezTo>
                      <a:pt x="76" y="255"/>
                      <a:pt x="75" y="256"/>
                      <a:pt x="77" y="250"/>
                    </a:cubicBezTo>
                    <a:cubicBezTo>
                      <a:pt x="86" y="213"/>
                      <a:pt x="95" y="176"/>
                      <a:pt x="104" y="139"/>
                    </a:cubicBezTo>
                    <a:cubicBezTo>
                      <a:pt x="131" y="139"/>
                      <a:pt x="159" y="139"/>
                      <a:pt x="187" y="139"/>
                    </a:cubicBezTo>
                    <a:cubicBezTo>
                      <a:pt x="223" y="139"/>
                      <a:pt x="235" y="164"/>
                      <a:pt x="235" y="187"/>
                    </a:cubicBezTo>
                    <a:cubicBezTo>
                      <a:pt x="235" y="228"/>
                      <a:pt x="198" y="263"/>
                      <a:pt x="151" y="263"/>
                    </a:cubicBezTo>
                    <a:cubicBezTo>
                      <a:pt x="130" y="263"/>
                      <a:pt x="109" y="263"/>
                      <a:pt x="88" y="2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58" name=""/>
              <p:cNvSpPr/>
              <p:nvPr/>
            </p:nvSpPr>
            <p:spPr>
              <a:xfrm>
                <a:off x="7404120" y="4944960"/>
                <a:ext cx="45720" cy="208800"/>
              </a:xfrm>
              <a:custGeom>
                <a:avLst/>
                <a:gdLst/>
                <a:ahLst/>
                <a:rect l="0" t="0" r="r" b="b"/>
                <a:pathLst>
                  <a:path w="127" h="580">
                    <a:moveTo>
                      <a:pt x="127" y="574"/>
                    </a:moveTo>
                    <a:cubicBezTo>
                      <a:pt x="127" y="572"/>
                      <a:pt x="127" y="572"/>
                      <a:pt x="118" y="562"/>
                    </a:cubicBezTo>
                    <a:cubicBezTo>
                      <a:pt x="49" y="488"/>
                      <a:pt x="31" y="379"/>
                      <a:pt x="31" y="289"/>
                    </a:cubicBezTo>
                    <a:cubicBezTo>
                      <a:pt x="31" y="188"/>
                      <a:pt x="52" y="88"/>
                      <a:pt x="121" y="15"/>
                    </a:cubicBezTo>
                    <a:cubicBezTo>
                      <a:pt x="127" y="8"/>
                      <a:pt x="127" y="7"/>
                      <a:pt x="127" y="5"/>
                    </a:cubicBezTo>
                    <a:cubicBezTo>
                      <a:pt x="127" y="2"/>
                      <a:pt x="125" y="0"/>
                      <a:pt x="122" y="0"/>
                    </a:cubicBezTo>
                    <a:cubicBezTo>
                      <a:pt x="116" y="0"/>
                      <a:pt x="67" y="40"/>
                      <a:pt x="35" y="112"/>
                    </a:cubicBezTo>
                    <a:cubicBezTo>
                      <a:pt x="6" y="177"/>
                      <a:pt x="0" y="241"/>
                      <a:pt x="0" y="289"/>
                    </a:cubicBezTo>
                    <a:cubicBezTo>
                      <a:pt x="0" y="336"/>
                      <a:pt x="6" y="405"/>
                      <a:pt x="36" y="471"/>
                    </a:cubicBezTo>
                    <a:cubicBezTo>
                      <a:pt x="69" y="542"/>
                      <a:pt x="116" y="580"/>
                      <a:pt x="122" y="580"/>
                    </a:cubicBezTo>
                    <a:cubicBezTo>
                      <a:pt x="125" y="580"/>
                      <a:pt x="127" y="579"/>
                      <a:pt x="127" y="5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59" name=""/>
              <p:cNvSpPr/>
              <p:nvPr/>
            </p:nvSpPr>
            <p:spPr>
              <a:xfrm>
                <a:off x="7469280" y="4958640"/>
                <a:ext cx="167040" cy="142920"/>
              </a:xfrm>
              <a:custGeom>
                <a:avLst/>
                <a:gdLst/>
                <a:ahLst/>
                <a:rect l="0" t="0" r="r" b="b"/>
                <a:pathLst>
                  <a:path w="464" h="397">
                    <a:moveTo>
                      <a:pt x="395" y="61"/>
                    </a:moveTo>
                    <a:cubicBezTo>
                      <a:pt x="401" y="38"/>
                      <a:pt x="411" y="20"/>
                      <a:pt x="455" y="18"/>
                    </a:cubicBezTo>
                    <a:cubicBezTo>
                      <a:pt x="458" y="18"/>
                      <a:pt x="464" y="18"/>
                      <a:pt x="464" y="7"/>
                    </a:cubicBezTo>
                    <a:cubicBezTo>
                      <a:pt x="462" y="4"/>
                      <a:pt x="464" y="0"/>
                      <a:pt x="458" y="0"/>
                    </a:cubicBezTo>
                    <a:cubicBezTo>
                      <a:pt x="439" y="0"/>
                      <a:pt x="420" y="2"/>
                      <a:pt x="401" y="2"/>
                    </a:cubicBezTo>
                    <a:cubicBezTo>
                      <a:pt x="383" y="2"/>
                      <a:pt x="364" y="0"/>
                      <a:pt x="345" y="0"/>
                    </a:cubicBezTo>
                    <a:cubicBezTo>
                      <a:pt x="342" y="0"/>
                      <a:pt x="336" y="0"/>
                      <a:pt x="336" y="12"/>
                    </a:cubicBezTo>
                    <a:cubicBezTo>
                      <a:pt x="336" y="18"/>
                      <a:pt x="340" y="18"/>
                      <a:pt x="345" y="18"/>
                    </a:cubicBezTo>
                    <a:cubicBezTo>
                      <a:pt x="376" y="18"/>
                      <a:pt x="383" y="31"/>
                      <a:pt x="383" y="45"/>
                    </a:cubicBezTo>
                    <a:cubicBezTo>
                      <a:pt x="383" y="46"/>
                      <a:pt x="381" y="55"/>
                      <a:pt x="381" y="56"/>
                    </a:cubicBezTo>
                    <a:cubicBezTo>
                      <a:pt x="361" y="142"/>
                      <a:pt x="340" y="228"/>
                      <a:pt x="320" y="314"/>
                    </a:cubicBezTo>
                    <a:cubicBezTo>
                      <a:pt x="279" y="213"/>
                      <a:pt x="238" y="112"/>
                      <a:pt x="198" y="12"/>
                    </a:cubicBezTo>
                    <a:cubicBezTo>
                      <a:pt x="193" y="2"/>
                      <a:pt x="193" y="0"/>
                      <a:pt x="180" y="0"/>
                    </a:cubicBezTo>
                    <a:cubicBezTo>
                      <a:pt x="156" y="0"/>
                      <a:pt x="131" y="0"/>
                      <a:pt x="107" y="0"/>
                    </a:cubicBezTo>
                    <a:cubicBezTo>
                      <a:pt x="96" y="0"/>
                      <a:pt x="91" y="0"/>
                      <a:pt x="91" y="12"/>
                    </a:cubicBezTo>
                    <a:cubicBezTo>
                      <a:pt x="91" y="18"/>
                      <a:pt x="96" y="18"/>
                      <a:pt x="105" y="18"/>
                    </a:cubicBezTo>
                    <a:cubicBezTo>
                      <a:pt x="108" y="18"/>
                      <a:pt x="143" y="18"/>
                      <a:pt x="143" y="23"/>
                    </a:cubicBezTo>
                    <a:cubicBezTo>
                      <a:pt x="118" y="127"/>
                      <a:pt x="94" y="231"/>
                      <a:pt x="69" y="336"/>
                    </a:cubicBezTo>
                    <a:cubicBezTo>
                      <a:pt x="64" y="359"/>
                      <a:pt x="55" y="377"/>
                      <a:pt x="9" y="379"/>
                    </a:cubicBezTo>
                    <a:cubicBezTo>
                      <a:pt x="6" y="379"/>
                      <a:pt x="0" y="379"/>
                      <a:pt x="0" y="390"/>
                    </a:cubicBezTo>
                    <a:cubicBezTo>
                      <a:pt x="0" y="395"/>
                      <a:pt x="3" y="397"/>
                      <a:pt x="8" y="397"/>
                    </a:cubicBezTo>
                    <a:cubicBezTo>
                      <a:pt x="25" y="397"/>
                      <a:pt x="44" y="395"/>
                      <a:pt x="63" y="395"/>
                    </a:cubicBezTo>
                    <a:cubicBezTo>
                      <a:pt x="82" y="395"/>
                      <a:pt x="102" y="397"/>
                      <a:pt x="119" y="397"/>
                    </a:cubicBezTo>
                    <a:cubicBezTo>
                      <a:pt x="122" y="397"/>
                      <a:pt x="129" y="397"/>
                      <a:pt x="129" y="385"/>
                    </a:cubicBezTo>
                    <a:cubicBezTo>
                      <a:pt x="129" y="379"/>
                      <a:pt x="124" y="379"/>
                      <a:pt x="118" y="379"/>
                    </a:cubicBezTo>
                    <a:cubicBezTo>
                      <a:pt x="86" y="377"/>
                      <a:pt x="82" y="365"/>
                      <a:pt x="82" y="354"/>
                    </a:cubicBezTo>
                    <a:cubicBezTo>
                      <a:pt x="82" y="349"/>
                      <a:pt x="83" y="345"/>
                      <a:pt x="85" y="341"/>
                    </a:cubicBezTo>
                    <a:cubicBezTo>
                      <a:pt x="109" y="238"/>
                      <a:pt x="133" y="136"/>
                      <a:pt x="157" y="33"/>
                    </a:cubicBezTo>
                    <a:cubicBezTo>
                      <a:pt x="158" y="36"/>
                      <a:pt x="158" y="38"/>
                      <a:pt x="162" y="45"/>
                    </a:cubicBezTo>
                    <a:cubicBezTo>
                      <a:pt x="208" y="158"/>
                      <a:pt x="254" y="272"/>
                      <a:pt x="300" y="385"/>
                    </a:cubicBezTo>
                    <a:cubicBezTo>
                      <a:pt x="303" y="395"/>
                      <a:pt x="304" y="397"/>
                      <a:pt x="309" y="397"/>
                    </a:cubicBezTo>
                    <a:cubicBezTo>
                      <a:pt x="315" y="397"/>
                      <a:pt x="315" y="395"/>
                      <a:pt x="318" y="385"/>
                    </a:cubicBezTo>
                    <a:cubicBezTo>
                      <a:pt x="344" y="277"/>
                      <a:pt x="370" y="169"/>
                      <a:pt x="395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60" name=""/>
              <p:cNvSpPr/>
              <p:nvPr/>
            </p:nvSpPr>
            <p:spPr>
              <a:xfrm>
                <a:off x="7708680" y="5024520"/>
                <a:ext cx="132120" cy="48960"/>
              </a:xfrm>
              <a:custGeom>
                <a:avLst/>
                <a:gdLst/>
                <a:ahLst/>
                <a:rect l="0" t="0" r="r" b="b"/>
                <a:pathLst>
                  <a:path w="367" h="136">
                    <a:moveTo>
                      <a:pt x="348" y="23"/>
                    </a:moveTo>
                    <a:cubicBezTo>
                      <a:pt x="356" y="23"/>
                      <a:pt x="367" y="23"/>
                      <a:pt x="367" y="12"/>
                    </a:cubicBezTo>
                    <a:cubicBezTo>
                      <a:pt x="367" y="0"/>
                      <a:pt x="356" y="0"/>
                      <a:pt x="350" y="0"/>
                    </a:cubicBezTo>
                    <a:cubicBezTo>
                      <a:pt x="239" y="0"/>
                      <a:pt x="129" y="0"/>
                      <a:pt x="19" y="0"/>
                    </a:cubicBezTo>
                    <a:cubicBezTo>
                      <a:pt x="11" y="0"/>
                      <a:pt x="0" y="0"/>
                      <a:pt x="0" y="12"/>
                    </a:cubicBezTo>
                    <a:cubicBezTo>
                      <a:pt x="0" y="23"/>
                      <a:pt x="11" y="23"/>
                      <a:pt x="19" y="23"/>
                    </a:cubicBezTo>
                    <a:cubicBezTo>
                      <a:pt x="129" y="23"/>
                      <a:pt x="238" y="23"/>
                      <a:pt x="348" y="23"/>
                    </a:cubicBezTo>
                    <a:moveTo>
                      <a:pt x="350" y="136"/>
                    </a:moveTo>
                    <a:cubicBezTo>
                      <a:pt x="356" y="136"/>
                      <a:pt x="367" y="136"/>
                      <a:pt x="367" y="124"/>
                    </a:cubicBezTo>
                    <a:cubicBezTo>
                      <a:pt x="367" y="112"/>
                      <a:pt x="356" y="112"/>
                      <a:pt x="348" y="112"/>
                    </a:cubicBezTo>
                    <a:cubicBezTo>
                      <a:pt x="238" y="112"/>
                      <a:pt x="129" y="112"/>
                      <a:pt x="19" y="112"/>
                    </a:cubicBezTo>
                    <a:cubicBezTo>
                      <a:pt x="11" y="112"/>
                      <a:pt x="0" y="112"/>
                      <a:pt x="0" y="124"/>
                    </a:cubicBezTo>
                    <a:cubicBezTo>
                      <a:pt x="0" y="136"/>
                      <a:pt x="11" y="136"/>
                      <a:pt x="19" y="136"/>
                    </a:cubicBezTo>
                    <a:cubicBezTo>
                      <a:pt x="129" y="136"/>
                      <a:pt x="239" y="136"/>
                      <a:pt x="350" y="1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960" bIns="3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61" name=""/>
              <p:cNvSpPr/>
              <p:nvPr/>
            </p:nvSpPr>
            <p:spPr>
              <a:xfrm>
                <a:off x="7915320" y="4962240"/>
                <a:ext cx="82440" cy="144000"/>
              </a:xfrm>
              <a:custGeom>
                <a:avLst/>
                <a:gdLst/>
                <a:ahLst/>
                <a:rect l="0" t="0" r="r" b="b"/>
                <a:pathLst>
                  <a:path w="229" h="400">
                    <a:moveTo>
                      <a:pt x="50" y="197"/>
                    </a:moveTo>
                    <a:cubicBezTo>
                      <a:pt x="50" y="192"/>
                      <a:pt x="50" y="187"/>
                      <a:pt x="50" y="182"/>
                    </a:cubicBezTo>
                    <a:cubicBezTo>
                      <a:pt x="50" y="36"/>
                      <a:pt x="119" y="15"/>
                      <a:pt x="147" y="15"/>
                    </a:cubicBezTo>
                    <a:cubicBezTo>
                      <a:pt x="160" y="15"/>
                      <a:pt x="183" y="18"/>
                      <a:pt x="196" y="38"/>
                    </a:cubicBezTo>
                    <a:cubicBezTo>
                      <a:pt x="187" y="38"/>
                      <a:pt x="165" y="38"/>
                      <a:pt x="165" y="64"/>
                    </a:cubicBezTo>
                    <a:cubicBezTo>
                      <a:pt x="165" y="83"/>
                      <a:pt x="179" y="91"/>
                      <a:pt x="190" y="91"/>
                    </a:cubicBezTo>
                    <a:cubicBezTo>
                      <a:pt x="199" y="91"/>
                      <a:pt x="216" y="86"/>
                      <a:pt x="216" y="63"/>
                    </a:cubicBezTo>
                    <a:cubicBezTo>
                      <a:pt x="216" y="28"/>
                      <a:pt x="191" y="0"/>
                      <a:pt x="146" y="0"/>
                    </a:cubicBezTo>
                    <a:cubicBezTo>
                      <a:pt x="75" y="0"/>
                      <a:pt x="0" y="74"/>
                      <a:pt x="0" y="203"/>
                    </a:cubicBezTo>
                    <a:cubicBezTo>
                      <a:pt x="0" y="359"/>
                      <a:pt x="64" y="400"/>
                      <a:pt x="116" y="400"/>
                    </a:cubicBezTo>
                    <a:cubicBezTo>
                      <a:pt x="177" y="400"/>
                      <a:pt x="229" y="345"/>
                      <a:pt x="229" y="268"/>
                    </a:cubicBezTo>
                    <a:cubicBezTo>
                      <a:pt x="229" y="195"/>
                      <a:pt x="180" y="139"/>
                      <a:pt x="119" y="139"/>
                    </a:cubicBezTo>
                    <a:cubicBezTo>
                      <a:pt x="82" y="139"/>
                      <a:pt x="61" y="169"/>
                      <a:pt x="50" y="197"/>
                    </a:cubicBezTo>
                    <a:moveTo>
                      <a:pt x="116" y="384"/>
                    </a:moveTo>
                    <a:cubicBezTo>
                      <a:pt x="82" y="384"/>
                      <a:pt x="64" y="349"/>
                      <a:pt x="61" y="341"/>
                    </a:cubicBezTo>
                    <a:cubicBezTo>
                      <a:pt x="52" y="312"/>
                      <a:pt x="52" y="266"/>
                      <a:pt x="52" y="256"/>
                    </a:cubicBezTo>
                    <a:cubicBezTo>
                      <a:pt x="52" y="210"/>
                      <a:pt x="69" y="152"/>
                      <a:pt x="119" y="152"/>
                    </a:cubicBezTo>
                    <a:cubicBezTo>
                      <a:pt x="127" y="152"/>
                      <a:pt x="152" y="152"/>
                      <a:pt x="169" y="188"/>
                    </a:cubicBezTo>
                    <a:cubicBezTo>
                      <a:pt x="180" y="210"/>
                      <a:pt x="180" y="240"/>
                      <a:pt x="180" y="268"/>
                    </a:cubicBezTo>
                    <a:cubicBezTo>
                      <a:pt x="180" y="296"/>
                      <a:pt x="180" y="324"/>
                      <a:pt x="171" y="345"/>
                    </a:cubicBezTo>
                    <a:cubicBezTo>
                      <a:pt x="154" y="380"/>
                      <a:pt x="129" y="384"/>
                      <a:pt x="116" y="3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62" name=""/>
              <p:cNvSpPr/>
              <p:nvPr/>
            </p:nvSpPr>
            <p:spPr>
              <a:xfrm>
                <a:off x="8011800" y="4959720"/>
                <a:ext cx="88200" cy="141480"/>
              </a:xfrm>
              <a:custGeom>
                <a:avLst/>
                <a:gdLst/>
                <a:ahLst/>
                <a:rect l="0" t="0" r="r" b="b"/>
                <a:pathLst>
                  <a:path w="245" h="393">
                    <a:moveTo>
                      <a:pt x="147" y="298"/>
                    </a:moveTo>
                    <a:cubicBezTo>
                      <a:pt x="147" y="315"/>
                      <a:pt x="147" y="332"/>
                      <a:pt x="147" y="349"/>
                    </a:cubicBezTo>
                    <a:cubicBezTo>
                      <a:pt x="147" y="369"/>
                      <a:pt x="146" y="375"/>
                      <a:pt x="105" y="375"/>
                    </a:cubicBezTo>
                    <a:cubicBezTo>
                      <a:pt x="101" y="375"/>
                      <a:pt x="98" y="375"/>
                      <a:pt x="94" y="375"/>
                    </a:cubicBezTo>
                    <a:cubicBezTo>
                      <a:pt x="94" y="381"/>
                      <a:pt x="94" y="387"/>
                      <a:pt x="94" y="393"/>
                    </a:cubicBezTo>
                    <a:cubicBezTo>
                      <a:pt x="116" y="392"/>
                      <a:pt x="144" y="392"/>
                      <a:pt x="168" y="392"/>
                    </a:cubicBezTo>
                    <a:cubicBezTo>
                      <a:pt x="191" y="392"/>
                      <a:pt x="220" y="392"/>
                      <a:pt x="243" y="393"/>
                    </a:cubicBezTo>
                    <a:cubicBezTo>
                      <a:pt x="243" y="387"/>
                      <a:pt x="243" y="381"/>
                      <a:pt x="243" y="375"/>
                    </a:cubicBezTo>
                    <a:cubicBezTo>
                      <a:pt x="239" y="375"/>
                      <a:pt x="235" y="375"/>
                      <a:pt x="231" y="375"/>
                    </a:cubicBezTo>
                    <a:cubicBezTo>
                      <a:pt x="190" y="375"/>
                      <a:pt x="190" y="369"/>
                      <a:pt x="190" y="349"/>
                    </a:cubicBezTo>
                    <a:cubicBezTo>
                      <a:pt x="190" y="332"/>
                      <a:pt x="190" y="315"/>
                      <a:pt x="190" y="298"/>
                    </a:cubicBezTo>
                    <a:cubicBezTo>
                      <a:pt x="208" y="298"/>
                      <a:pt x="226" y="298"/>
                      <a:pt x="245" y="298"/>
                    </a:cubicBezTo>
                    <a:cubicBezTo>
                      <a:pt x="245" y="291"/>
                      <a:pt x="245" y="285"/>
                      <a:pt x="245" y="279"/>
                    </a:cubicBezTo>
                    <a:cubicBezTo>
                      <a:pt x="226" y="279"/>
                      <a:pt x="208" y="279"/>
                      <a:pt x="190" y="279"/>
                    </a:cubicBezTo>
                    <a:cubicBezTo>
                      <a:pt x="190" y="191"/>
                      <a:pt x="190" y="103"/>
                      <a:pt x="190" y="15"/>
                    </a:cubicBezTo>
                    <a:cubicBezTo>
                      <a:pt x="190" y="3"/>
                      <a:pt x="190" y="0"/>
                      <a:pt x="180" y="0"/>
                    </a:cubicBezTo>
                    <a:cubicBezTo>
                      <a:pt x="176" y="0"/>
                      <a:pt x="174" y="0"/>
                      <a:pt x="169" y="7"/>
                    </a:cubicBezTo>
                    <a:cubicBezTo>
                      <a:pt x="113" y="98"/>
                      <a:pt x="56" y="188"/>
                      <a:pt x="0" y="279"/>
                    </a:cubicBezTo>
                    <a:cubicBezTo>
                      <a:pt x="0" y="285"/>
                      <a:pt x="0" y="291"/>
                      <a:pt x="0" y="298"/>
                    </a:cubicBezTo>
                    <a:cubicBezTo>
                      <a:pt x="49" y="298"/>
                      <a:pt x="98" y="298"/>
                      <a:pt x="147" y="298"/>
                    </a:cubicBezTo>
                    <a:moveTo>
                      <a:pt x="151" y="279"/>
                    </a:moveTo>
                    <a:cubicBezTo>
                      <a:pt x="106" y="279"/>
                      <a:pt x="61" y="279"/>
                      <a:pt x="16" y="279"/>
                    </a:cubicBezTo>
                    <a:cubicBezTo>
                      <a:pt x="61" y="207"/>
                      <a:pt x="106" y="135"/>
                      <a:pt x="151" y="63"/>
                    </a:cubicBezTo>
                    <a:cubicBezTo>
                      <a:pt x="151" y="135"/>
                      <a:pt x="151" y="207"/>
                      <a:pt x="151" y="2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63" name=""/>
              <p:cNvSpPr/>
              <p:nvPr/>
            </p:nvSpPr>
            <p:spPr>
              <a:xfrm>
                <a:off x="8116920" y="4944960"/>
                <a:ext cx="46440" cy="208800"/>
              </a:xfrm>
              <a:custGeom>
                <a:avLst/>
                <a:gdLst/>
                <a:ahLst/>
                <a:rect l="0" t="0" r="r" b="b"/>
                <a:pathLst>
                  <a:path w="129" h="580">
                    <a:moveTo>
                      <a:pt x="129" y="289"/>
                    </a:moveTo>
                    <a:cubicBezTo>
                      <a:pt x="129" y="245"/>
                      <a:pt x="122" y="174"/>
                      <a:pt x="91" y="109"/>
                    </a:cubicBezTo>
                    <a:cubicBezTo>
                      <a:pt x="58" y="36"/>
                      <a:pt x="11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1" y="18"/>
                    </a:cubicBezTo>
                    <a:cubicBezTo>
                      <a:pt x="64" y="76"/>
                      <a:pt x="96" y="169"/>
                      <a:pt x="96" y="289"/>
                    </a:cubicBezTo>
                    <a:cubicBezTo>
                      <a:pt x="96" y="388"/>
                      <a:pt x="75" y="491"/>
                      <a:pt x="8" y="564"/>
                    </a:cubicBezTo>
                    <a:cubicBezTo>
                      <a:pt x="0" y="572"/>
                      <a:pt x="0" y="572"/>
                      <a:pt x="0" y="574"/>
                    </a:cubicBezTo>
                    <a:cubicBezTo>
                      <a:pt x="0" y="577"/>
                      <a:pt x="3" y="580"/>
                      <a:pt x="6" y="580"/>
                    </a:cubicBezTo>
                    <a:cubicBezTo>
                      <a:pt x="11" y="580"/>
                      <a:pt x="61" y="541"/>
                      <a:pt x="94" y="466"/>
                    </a:cubicBezTo>
                    <a:cubicBezTo>
                      <a:pt x="121" y="403"/>
                      <a:pt x="129" y="339"/>
                      <a:pt x="129" y="2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464" name=""/>
          <p:cNvGrpSpPr/>
          <p:nvPr/>
        </p:nvGrpSpPr>
        <p:grpSpPr>
          <a:xfrm>
            <a:off x="3249720" y="2926800"/>
            <a:ext cx="1280160" cy="246960"/>
            <a:chOff x="3249720" y="2926800"/>
            <a:chExt cx="1280160" cy="246960"/>
          </a:xfrm>
        </p:grpSpPr>
        <p:grpSp>
          <p:nvGrpSpPr>
            <p:cNvPr id="1465" name=""/>
            <p:cNvGrpSpPr/>
            <p:nvPr/>
          </p:nvGrpSpPr>
          <p:grpSpPr>
            <a:xfrm>
              <a:off x="3249720" y="2926800"/>
              <a:ext cx="1280160" cy="246960"/>
              <a:chOff x="3249720" y="2926800"/>
              <a:chExt cx="1280160" cy="246960"/>
            </a:xfrm>
          </p:grpSpPr>
          <p:sp>
            <p:nvSpPr>
              <p:cNvPr id="1466" name=""/>
              <p:cNvSpPr/>
              <p:nvPr/>
            </p:nvSpPr>
            <p:spPr>
              <a:xfrm>
                <a:off x="3267720" y="2944800"/>
                <a:ext cx="1244520" cy="210960"/>
              </a:xfrm>
              <a:custGeom>
                <a:avLst/>
                <a:gdLst/>
                <a:ahLst/>
                <a:rect l="0" t="0" r="r" b="b"/>
                <a:pathLst>
                  <a:path w="3457" h="586">
                    <a:moveTo>
                      <a:pt x="0" y="0"/>
                    </a:moveTo>
                    <a:cubicBezTo>
                      <a:pt x="1152" y="0"/>
                      <a:pt x="2304" y="0"/>
                      <a:pt x="3457" y="0"/>
                    </a:cubicBezTo>
                    <a:cubicBezTo>
                      <a:pt x="3457" y="195"/>
                      <a:pt x="3457" y="391"/>
                      <a:pt x="3457" y="586"/>
                    </a:cubicBezTo>
                    <a:cubicBezTo>
                      <a:pt x="2304" y="586"/>
                      <a:pt x="1152" y="586"/>
                      <a:pt x="0" y="586"/>
                    </a:cubicBezTo>
                    <a:cubicBezTo>
                      <a:pt x="0" y="391"/>
                      <a:pt x="0" y="19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67" name=""/>
              <p:cNvSpPr/>
              <p:nvPr/>
            </p:nvSpPr>
            <p:spPr>
              <a:xfrm>
                <a:off x="3249720" y="2926800"/>
                <a:ext cx="294120" cy="239040"/>
              </a:xfrm>
              <a:custGeom>
                <a:avLst/>
                <a:gdLst/>
                <a:ahLst/>
                <a:rect l="0" t="0" r="r" b="b"/>
                <a:pathLst>
                  <a:path w="817" h="664">
                    <a:moveTo>
                      <a:pt x="696" y="103"/>
                    </a:moveTo>
                    <a:cubicBezTo>
                      <a:pt x="704" y="64"/>
                      <a:pt x="723" y="33"/>
                      <a:pt x="801" y="31"/>
                    </a:cubicBezTo>
                    <a:cubicBezTo>
                      <a:pt x="806" y="31"/>
                      <a:pt x="817" y="31"/>
                      <a:pt x="817" y="11"/>
                    </a:cubicBezTo>
                    <a:cubicBezTo>
                      <a:pt x="813" y="7"/>
                      <a:pt x="817" y="0"/>
                      <a:pt x="803" y="0"/>
                    </a:cubicBezTo>
                    <a:cubicBezTo>
                      <a:pt x="773" y="0"/>
                      <a:pt x="737" y="3"/>
                      <a:pt x="707" y="3"/>
                    </a:cubicBezTo>
                    <a:cubicBezTo>
                      <a:pt x="674" y="3"/>
                      <a:pt x="638" y="0"/>
                      <a:pt x="607" y="0"/>
                    </a:cubicBezTo>
                    <a:cubicBezTo>
                      <a:pt x="602" y="0"/>
                      <a:pt x="591" y="0"/>
                      <a:pt x="591" y="19"/>
                    </a:cubicBezTo>
                    <a:cubicBezTo>
                      <a:pt x="591" y="31"/>
                      <a:pt x="599" y="31"/>
                      <a:pt x="607" y="31"/>
                    </a:cubicBezTo>
                    <a:cubicBezTo>
                      <a:pt x="663" y="31"/>
                      <a:pt x="674" y="53"/>
                      <a:pt x="674" y="72"/>
                    </a:cubicBezTo>
                    <a:cubicBezTo>
                      <a:pt x="674" y="75"/>
                      <a:pt x="671" y="92"/>
                      <a:pt x="671" y="94"/>
                    </a:cubicBezTo>
                    <a:cubicBezTo>
                      <a:pt x="634" y="239"/>
                      <a:pt x="597" y="383"/>
                      <a:pt x="560" y="528"/>
                    </a:cubicBezTo>
                    <a:cubicBezTo>
                      <a:pt x="490" y="358"/>
                      <a:pt x="419" y="189"/>
                      <a:pt x="348" y="19"/>
                    </a:cubicBezTo>
                    <a:cubicBezTo>
                      <a:pt x="340" y="0"/>
                      <a:pt x="340" y="0"/>
                      <a:pt x="318" y="0"/>
                    </a:cubicBezTo>
                    <a:cubicBezTo>
                      <a:pt x="273" y="0"/>
                      <a:pt x="229" y="0"/>
                      <a:pt x="185" y="0"/>
                    </a:cubicBezTo>
                    <a:cubicBezTo>
                      <a:pt x="166" y="0"/>
                      <a:pt x="157" y="0"/>
                      <a:pt x="157" y="19"/>
                    </a:cubicBezTo>
                    <a:cubicBezTo>
                      <a:pt x="157" y="31"/>
                      <a:pt x="166" y="31"/>
                      <a:pt x="185" y="31"/>
                    </a:cubicBezTo>
                    <a:cubicBezTo>
                      <a:pt x="191" y="31"/>
                      <a:pt x="251" y="31"/>
                      <a:pt x="251" y="39"/>
                    </a:cubicBezTo>
                    <a:cubicBezTo>
                      <a:pt x="208" y="213"/>
                      <a:pt x="165" y="387"/>
                      <a:pt x="121" y="561"/>
                    </a:cubicBezTo>
                    <a:cubicBezTo>
                      <a:pt x="110" y="600"/>
                      <a:pt x="94" y="630"/>
                      <a:pt x="17" y="633"/>
                    </a:cubicBezTo>
                    <a:cubicBezTo>
                      <a:pt x="11" y="633"/>
                      <a:pt x="0" y="636"/>
                      <a:pt x="0" y="653"/>
                    </a:cubicBezTo>
                    <a:cubicBezTo>
                      <a:pt x="0" y="661"/>
                      <a:pt x="6" y="664"/>
                      <a:pt x="14" y="664"/>
                    </a:cubicBezTo>
                    <a:cubicBezTo>
                      <a:pt x="44" y="664"/>
                      <a:pt x="77" y="661"/>
                      <a:pt x="110" y="661"/>
                    </a:cubicBezTo>
                    <a:cubicBezTo>
                      <a:pt x="144" y="661"/>
                      <a:pt x="177" y="664"/>
                      <a:pt x="210" y="664"/>
                    </a:cubicBezTo>
                    <a:cubicBezTo>
                      <a:pt x="215" y="664"/>
                      <a:pt x="226" y="664"/>
                      <a:pt x="226" y="644"/>
                    </a:cubicBezTo>
                    <a:cubicBezTo>
                      <a:pt x="226" y="636"/>
                      <a:pt x="218" y="633"/>
                      <a:pt x="207" y="633"/>
                    </a:cubicBezTo>
                    <a:cubicBezTo>
                      <a:pt x="152" y="633"/>
                      <a:pt x="144" y="611"/>
                      <a:pt x="144" y="592"/>
                    </a:cubicBezTo>
                    <a:cubicBezTo>
                      <a:pt x="144" y="586"/>
                      <a:pt x="144" y="580"/>
                      <a:pt x="146" y="569"/>
                    </a:cubicBezTo>
                    <a:cubicBezTo>
                      <a:pt x="190" y="398"/>
                      <a:pt x="233" y="227"/>
                      <a:pt x="276" y="56"/>
                    </a:cubicBezTo>
                    <a:cubicBezTo>
                      <a:pt x="279" y="61"/>
                      <a:pt x="279" y="64"/>
                      <a:pt x="284" y="72"/>
                    </a:cubicBezTo>
                    <a:cubicBezTo>
                      <a:pt x="364" y="264"/>
                      <a:pt x="445" y="455"/>
                      <a:pt x="525" y="647"/>
                    </a:cubicBezTo>
                    <a:cubicBezTo>
                      <a:pt x="533" y="664"/>
                      <a:pt x="536" y="664"/>
                      <a:pt x="544" y="664"/>
                    </a:cubicBezTo>
                    <a:cubicBezTo>
                      <a:pt x="555" y="664"/>
                      <a:pt x="555" y="661"/>
                      <a:pt x="560" y="644"/>
                    </a:cubicBezTo>
                    <a:cubicBezTo>
                      <a:pt x="606" y="464"/>
                      <a:pt x="651" y="283"/>
                      <a:pt x="696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68" name=""/>
              <p:cNvSpPr/>
              <p:nvPr/>
            </p:nvSpPr>
            <p:spPr>
              <a:xfrm>
                <a:off x="3671280" y="3037680"/>
                <a:ext cx="232560" cy="82080"/>
              </a:xfrm>
              <a:custGeom>
                <a:avLst/>
                <a:gdLst/>
                <a:ahLst/>
                <a:rect l="0" t="0" r="r" b="b"/>
                <a:pathLst>
                  <a:path w="646" h="228">
                    <a:moveTo>
                      <a:pt x="646" y="31"/>
                    </a:moveTo>
                    <a:cubicBezTo>
                      <a:pt x="646" y="11"/>
                      <a:pt x="641" y="0"/>
                      <a:pt x="632" y="0"/>
                    </a:cubicBezTo>
                    <a:cubicBezTo>
                      <a:pt x="627" y="0"/>
                      <a:pt x="621" y="8"/>
                      <a:pt x="618" y="25"/>
                    </a:cubicBezTo>
                    <a:cubicBezTo>
                      <a:pt x="616" y="119"/>
                      <a:pt x="552" y="172"/>
                      <a:pt x="483" y="172"/>
                    </a:cubicBezTo>
                    <a:cubicBezTo>
                      <a:pt x="422" y="172"/>
                      <a:pt x="375" y="131"/>
                      <a:pt x="329" y="89"/>
                    </a:cubicBezTo>
                    <a:cubicBezTo>
                      <a:pt x="279" y="44"/>
                      <a:pt x="229" y="0"/>
                      <a:pt x="163" y="0"/>
                    </a:cubicBezTo>
                    <a:cubicBezTo>
                      <a:pt x="55" y="0"/>
                      <a:pt x="0" y="106"/>
                      <a:pt x="0" y="194"/>
                    </a:cubicBezTo>
                    <a:cubicBezTo>
                      <a:pt x="0" y="225"/>
                      <a:pt x="11" y="225"/>
                      <a:pt x="14" y="225"/>
                    </a:cubicBezTo>
                    <a:cubicBezTo>
                      <a:pt x="22" y="225"/>
                      <a:pt x="28" y="206"/>
                      <a:pt x="28" y="203"/>
                    </a:cubicBezTo>
                    <a:cubicBezTo>
                      <a:pt x="30" y="97"/>
                      <a:pt x="102" y="53"/>
                      <a:pt x="163" y="53"/>
                    </a:cubicBezTo>
                    <a:cubicBezTo>
                      <a:pt x="224" y="53"/>
                      <a:pt x="271" y="94"/>
                      <a:pt x="318" y="136"/>
                    </a:cubicBezTo>
                    <a:cubicBezTo>
                      <a:pt x="367" y="183"/>
                      <a:pt x="417" y="228"/>
                      <a:pt x="483" y="228"/>
                    </a:cubicBezTo>
                    <a:cubicBezTo>
                      <a:pt x="588" y="228"/>
                      <a:pt x="646" y="119"/>
                      <a:pt x="64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080" bIns="370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69" name=""/>
              <p:cNvSpPr/>
              <p:nvPr/>
            </p:nvSpPr>
            <p:spPr>
              <a:xfrm>
                <a:off x="4029840" y="2928960"/>
                <a:ext cx="155160" cy="236880"/>
              </a:xfrm>
              <a:custGeom>
                <a:avLst/>
                <a:gdLst/>
                <a:ahLst/>
                <a:rect l="0" t="0" r="r" b="b"/>
                <a:pathLst>
                  <a:path w="431" h="658">
                    <a:moveTo>
                      <a:pt x="257" y="497"/>
                    </a:moveTo>
                    <a:cubicBezTo>
                      <a:pt x="257" y="526"/>
                      <a:pt x="257" y="555"/>
                      <a:pt x="257" y="583"/>
                    </a:cubicBezTo>
                    <a:cubicBezTo>
                      <a:pt x="257" y="619"/>
                      <a:pt x="257" y="628"/>
                      <a:pt x="185" y="628"/>
                    </a:cubicBezTo>
                    <a:cubicBezTo>
                      <a:pt x="178" y="628"/>
                      <a:pt x="170" y="628"/>
                      <a:pt x="163" y="628"/>
                    </a:cubicBezTo>
                    <a:cubicBezTo>
                      <a:pt x="163" y="638"/>
                      <a:pt x="163" y="648"/>
                      <a:pt x="163" y="658"/>
                    </a:cubicBezTo>
                    <a:cubicBezTo>
                      <a:pt x="204" y="655"/>
                      <a:pt x="254" y="655"/>
                      <a:pt x="295" y="655"/>
                    </a:cubicBezTo>
                    <a:cubicBezTo>
                      <a:pt x="337" y="655"/>
                      <a:pt x="387" y="655"/>
                      <a:pt x="428" y="658"/>
                    </a:cubicBezTo>
                    <a:cubicBezTo>
                      <a:pt x="428" y="648"/>
                      <a:pt x="428" y="638"/>
                      <a:pt x="428" y="628"/>
                    </a:cubicBezTo>
                    <a:cubicBezTo>
                      <a:pt x="421" y="628"/>
                      <a:pt x="413" y="628"/>
                      <a:pt x="406" y="628"/>
                    </a:cubicBezTo>
                    <a:cubicBezTo>
                      <a:pt x="334" y="628"/>
                      <a:pt x="331" y="619"/>
                      <a:pt x="331" y="583"/>
                    </a:cubicBezTo>
                    <a:cubicBezTo>
                      <a:pt x="331" y="555"/>
                      <a:pt x="331" y="526"/>
                      <a:pt x="331" y="497"/>
                    </a:cubicBezTo>
                    <a:cubicBezTo>
                      <a:pt x="364" y="497"/>
                      <a:pt x="398" y="497"/>
                      <a:pt x="431" y="497"/>
                    </a:cubicBezTo>
                    <a:cubicBezTo>
                      <a:pt x="431" y="488"/>
                      <a:pt x="431" y="479"/>
                      <a:pt x="431" y="469"/>
                    </a:cubicBezTo>
                    <a:cubicBezTo>
                      <a:pt x="398" y="469"/>
                      <a:pt x="364" y="469"/>
                      <a:pt x="331" y="469"/>
                    </a:cubicBezTo>
                    <a:cubicBezTo>
                      <a:pt x="331" y="321"/>
                      <a:pt x="331" y="173"/>
                      <a:pt x="331" y="25"/>
                    </a:cubicBezTo>
                    <a:cubicBezTo>
                      <a:pt x="331" y="6"/>
                      <a:pt x="331" y="0"/>
                      <a:pt x="318" y="0"/>
                    </a:cubicBezTo>
                    <a:cubicBezTo>
                      <a:pt x="309" y="0"/>
                      <a:pt x="306" y="0"/>
                      <a:pt x="298" y="11"/>
                    </a:cubicBezTo>
                    <a:cubicBezTo>
                      <a:pt x="199" y="164"/>
                      <a:pt x="99" y="317"/>
                      <a:pt x="0" y="469"/>
                    </a:cubicBezTo>
                    <a:cubicBezTo>
                      <a:pt x="0" y="479"/>
                      <a:pt x="0" y="488"/>
                      <a:pt x="0" y="497"/>
                    </a:cubicBezTo>
                    <a:cubicBezTo>
                      <a:pt x="86" y="497"/>
                      <a:pt x="171" y="497"/>
                      <a:pt x="257" y="497"/>
                    </a:cubicBezTo>
                    <a:moveTo>
                      <a:pt x="265" y="469"/>
                    </a:moveTo>
                    <a:cubicBezTo>
                      <a:pt x="186" y="469"/>
                      <a:pt x="107" y="469"/>
                      <a:pt x="28" y="469"/>
                    </a:cubicBezTo>
                    <a:cubicBezTo>
                      <a:pt x="107" y="348"/>
                      <a:pt x="186" y="227"/>
                      <a:pt x="265" y="106"/>
                    </a:cubicBezTo>
                    <a:cubicBezTo>
                      <a:pt x="265" y="227"/>
                      <a:pt x="265" y="348"/>
                      <a:pt x="265" y="4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70" name=""/>
              <p:cNvSpPr/>
              <p:nvPr/>
            </p:nvSpPr>
            <p:spPr>
              <a:xfrm>
                <a:off x="4207680" y="2932920"/>
                <a:ext cx="147240" cy="240840"/>
              </a:xfrm>
              <a:custGeom>
                <a:avLst/>
                <a:gdLst/>
                <a:ahLst/>
                <a:rect l="0" t="0" r="r" b="b"/>
                <a:pathLst>
                  <a:path w="409" h="669">
                    <a:moveTo>
                      <a:pt x="409" y="336"/>
                    </a:moveTo>
                    <a:cubicBezTo>
                      <a:pt x="409" y="258"/>
                      <a:pt x="406" y="181"/>
                      <a:pt x="370" y="108"/>
                    </a:cubicBezTo>
                    <a:cubicBezTo>
                      <a:pt x="326" y="17"/>
                      <a:pt x="246" y="0"/>
                      <a:pt x="207" y="0"/>
                    </a:cubicBezTo>
                    <a:cubicBezTo>
                      <a:pt x="149" y="0"/>
                      <a:pt x="77" y="25"/>
                      <a:pt x="36" y="117"/>
                    </a:cubicBezTo>
                    <a:cubicBezTo>
                      <a:pt x="6" y="183"/>
                      <a:pt x="0" y="258"/>
                      <a:pt x="0" y="336"/>
                    </a:cubicBezTo>
                    <a:cubicBezTo>
                      <a:pt x="0" y="408"/>
                      <a:pt x="6" y="497"/>
                      <a:pt x="44" y="572"/>
                    </a:cubicBezTo>
                    <a:cubicBezTo>
                      <a:pt x="86" y="650"/>
                      <a:pt x="157" y="669"/>
                      <a:pt x="204" y="669"/>
                    </a:cubicBezTo>
                    <a:cubicBezTo>
                      <a:pt x="257" y="669"/>
                      <a:pt x="331" y="650"/>
                      <a:pt x="373" y="555"/>
                    </a:cubicBezTo>
                    <a:cubicBezTo>
                      <a:pt x="406" y="489"/>
                      <a:pt x="409" y="414"/>
                      <a:pt x="409" y="336"/>
                    </a:cubicBezTo>
                    <a:moveTo>
                      <a:pt x="204" y="647"/>
                    </a:moveTo>
                    <a:cubicBezTo>
                      <a:pt x="168" y="647"/>
                      <a:pt x="110" y="625"/>
                      <a:pt x="94" y="530"/>
                    </a:cubicBezTo>
                    <a:cubicBezTo>
                      <a:pt x="83" y="472"/>
                      <a:pt x="83" y="383"/>
                      <a:pt x="83" y="325"/>
                    </a:cubicBezTo>
                    <a:cubicBezTo>
                      <a:pt x="83" y="264"/>
                      <a:pt x="83" y="197"/>
                      <a:pt x="88" y="147"/>
                    </a:cubicBezTo>
                    <a:cubicBezTo>
                      <a:pt x="108" y="31"/>
                      <a:pt x="179" y="22"/>
                      <a:pt x="204" y="22"/>
                    </a:cubicBezTo>
                    <a:cubicBezTo>
                      <a:pt x="237" y="22"/>
                      <a:pt x="301" y="39"/>
                      <a:pt x="320" y="136"/>
                    </a:cubicBezTo>
                    <a:cubicBezTo>
                      <a:pt x="329" y="189"/>
                      <a:pt x="329" y="264"/>
                      <a:pt x="329" y="325"/>
                    </a:cubicBezTo>
                    <a:cubicBezTo>
                      <a:pt x="329" y="397"/>
                      <a:pt x="329" y="464"/>
                      <a:pt x="318" y="525"/>
                    </a:cubicBezTo>
                    <a:cubicBezTo>
                      <a:pt x="304" y="619"/>
                      <a:pt x="248" y="647"/>
                      <a:pt x="204" y="6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71" name=""/>
              <p:cNvSpPr/>
              <p:nvPr/>
            </p:nvSpPr>
            <p:spPr>
              <a:xfrm>
                <a:off x="4382640" y="2932920"/>
                <a:ext cx="147240" cy="240840"/>
              </a:xfrm>
              <a:custGeom>
                <a:avLst/>
                <a:gdLst/>
                <a:ahLst/>
                <a:rect l="0" t="0" r="r" b="b"/>
                <a:pathLst>
                  <a:path w="409" h="669">
                    <a:moveTo>
                      <a:pt x="409" y="336"/>
                    </a:moveTo>
                    <a:cubicBezTo>
                      <a:pt x="409" y="258"/>
                      <a:pt x="403" y="181"/>
                      <a:pt x="370" y="108"/>
                    </a:cubicBezTo>
                    <a:cubicBezTo>
                      <a:pt x="326" y="17"/>
                      <a:pt x="246" y="0"/>
                      <a:pt x="204" y="0"/>
                    </a:cubicBezTo>
                    <a:cubicBezTo>
                      <a:pt x="146" y="0"/>
                      <a:pt x="77" y="25"/>
                      <a:pt x="36" y="117"/>
                    </a:cubicBezTo>
                    <a:cubicBezTo>
                      <a:pt x="6" y="183"/>
                      <a:pt x="0" y="258"/>
                      <a:pt x="0" y="336"/>
                    </a:cubicBezTo>
                    <a:cubicBezTo>
                      <a:pt x="0" y="408"/>
                      <a:pt x="6" y="497"/>
                      <a:pt x="44" y="572"/>
                    </a:cubicBezTo>
                    <a:cubicBezTo>
                      <a:pt x="86" y="650"/>
                      <a:pt x="157" y="669"/>
                      <a:pt x="204" y="669"/>
                    </a:cubicBezTo>
                    <a:cubicBezTo>
                      <a:pt x="257" y="669"/>
                      <a:pt x="331" y="650"/>
                      <a:pt x="373" y="555"/>
                    </a:cubicBezTo>
                    <a:cubicBezTo>
                      <a:pt x="403" y="489"/>
                      <a:pt x="409" y="414"/>
                      <a:pt x="409" y="336"/>
                    </a:cubicBezTo>
                    <a:moveTo>
                      <a:pt x="204" y="647"/>
                    </a:moveTo>
                    <a:cubicBezTo>
                      <a:pt x="166" y="647"/>
                      <a:pt x="108" y="625"/>
                      <a:pt x="91" y="530"/>
                    </a:cubicBezTo>
                    <a:cubicBezTo>
                      <a:pt x="80" y="472"/>
                      <a:pt x="80" y="383"/>
                      <a:pt x="80" y="325"/>
                    </a:cubicBezTo>
                    <a:cubicBezTo>
                      <a:pt x="80" y="264"/>
                      <a:pt x="80" y="197"/>
                      <a:pt x="88" y="147"/>
                    </a:cubicBezTo>
                    <a:cubicBezTo>
                      <a:pt x="108" y="31"/>
                      <a:pt x="179" y="22"/>
                      <a:pt x="204" y="22"/>
                    </a:cubicBezTo>
                    <a:cubicBezTo>
                      <a:pt x="235" y="22"/>
                      <a:pt x="301" y="39"/>
                      <a:pt x="318" y="136"/>
                    </a:cubicBezTo>
                    <a:cubicBezTo>
                      <a:pt x="329" y="189"/>
                      <a:pt x="329" y="264"/>
                      <a:pt x="329" y="325"/>
                    </a:cubicBezTo>
                    <a:cubicBezTo>
                      <a:pt x="329" y="397"/>
                      <a:pt x="329" y="464"/>
                      <a:pt x="318" y="525"/>
                    </a:cubicBezTo>
                    <a:cubicBezTo>
                      <a:pt x="304" y="619"/>
                      <a:pt x="248" y="647"/>
                      <a:pt x="204" y="6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B72CECC-88CD-4BF5-8F66-2CD47CE27658}" type="slidenum">
              <a:t>40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Magnetic energy spectrum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3" name="" descr=""/>
          <p:cNvPicPr/>
          <p:nvPr/>
        </p:nvPicPr>
        <p:blipFill>
          <a:blip r:embed="rId1"/>
          <a:stretch/>
        </p:blipFill>
        <p:spPr>
          <a:xfrm>
            <a:off x="637200" y="846000"/>
            <a:ext cx="4199400" cy="2841840"/>
          </a:xfrm>
          <a:prstGeom prst="rect">
            <a:avLst/>
          </a:prstGeom>
          <a:ln w="0">
            <a:noFill/>
          </a:ln>
        </p:spPr>
      </p:pic>
      <p:pic>
        <p:nvPicPr>
          <p:cNvPr id="1474" name="" descr=""/>
          <p:cNvPicPr/>
          <p:nvPr/>
        </p:nvPicPr>
        <p:blipFill>
          <a:blip r:embed="rId2"/>
          <a:stretch/>
        </p:blipFill>
        <p:spPr>
          <a:xfrm>
            <a:off x="5077800" y="855000"/>
            <a:ext cx="4121280" cy="2802600"/>
          </a:xfrm>
          <a:prstGeom prst="rect">
            <a:avLst/>
          </a:prstGeom>
          <a:ln w="0">
            <a:noFill/>
          </a:ln>
        </p:spPr>
      </p:pic>
      <p:sp>
        <p:nvSpPr>
          <p:cNvPr id="1475" name=""/>
          <p:cNvSpPr txBox="1"/>
          <p:nvPr/>
        </p:nvSpPr>
        <p:spPr>
          <a:xfrm>
            <a:off x="1456200" y="3676680"/>
            <a:ext cx="29718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Large-scale initial field (A1)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6" name=""/>
          <p:cNvSpPr txBox="1"/>
          <p:nvPr/>
        </p:nvSpPr>
        <p:spPr>
          <a:xfrm>
            <a:off x="6136560" y="3657960"/>
            <a:ext cx="25146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Turbulent initial field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7" name=""/>
          <p:cNvSpPr txBox="1"/>
          <p:nvPr/>
        </p:nvSpPr>
        <p:spPr>
          <a:xfrm>
            <a:off x="685800" y="4114800"/>
            <a:ext cx="8686800" cy="1371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Standard Hall cascade scaling              (Biskamp et al 1996, 1999, Ng et al 2003, Cho and Lazarian 2004)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For turbulent initial field, dHvA effects quickly overwhelmed by Hall cascade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78" name=""/>
          <p:cNvGrpSpPr/>
          <p:nvPr/>
        </p:nvGrpSpPr>
        <p:grpSpPr>
          <a:xfrm>
            <a:off x="4800600" y="4161600"/>
            <a:ext cx="941760" cy="274320"/>
            <a:chOff x="4800600" y="4161600"/>
            <a:chExt cx="941760" cy="274320"/>
          </a:xfrm>
        </p:grpSpPr>
        <p:grpSp>
          <p:nvGrpSpPr>
            <p:cNvPr id="1479" name=""/>
            <p:cNvGrpSpPr/>
            <p:nvPr/>
          </p:nvGrpSpPr>
          <p:grpSpPr>
            <a:xfrm>
              <a:off x="4800600" y="4161600"/>
              <a:ext cx="941760" cy="274320"/>
              <a:chOff x="4800600" y="4161600"/>
              <a:chExt cx="941760" cy="274320"/>
            </a:xfrm>
          </p:grpSpPr>
          <p:sp>
            <p:nvSpPr>
              <p:cNvPr id="1480" name=""/>
              <p:cNvSpPr/>
              <p:nvPr/>
            </p:nvSpPr>
            <p:spPr>
              <a:xfrm>
                <a:off x="4815000" y="4176360"/>
                <a:ext cx="912960" cy="244440"/>
              </a:xfrm>
              <a:custGeom>
                <a:avLst/>
                <a:gdLst/>
                <a:ahLst/>
                <a:rect l="0" t="0" r="r" b="b"/>
                <a:pathLst>
                  <a:path w="2536" h="679">
                    <a:moveTo>
                      <a:pt x="0" y="0"/>
                    </a:moveTo>
                    <a:cubicBezTo>
                      <a:pt x="845" y="0"/>
                      <a:pt x="1691" y="0"/>
                      <a:pt x="2536" y="0"/>
                    </a:cubicBezTo>
                    <a:cubicBezTo>
                      <a:pt x="2536" y="226"/>
                      <a:pt x="2536" y="453"/>
                      <a:pt x="2536" y="679"/>
                    </a:cubicBezTo>
                    <a:cubicBezTo>
                      <a:pt x="1691" y="679"/>
                      <a:pt x="845" y="679"/>
                      <a:pt x="0" y="679"/>
                    </a:cubicBezTo>
                    <a:cubicBezTo>
                      <a:pt x="0" y="453"/>
                      <a:pt x="0" y="22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81" name=""/>
              <p:cNvSpPr/>
              <p:nvPr/>
            </p:nvSpPr>
            <p:spPr>
              <a:xfrm>
                <a:off x="4800600" y="4326840"/>
                <a:ext cx="187560" cy="67680"/>
              </a:xfrm>
              <a:custGeom>
                <a:avLst/>
                <a:gdLst/>
                <a:ahLst/>
                <a:rect l="0" t="0" r="r" b="b"/>
                <a:pathLst>
                  <a:path w="521" h="188">
                    <a:moveTo>
                      <a:pt x="521" y="25"/>
                    </a:moveTo>
                    <a:cubicBezTo>
                      <a:pt x="521" y="9"/>
                      <a:pt x="517" y="0"/>
                      <a:pt x="510" y="0"/>
                    </a:cubicBezTo>
                    <a:cubicBezTo>
                      <a:pt x="508" y="0"/>
                      <a:pt x="501" y="7"/>
                      <a:pt x="499" y="21"/>
                    </a:cubicBezTo>
                    <a:cubicBezTo>
                      <a:pt x="496" y="99"/>
                      <a:pt x="445" y="142"/>
                      <a:pt x="390" y="142"/>
                    </a:cubicBezTo>
                    <a:cubicBezTo>
                      <a:pt x="341" y="142"/>
                      <a:pt x="303" y="108"/>
                      <a:pt x="265" y="73"/>
                    </a:cubicBezTo>
                    <a:cubicBezTo>
                      <a:pt x="225" y="37"/>
                      <a:pt x="185" y="0"/>
                      <a:pt x="131" y="0"/>
                    </a:cubicBezTo>
                    <a:cubicBezTo>
                      <a:pt x="47" y="0"/>
                      <a:pt x="0" y="87"/>
                      <a:pt x="0" y="161"/>
                    </a:cubicBezTo>
                    <a:cubicBezTo>
                      <a:pt x="0" y="186"/>
                      <a:pt x="7" y="177"/>
                      <a:pt x="11" y="186"/>
                    </a:cubicBezTo>
                    <a:cubicBezTo>
                      <a:pt x="20" y="186"/>
                      <a:pt x="22" y="170"/>
                      <a:pt x="22" y="168"/>
                    </a:cubicBezTo>
                    <a:cubicBezTo>
                      <a:pt x="24" y="80"/>
                      <a:pt x="85" y="44"/>
                      <a:pt x="131" y="44"/>
                    </a:cubicBezTo>
                    <a:cubicBezTo>
                      <a:pt x="180" y="44"/>
                      <a:pt x="218" y="78"/>
                      <a:pt x="256" y="112"/>
                    </a:cubicBezTo>
                    <a:cubicBezTo>
                      <a:pt x="296" y="151"/>
                      <a:pt x="336" y="188"/>
                      <a:pt x="390" y="188"/>
                    </a:cubicBezTo>
                    <a:cubicBezTo>
                      <a:pt x="476" y="188"/>
                      <a:pt x="521" y="99"/>
                      <a:pt x="521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2680" bIns="226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82" name=""/>
              <p:cNvSpPr/>
              <p:nvPr/>
            </p:nvSpPr>
            <p:spPr>
              <a:xfrm>
                <a:off x="5097960" y="4231800"/>
                <a:ext cx="127440" cy="204120"/>
              </a:xfrm>
              <a:custGeom>
                <a:avLst/>
                <a:gdLst/>
                <a:ahLst/>
                <a:rect l="0" t="0" r="r" b="b"/>
                <a:pathLst>
                  <a:path w="354" h="567">
                    <a:moveTo>
                      <a:pt x="180" y="9"/>
                    </a:moveTo>
                    <a:cubicBezTo>
                      <a:pt x="177" y="6"/>
                      <a:pt x="180" y="0"/>
                      <a:pt x="171" y="0"/>
                    </a:cubicBezTo>
                    <a:cubicBezTo>
                      <a:pt x="154" y="0"/>
                      <a:pt x="96" y="7"/>
                      <a:pt x="76" y="9"/>
                    </a:cubicBezTo>
                    <a:cubicBezTo>
                      <a:pt x="69" y="9"/>
                      <a:pt x="60" y="11"/>
                      <a:pt x="60" y="25"/>
                    </a:cubicBezTo>
                    <a:cubicBezTo>
                      <a:pt x="60" y="34"/>
                      <a:pt x="67" y="34"/>
                      <a:pt x="80" y="34"/>
                    </a:cubicBezTo>
                    <a:cubicBezTo>
                      <a:pt x="116" y="34"/>
                      <a:pt x="118" y="39"/>
                      <a:pt x="118" y="48"/>
                    </a:cubicBezTo>
                    <a:cubicBezTo>
                      <a:pt x="117" y="54"/>
                      <a:pt x="117" y="59"/>
                      <a:pt x="116" y="64"/>
                    </a:cubicBezTo>
                    <a:cubicBezTo>
                      <a:pt x="78" y="219"/>
                      <a:pt x="40" y="373"/>
                      <a:pt x="2" y="528"/>
                    </a:cubicBezTo>
                    <a:cubicBezTo>
                      <a:pt x="0" y="537"/>
                      <a:pt x="0" y="539"/>
                      <a:pt x="0" y="544"/>
                    </a:cubicBezTo>
                    <a:cubicBezTo>
                      <a:pt x="0" y="562"/>
                      <a:pt x="16" y="567"/>
                      <a:pt x="22" y="567"/>
                    </a:cubicBezTo>
                    <a:cubicBezTo>
                      <a:pt x="31" y="567"/>
                      <a:pt x="45" y="560"/>
                      <a:pt x="49" y="551"/>
                    </a:cubicBezTo>
                    <a:cubicBezTo>
                      <a:pt x="53" y="544"/>
                      <a:pt x="87" y="395"/>
                      <a:pt x="91" y="374"/>
                    </a:cubicBezTo>
                    <a:cubicBezTo>
                      <a:pt x="118" y="376"/>
                      <a:pt x="183" y="390"/>
                      <a:pt x="183" y="443"/>
                    </a:cubicBezTo>
                    <a:cubicBezTo>
                      <a:pt x="183" y="448"/>
                      <a:pt x="183" y="452"/>
                      <a:pt x="180" y="459"/>
                    </a:cubicBezTo>
                    <a:cubicBezTo>
                      <a:pt x="178" y="468"/>
                      <a:pt x="178" y="480"/>
                      <a:pt x="178" y="487"/>
                    </a:cubicBezTo>
                    <a:cubicBezTo>
                      <a:pt x="178" y="535"/>
                      <a:pt x="209" y="567"/>
                      <a:pt x="249" y="567"/>
                    </a:cubicBezTo>
                    <a:cubicBezTo>
                      <a:pt x="274" y="567"/>
                      <a:pt x="294" y="553"/>
                      <a:pt x="312" y="523"/>
                    </a:cubicBezTo>
                    <a:cubicBezTo>
                      <a:pt x="332" y="489"/>
                      <a:pt x="338" y="445"/>
                      <a:pt x="338" y="443"/>
                    </a:cubicBezTo>
                    <a:cubicBezTo>
                      <a:pt x="338" y="436"/>
                      <a:pt x="332" y="436"/>
                      <a:pt x="330" y="436"/>
                    </a:cubicBezTo>
                    <a:cubicBezTo>
                      <a:pt x="323" y="436"/>
                      <a:pt x="321" y="438"/>
                      <a:pt x="318" y="450"/>
                    </a:cubicBezTo>
                    <a:cubicBezTo>
                      <a:pt x="303" y="507"/>
                      <a:pt x="285" y="549"/>
                      <a:pt x="252" y="549"/>
                    </a:cubicBezTo>
                    <a:cubicBezTo>
                      <a:pt x="236" y="549"/>
                      <a:pt x="227" y="539"/>
                      <a:pt x="227" y="512"/>
                    </a:cubicBezTo>
                    <a:cubicBezTo>
                      <a:pt x="227" y="498"/>
                      <a:pt x="229" y="480"/>
                      <a:pt x="232" y="466"/>
                    </a:cubicBezTo>
                    <a:cubicBezTo>
                      <a:pt x="236" y="452"/>
                      <a:pt x="236" y="450"/>
                      <a:pt x="236" y="441"/>
                    </a:cubicBezTo>
                    <a:cubicBezTo>
                      <a:pt x="236" y="390"/>
                      <a:pt x="187" y="367"/>
                      <a:pt x="120" y="358"/>
                    </a:cubicBezTo>
                    <a:cubicBezTo>
                      <a:pt x="145" y="342"/>
                      <a:pt x="169" y="317"/>
                      <a:pt x="187" y="298"/>
                    </a:cubicBezTo>
                    <a:cubicBezTo>
                      <a:pt x="225" y="255"/>
                      <a:pt x="260" y="220"/>
                      <a:pt x="298" y="220"/>
                    </a:cubicBezTo>
                    <a:cubicBezTo>
                      <a:pt x="303" y="220"/>
                      <a:pt x="305" y="220"/>
                      <a:pt x="305" y="223"/>
                    </a:cubicBezTo>
                    <a:cubicBezTo>
                      <a:pt x="316" y="223"/>
                      <a:pt x="316" y="223"/>
                      <a:pt x="323" y="227"/>
                    </a:cubicBezTo>
                    <a:cubicBezTo>
                      <a:pt x="323" y="230"/>
                      <a:pt x="323" y="230"/>
                      <a:pt x="325" y="232"/>
                    </a:cubicBezTo>
                    <a:cubicBezTo>
                      <a:pt x="287" y="234"/>
                      <a:pt x="281" y="264"/>
                      <a:pt x="281" y="275"/>
                    </a:cubicBezTo>
                    <a:cubicBezTo>
                      <a:pt x="281" y="287"/>
                      <a:pt x="289" y="303"/>
                      <a:pt x="309" y="303"/>
                    </a:cubicBezTo>
                    <a:cubicBezTo>
                      <a:pt x="332" y="303"/>
                      <a:pt x="354" y="285"/>
                      <a:pt x="354" y="255"/>
                    </a:cubicBezTo>
                    <a:cubicBezTo>
                      <a:pt x="354" y="230"/>
                      <a:pt x="336" y="204"/>
                      <a:pt x="301" y="204"/>
                    </a:cubicBezTo>
                    <a:cubicBezTo>
                      <a:pt x="278" y="204"/>
                      <a:pt x="243" y="209"/>
                      <a:pt x="187" y="273"/>
                    </a:cubicBezTo>
                    <a:cubicBezTo>
                      <a:pt x="160" y="305"/>
                      <a:pt x="129" y="337"/>
                      <a:pt x="100" y="349"/>
                    </a:cubicBezTo>
                    <a:cubicBezTo>
                      <a:pt x="127" y="236"/>
                      <a:pt x="154" y="122"/>
                      <a:pt x="180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83" name=""/>
              <p:cNvSpPr/>
              <p:nvPr/>
            </p:nvSpPr>
            <p:spPr>
              <a:xfrm>
                <a:off x="5258880" y="4257360"/>
                <a:ext cx="133200" cy="10080"/>
              </a:xfrm>
              <a:custGeom>
                <a:avLst/>
                <a:gdLst/>
                <a:ahLst/>
                <a:rect l="0" t="0" r="r" b="b"/>
                <a:pathLst>
                  <a:path w="370" h="28">
                    <a:moveTo>
                      <a:pt x="347" y="28"/>
                    </a:moveTo>
                    <a:cubicBezTo>
                      <a:pt x="356" y="28"/>
                      <a:pt x="370" y="28"/>
                      <a:pt x="370" y="14"/>
                    </a:cubicBezTo>
                    <a:cubicBezTo>
                      <a:pt x="370" y="0"/>
                      <a:pt x="356" y="0"/>
                      <a:pt x="347" y="0"/>
                    </a:cubicBezTo>
                    <a:cubicBezTo>
                      <a:pt x="239" y="0"/>
                      <a:pt x="131" y="0"/>
                      <a:pt x="22" y="0"/>
                    </a:cubicBezTo>
                    <a:cubicBezTo>
                      <a:pt x="13" y="0"/>
                      <a:pt x="0" y="0"/>
                      <a:pt x="0" y="14"/>
                    </a:cubicBezTo>
                    <a:cubicBezTo>
                      <a:pt x="0" y="28"/>
                      <a:pt x="11" y="28"/>
                      <a:pt x="22" y="28"/>
                    </a:cubicBezTo>
                    <a:cubicBezTo>
                      <a:pt x="131" y="28"/>
                      <a:pt x="239" y="28"/>
                      <a:pt x="347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4920" bIns="-3492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84" name=""/>
              <p:cNvSpPr/>
              <p:nvPr/>
            </p:nvSpPr>
            <p:spPr>
              <a:xfrm>
                <a:off x="5427360" y="4176360"/>
                <a:ext cx="93600" cy="141120"/>
              </a:xfrm>
              <a:custGeom>
                <a:avLst/>
                <a:gdLst/>
                <a:ahLst/>
                <a:rect l="0" t="0" r="r" b="b"/>
                <a:pathLst>
                  <a:path w="260" h="392">
                    <a:moveTo>
                      <a:pt x="254" y="41"/>
                    </a:moveTo>
                    <a:cubicBezTo>
                      <a:pt x="260" y="34"/>
                      <a:pt x="260" y="32"/>
                      <a:pt x="260" y="18"/>
                    </a:cubicBezTo>
                    <a:cubicBezTo>
                      <a:pt x="212" y="18"/>
                      <a:pt x="164" y="18"/>
                      <a:pt x="116" y="18"/>
                    </a:cubicBezTo>
                    <a:cubicBezTo>
                      <a:pt x="96" y="18"/>
                      <a:pt x="89" y="18"/>
                      <a:pt x="69" y="16"/>
                    </a:cubicBezTo>
                    <a:cubicBezTo>
                      <a:pt x="40" y="14"/>
                      <a:pt x="40" y="9"/>
                      <a:pt x="38" y="0"/>
                    </a:cubicBezTo>
                    <a:cubicBezTo>
                      <a:pt x="32" y="0"/>
                      <a:pt x="26" y="0"/>
                      <a:pt x="20" y="0"/>
                    </a:cubicBezTo>
                    <a:cubicBezTo>
                      <a:pt x="13" y="41"/>
                      <a:pt x="7" y="81"/>
                      <a:pt x="0" y="122"/>
                    </a:cubicBezTo>
                    <a:cubicBezTo>
                      <a:pt x="6" y="122"/>
                      <a:pt x="12" y="122"/>
                      <a:pt x="18" y="122"/>
                    </a:cubicBezTo>
                    <a:cubicBezTo>
                      <a:pt x="20" y="112"/>
                      <a:pt x="24" y="76"/>
                      <a:pt x="33" y="69"/>
                    </a:cubicBezTo>
                    <a:cubicBezTo>
                      <a:pt x="38" y="67"/>
                      <a:pt x="82" y="67"/>
                      <a:pt x="91" y="67"/>
                    </a:cubicBezTo>
                    <a:cubicBezTo>
                      <a:pt x="131" y="67"/>
                      <a:pt x="170" y="67"/>
                      <a:pt x="209" y="67"/>
                    </a:cubicBezTo>
                    <a:cubicBezTo>
                      <a:pt x="194" y="90"/>
                      <a:pt x="165" y="124"/>
                      <a:pt x="154" y="140"/>
                    </a:cubicBezTo>
                    <a:cubicBezTo>
                      <a:pt x="82" y="236"/>
                      <a:pt x="76" y="326"/>
                      <a:pt x="76" y="360"/>
                    </a:cubicBezTo>
                    <a:cubicBezTo>
                      <a:pt x="76" y="365"/>
                      <a:pt x="76" y="392"/>
                      <a:pt x="100" y="392"/>
                    </a:cubicBezTo>
                    <a:cubicBezTo>
                      <a:pt x="127" y="392"/>
                      <a:pt x="127" y="367"/>
                      <a:pt x="127" y="358"/>
                    </a:cubicBezTo>
                    <a:cubicBezTo>
                      <a:pt x="127" y="351"/>
                      <a:pt x="127" y="344"/>
                      <a:pt x="127" y="337"/>
                    </a:cubicBezTo>
                    <a:cubicBezTo>
                      <a:pt x="127" y="227"/>
                      <a:pt x="149" y="177"/>
                      <a:pt x="171" y="147"/>
                    </a:cubicBezTo>
                    <a:cubicBezTo>
                      <a:pt x="199" y="112"/>
                      <a:pt x="226" y="77"/>
                      <a:pt x="254" y="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85" name=""/>
              <p:cNvSpPr/>
              <p:nvPr/>
            </p:nvSpPr>
            <p:spPr>
              <a:xfrm>
                <a:off x="5541120" y="4161600"/>
                <a:ext cx="84240" cy="202320"/>
              </a:xfrm>
              <a:custGeom>
                <a:avLst/>
                <a:gdLst/>
                <a:ahLst/>
                <a:rect l="0" t="0" r="r" b="b"/>
                <a:pathLst>
                  <a:path w="234" h="562">
                    <a:moveTo>
                      <a:pt x="232" y="25"/>
                    </a:moveTo>
                    <a:cubicBezTo>
                      <a:pt x="234" y="18"/>
                      <a:pt x="234" y="16"/>
                      <a:pt x="234" y="14"/>
                    </a:cubicBezTo>
                    <a:cubicBezTo>
                      <a:pt x="234" y="5"/>
                      <a:pt x="227" y="0"/>
                      <a:pt x="220" y="0"/>
                    </a:cubicBezTo>
                    <a:cubicBezTo>
                      <a:pt x="212" y="0"/>
                      <a:pt x="209" y="7"/>
                      <a:pt x="207" y="14"/>
                    </a:cubicBezTo>
                    <a:cubicBezTo>
                      <a:pt x="139" y="188"/>
                      <a:pt x="71" y="363"/>
                      <a:pt x="2" y="537"/>
                    </a:cubicBezTo>
                    <a:cubicBezTo>
                      <a:pt x="0" y="544"/>
                      <a:pt x="0" y="546"/>
                      <a:pt x="0" y="549"/>
                    </a:cubicBezTo>
                    <a:cubicBezTo>
                      <a:pt x="0" y="558"/>
                      <a:pt x="7" y="562"/>
                      <a:pt x="13" y="562"/>
                    </a:cubicBezTo>
                    <a:cubicBezTo>
                      <a:pt x="22" y="562"/>
                      <a:pt x="24" y="555"/>
                      <a:pt x="27" y="549"/>
                    </a:cubicBezTo>
                    <a:cubicBezTo>
                      <a:pt x="95" y="374"/>
                      <a:pt x="163" y="200"/>
                      <a:pt x="232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86" name=""/>
              <p:cNvSpPr/>
              <p:nvPr/>
            </p:nvSpPr>
            <p:spPr>
              <a:xfrm>
                <a:off x="5651640" y="4178880"/>
                <a:ext cx="90720" cy="138960"/>
              </a:xfrm>
              <a:custGeom>
                <a:avLst/>
                <a:gdLst/>
                <a:ahLst/>
                <a:rect l="0" t="0" r="r" b="b"/>
                <a:pathLst>
                  <a:path w="252" h="386">
                    <a:moveTo>
                      <a:pt x="120" y="186"/>
                    </a:moveTo>
                    <a:cubicBezTo>
                      <a:pt x="163" y="186"/>
                      <a:pt x="194" y="216"/>
                      <a:pt x="194" y="275"/>
                    </a:cubicBezTo>
                    <a:cubicBezTo>
                      <a:pt x="194" y="347"/>
                      <a:pt x="154" y="367"/>
                      <a:pt x="122" y="367"/>
                    </a:cubicBezTo>
                    <a:cubicBezTo>
                      <a:pt x="100" y="367"/>
                      <a:pt x="51" y="360"/>
                      <a:pt x="29" y="328"/>
                    </a:cubicBezTo>
                    <a:cubicBezTo>
                      <a:pt x="56" y="326"/>
                      <a:pt x="60" y="308"/>
                      <a:pt x="60" y="296"/>
                    </a:cubicBezTo>
                    <a:cubicBezTo>
                      <a:pt x="60" y="278"/>
                      <a:pt x="47" y="264"/>
                      <a:pt x="31" y="264"/>
                    </a:cubicBezTo>
                    <a:cubicBezTo>
                      <a:pt x="16" y="264"/>
                      <a:pt x="0" y="275"/>
                      <a:pt x="0" y="298"/>
                    </a:cubicBezTo>
                    <a:cubicBezTo>
                      <a:pt x="0" y="351"/>
                      <a:pt x="56" y="386"/>
                      <a:pt x="122" y="386"/>
                    </a:cubicBezTo>
                    <a:cubicBezTo>
                      <a:pt x="198" y="386"/>
                      <a:pt x="252" y="333"/>
                      <a:pt x="252" y="275"/>
                    </a:cubicBezTo>
                    <a:cubicBezTo>
                      <a:pt x="252" y="232"/>
                      <a:pt x="216" y="188"/>
                      <a:pt x="156" y="174"/>
                    </a:cubicBezTo>
                    <a:cubicBezTo>
                      <a:pt x="214" y="154"/>
                      <a:pt x="234" y="112"/>
                      <a:pt x="234" y="78"/>
                    </a:cubicBezTo>
                    <a:cubicBezTo>
                      <a:pt x="234" y="34"/>
                      <a:pt x="186" y="0"/>
                      <a:pt x="125" y="0"/>
                    </a:cubicBezTo>
                    <a:cubicBezTo>
                      <a:pt x="63" y="0"/>
                      <a:pt x="18" y="30"/>
                      <a:pt x="18" y="76"/>
                    </a:cubicBezTo>
                    <a:cubicBezTo>
                      <a:pt x="18" y="94"/>
                      <a:pt x="29" y="106"/>
                      <a:pt x="45" y="106"/>
                    </a:cubicBezTo>
                    <a:cubicBezTo>
                      <a:pt x="62" y="106"/>
                      <a:pt x="73" y="92"/>
                      <a:pt x="73" y="76"/>
                    </a:cubicBezTo>
                    <a:cubicBezTo>
                      <a:pt x="73" y="60"/>
                      <a:pt x="62" y="48"/>
                      <a:pt x="45" y="48"/>
                    </a:cubicBezTo>
                    <a:cubicBezTo>
                      <a:pt x="65" y="23"/>
                      <a:pt x="102" y="16"/>
                      <a:pt x="122" y="16"/>
                    </a:cubicBezTo>
                    <a:cubicBezTo>
                      <a:pt x="147" y="16"/>
                      <a:pt x="183" y="30"/>
                      <a:pt x="183" y="78"/>
                    </a:cubicBezTo>
                    <a:cubicBezTo>
                      <a:pt x="183" y="101"/>
                      <a:pt x="174" y="126"/>
                      <a:pt x="160" y="145"/>
                    </a:cubicBezTo>
                    <a:cubicBezTo>
                      <a:pt x="142" y="165"/>
                      <a:pt x="127" y="168"/>
                      <a:pt x="98" y="170"/>
                    </a:cubicBezTo>
                    <a:cubicBezTo>
                      <a:pt x="85" y="170"/>
                      <a:pt x="85" y="170"/>
                      <a:pt x="82" y="170"/>
                    </a:cubicBezTo>
                    <a:cubicBezTo>
                      <a:pt x="80" y="170"/>
                      <a:pt x="76" y="172"/>
                      <a:pt x="76" y="177"/>
                    </a:cubicBezTo>
                    <a:cubicBezTo>
                      <a:pt x="76" y="186"/>
                      <a:pt x="80" y="186"/>
                      <a:pt x="89" y="186"/>
                    </a:cubicBezTo>
                    <a:cubicBezTo>
                      <a:pt x="99" y="186"/>
                      <a:pt x="110" y="186"/>
                      <a:pt x="120" y="1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A4BA4FB-D33F-4716-B926-C1C8A51B98E2}" type="slidenum">
              <a:t>41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PlaceHolder 1"/>
          <p:cNvSpPr>
            <a:spLocks noGrp="1"/>
          </p:cNvSpPr>
          <p:nvPr>
            <p:ph/>
          </p:nvPr>
        </p:nvSpPr>
        <p:spPr>
          <a:xfrm>
            <a:off x="457200" y="914400"/>
            <a:ext cx="4426920" cy="392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Why does the “plateau” scale as   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With sufficient resolution, would resolve physical cutoff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8" name="" descr=""/>
          <p:cNvPicPr/>
          <p:nvPr/>
        </p:nvPicPr>
        <p:blipFill>
          <a:blip r:embed="rId1"/>
          <a:stretch/>
        </p:blipFill>
        <p:spPr>
          <a:xfrm>
            <a:off x="5029200" y="1143000"/>
            <a:ext cx="4656240" cy="3200400"/>
          </a:xfrm>
          <a:prstGeom prst="rect">
            <a:avLst/>
          </a:prstGeom>
          <a:ln w="0">
            <a:noFill/>
          </a:ln>
        </p:spPr>
      </p:pic>
      <p:grpSp>
        <p:nvGrpSpPr>
          <p:cNvPr id="1489" name=""/>
          <p:cNvGrpSpPr/>
          <p:nvPr/>
        </p:nvGrpSpPr>
        <p:grpSpPr>
          <a:xfrm>
            <a:off x="4247280" y="1434960"/>
            <a:ext cx="173880" cy="301680"/>
            <a:chOff x="4247280" y="1434960"/>
            <a:chExt cx="173880" cy="301680"/>
          </a:xfrm>
        </p:grpSpPr>
        <p:grpSp>
          <p:nvGrpSpPr>
            <p:cNvPr id="1490" name=""/>
            <p:cNvGrpSpPr/>
            <p:nvPr/>
          </p:nvGrpSpPr>
          <p:grpSpPr>
            <a:xfrm>
              <a:off x="4247280" y="1434960"/>
              <a:ext cx="173880" cy="301680"/>
              <a:chOff x="4247280" y="1434960"/>
              <a:chExt cx="173880" cy="301680"/>
            </a:xfrm>
          </p:grpSpPr>
          <p:sp>
            <p:nvSpPr>
              <p:cNvPr id="1491" name=""/>
              <p:cNvSpPr/>
              <p:nvPr/>
            </p:nvSpPr>
            <p:spPr>
              <a:xfrm>
                <a:off x="4267080" y="1456920"/>
                <a:ext cx="134280" cy="257760"/>
              </a:xfrm>
              <a:custGeom>
                <a:avLst/>
                <a:gdLst/>
                <a:ahLst/>
                <a:rect l="0" t="0" r="r" b="b"/>
                <a:pathLst>
                  <a:path w="373" h="716">
                    <a:moveTo>
                      <a:pt x="0" y="0"/>
                    </a:moveTo>
                    <a:cubicBezTo>
                      <a:pt x="124" y="0"/>
                      <a:pt x="249" y="0"/>
                      <a:pt x="373" y="0"/>
                    </a:cubicBezTo>
                    <a:cubicBezTo>
                      <a:pt x="373" y="239"/>
                      <a:pt x="373" y="477"/>
                      <a:pt x="373" y="716"/>
                    </a:cubicBezTo>
                    <a:cubicBezTo>
                      <a:pt x="249" y="716"/>
                      <a:pt x="124" y="716"/>
                      <a:pt x="0" y="716"/>
                    </a:cubicBezTo>
                    <a:cubicBezTo>
                      <a:pt x="0" y="477"/>
                      <a:pt x="0" y="23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92" name=""/>
              <p:cNvSpPr/>
              <p:nvPr/>
            </p:nvSpPr>
            <p:spPr>
              <a:xfrm>
                <a:off x="4247280" y="1434960"/>
                <a:ext cx="173880" cy="301680"/>
              </a:xfrm>
              <a:custGeom>
                <a:avLst/>
                <a:gdLst/>
                <a:ahLst/>
                <a:rect l="0" t="0" r="r" b="b"/>
                <a:pathLst>
                  <a:path w="483" h="838">
                    <a:moveTo>
                      <a:pt x="248" y="14"/>
                    </a:moveTo>
                    <a:cubicBezTo>
                      <a:pt x="243" y="9"/>
                      <a:pt x="248" y="0"/>
                      <a:pt x="232" y="0"/>
                    </a:cubicBezTo>
                    <a:cubicBezTo>
                      <a:pt x="208" y="0"/>
                      <a:pt x="131" y="10"/>
                      <a:pt x="104" y="14"/>
                    </a:cubicBezTo>
                    <a:cubicBezTo>
                      <a:pt x="95" y="14"/>
                      <a:pt x="83" y="14"/>
                      <a:pt x="83" y="37"/>
                    </a:cubicBezTo>
                    <a:cubicBezTo>
                      <a:pt x="83" y="51"/>
                      <a:pt x="92" y="51"/>
                      <a:pt x="110" y="51"/>
                    </a:cubicBezTo>
                    <a:cubicBezTo>
                      <a:pt x="159" y="51"/>
                      <a:pt x="162" y="58"/>
                      <a:pt x="162" y="71"/>
                    </a:cubicBezTo>
                    <a:cubicBezTo>
                      <a:pt x="161" y="79"/>
                      <a:pt x="160" y="87"/>
                      <a:pt x="159" y="95"/>
                    </a:cubicBezTo>
                    <a:cubicBezTo>
                      <a:pt x="107" y="322"/>
                      <a:pt x="55" y="550"/>
                      <a:pt x="3" y="777"/>
                    </a:cubicBezTo>
                    <a:cubicBezTo>
                      <a:pt x="0" y="794"/>
                      <a:pt x="0" y="797"/>
                      <a:pt x="0" y="804"/>
                    </a:cubicBezTo>
                    <a:cubicBezTo>
                      <a:pt x="0" y="831"/>
                      <a:pt x="21" y="838"/>
                      <a:pt x="31" y="838"/>
                    </a:cubicBezTo>
                    <a:cubicBezTo>
                      <a:pt x="46" y="838"/>
                      <a:pt x="61" y="828"/>
                      <a:pt x="67" y="814"/>
                    </a:cubicBezTo>
                    <a:cubicBezTo>
                      <a:pt x="73" y="801"/>
                      <a:pt x="119" y="584"/>
                      <a:pt x="128" y="553"/>
                    </a:cubicBezTo>
                    <a:cubicBezTo>
                      <a:pt x="162" y="556"/>
                      <a:pt x="251" y="577"/>
                      <a:pt x="251" y="655"/>
                    </a:cubicBezTo>
                    <a:cubicBezTo>
                      <a:pt x="251" y="662"/>
                      <a:pt x="251" y="668"/>
                      <a:pt x="248" y="679"/>
                    </a:cubicBezTo>
                    <a:cubicBezTo>
                      <a:pt x="245" y="692"/>
                      <a:pt x="245" y="706"/>
                      <a:pt x="245" y="719"/>
                    </a:cubicBezTo>
                    <a:cubicBezTo>
                      <a:pt x="245" y="791"/>
                      <a:pt x="284" y="838"/>
                      <a:pt x="342" y="838"/>
                    </a:cubicBezTo>
                    <a:cubicBezTo>
                      <a:pt x="373" y="838"/>
                      <a:pt x="400" y="818"/>
                      <a:pt x="425" y="774"/>
                    </a:cubicBezTo>
                    <a:cubicBezTo>
                      <a:pt x="452" y="723"/>
                      <a:pt x="465" y="658"/>
                      <a:pt x="465" y="655"/>
                    </a:cubicBezTo>
                    <a:cubicBezTo>
                      <a:pt x="465" y="645"/>
                      <a:pt x="456" y="645"/>
                      <a:pt x="452" y="645"/>
                    </a:cubicBezTo>
                    <a:cubicBezTo>
                      <a:pt x="440" y="645"/>
                      <a:pt x="440" y="648"/>
                      <a:pt x="437" y="665"/>
                    </a:cubicBezTo>
                    <a:cubicBezTo>
                      <a:pt x="416" y="750"/>
                      <a:pt x="391" y="811"/>
                      <a:pt x="342" y="811"/>
                    </a:cubicBezTo>
                    <a:cubicBezTo>
                      <a:pt x="324" y="811"/>
                      <a:pt x="309" y="797"/>
                      <a:pt x="309" y="757"/>
                    </a:cubicBezTo>
                    <a:cubicBezTo>
                      <a:pt x="309" y="736"/>
                      <a:pt x="315" y="709"/>
                      <a:pt x="318" y="689"/>
                    </a:cubicBezTo>
                    <a:cubicBezTo>
                      <a:pt x="321" y="668"/>
                      <a:pt x="321" y="665"/>
                      <a:pt x="321" y="651"/>
                    </a:cubicBezTo>
                    <a:cubicBezTo>
                      <a:pt x="321" y="577"/>
                      <a:pt x="254" y="539"/>
                      <a:pt x="165" y="529"/>
                    </a:cubicBezTo>
                    <a:cubicBezTo>
                      <a:pt x="199" y="506"/>
                      <a:pt x="232" y="468"/>
                      <a:pt x="257" y="441"/>
                    </a:cubicBezTo>
                    <a:cubicBezTo>
                      <a:pt x="306" y="377"/>
                      <a:pt x="355" y="326"/>
                      <a:pt x="410" y="326"/>
                    </a:cubicBezTo>
                    <a:cubicBezTo>
                      <a:pt x="416" y="326"/>
                      <a:pt x="416" y="326"/>
                      <a:pt x="419" y="326"/>
                    </a:cubicBezTo>
                    <a:cubicBezTo>
                      <a:pt x="431" y="329"/>
                      <a:pt x="431" y="329"/>
                      <a:pt x="440" y="336"/>
                    </a:cubicBezTo>
                    <a:cubicBezTo>
                      <a:pt x="443" y="339"/>
                      <a:pt x="443" y="339"/>
                      <a:pt x="443" y="343"/>
                    </a:cubicBezTo>
                    <a:cubicBezTo>
                      <a:pt x="394" y="346"/>
                      <a:pt x="385" y="390"/>
                      <a:pt x="385" y="404"/>
                    </a:cubicBezTo>
                    <a:cubicBezTo>
                      <a:pt x="385" y="424"/>
                      <a:pt x="394" y="448"/>
                      <a:pt x="425" y="448"/>
                    </a:cubicBezTo>
                    <a:cubicBezTo>
                      <a:pt x="452" y="448"/>
                      <a:pt x="483" y="421"/>
                      <a:pt x="483" y="373"/>
                    </a:cubicBezTo>
                    <a:cubicBezTo>
                      <a:pt x="483" y="339"/>
                      <a:pt x="459" y="299"/>
                      <a:pt x="410" y="299"/>
                    </a:cubicBezTo>
                    <a:cubicBezTo>
                      <a:pt x="382" y="299"/>
                      <a:pt x="330" y="309"/>
                      <a:pt x="254" y="404"/>
                    </a:cubicBezTo>
                    <a:cubicBezTo>
                      <a:pt x="220" y="448"/>
                      <a:pt x="177" y="495"/>
                      <a:pt x="138" y="516"/>
                    </a:cubicBezTo>
                    <a:cubicBezTo>
                      <a:pt x="174" y="348"/>
                      <a:pt x="211" y="181"/>
                      <a:pt x="248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493" name=""/>
          <p:cNvGrpSpPr/>
          <p:nvPr/>
        </p:nvGrpSpPr>
        <p:grpSpPr>
          <a:xfrm>
            <a:off x="655920" y="2249280"/>
            <a:ext cx="4078080" cy="631080"/>
            <a:chOff x="655920" y="2249280"/>
            <a:chExt cx="4078080" cy="631080"/>
          </a:xfrm>
        </p:grpSpPr>
        <p:grpSp>
          <p:nvGrpSpPr>
            <p:cNvPr id="1494" name=""/>
            <p:cNvGrpSpPr/>
            <p:nvPr/>
          </p:nvGrpSpPr>
          <p:grpSpPr>
            <a:xfrm>
              <a:off x="655920" y="2249280"/>
              <a:ext cx="4078080" cy="631080"/>
              <a:chOff x="655920" y="2249280"/>
              <a:chExt cx="4078080" cy="631080"/>
            </a:xfrm>
          </p:grpSpPr>
          <p:sp>
            <p:nvSpPr>
              <p:cNvPr id="1495" name=""/>
              <p:cNvSpPr/>
              <p:nvPr/>
            </p:nvSpPr>
            <p:spPr>
              <a:xfrm>
                <a:off x="670680" y="2264040"/>
                <a:ext cx="4048560" cy="601560"/>
              </a:xfrm>
              <a:custGeom>
                <a:avLst/>
                <a:gdLst/>
                <a:ahLst/>
                <a:rect l="0" t="0" r="r" b="b"/>
                <a:pathLst>
                  <a:path w="11246" h="1671">
                    <a:moveTo>
                      <a:pt x="0" y="0"/>
                    </a:moveTo>
                    <a:cubicBezTo>
                      <a:pt x="3749" y="0"/>
                      <a:pt x="7498" y="0"/>
                      <a:pt x="11246" y="0"/>
                    </a:cubicBezTo>
                    <a:cubicBezTo>
                      <a:pt x="11246" y="557"/>
                      <a:pt x="11246" y="1114"/>
                      <a:pt x="11246" y="1671"/>
                    </a:cubicBezTo>
                    <a:cubicBezTo>
                      <a:pt x="7498" y="1671"/>
                      <a:pt x="3749" y="1671"/>
                      <a:pt x="0" y="1671"/>
                    </a:cubicBezTo>
                    <a:cubicBezTo>
                      <a:pt x="0" y="1114"/>
                      <a:pt x="0" y="55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96" name=""/>
              <p:cNvSpPr/>
              <p:nvPr/>
            </p:nvSpPr>
            <p:spPr>
              <a:xfrm>
                <a:off x="655920" y="2485080"/>
                <a:ext cx="208080" cy="195120"/>
              </a:xfrm>
              <a:custGeom>
                <a:avLst/>
                <a:gdLst/>
                <a:ahLst/>
                <a:rect l="0" t="0" r="r" b="b"/>
                <a:pathLst>
                  <a:path w="578" h="542">
                    <a:moveTo>
                      <a:pt x="535" y="356"/>
                    </a:moveTo>
                    <a:cubicBezTo>
                      <a:pt x="535" y="354"/>
                      <a:pt x="537" y="347"/>
                      <a:pt x="537" y="345"/>
                    </a:cubicBezTo>
                    <a:cubicBezTo>
                      <a:pt x="534" y="342"/>
                      <a:pt x="537" y="338"/>
                      <a:pt x="528" y="338"/>
                    </a:cubicBezTo>
                    <a:cubicBezTo>
                      <a:pt x="521" y="338"/>
                      <a:pt x="519" y="342"/>
                      <a:pt x="519" y="347"/>
                    </a:cubicBezTo>
                    <a:cubicBezTo>
                      <a:pt x="467" y="465"/>
                      <a:pt x="437" y="517"/>
                      <a:pt x="301" y="517"/>
                    </a:cubicBezTo>
                    <a:cubicBezTo>
                      <a:pt x="262" y="517"/>
                      <a:pt x="223" y="517"/>
                      <a:pt x="184" y="517"/>
                    </a:cubicBezTo>
                    <a:cubicBezTo>
                      <a:pt x="172" y="517"/>
                      <a:pt x="172" y="517"/>
                      <a:pt x="168" y="517"/>
                    </a:cubicBezTo>
                    <a:cubicBezTo>
                      <a:pt x="159" y="517"/>
                      <a:pt x="156" y="515"/>
                      <a:pt x="156" y="508"/>
                    </a:cubicBezTo>
                    <a:cubicBezTo>
                      <a:pt x="156" y="506"/>
                      <a:pt x="156" y="506"/>
                      <a:pt x="161" y="490"/>
                    </a:cubicBezTo>
                    <a:cubicBezTo>
                      <a:pt x="179" y="418"/>
                      <a:pt x="197" y="346"/>
                      <a:pt x="215" y="274"/>
                    </a:cubicBezTo>
                    <a:cubicBezTo>
                      <a:pt x="242" y="274"/>
                      <a:pt x="268" y="274"/>
                      <a:pt x="295" y="274"/>
                    </a:cubicBezTo>
                    <a:cubicBezTo>
                      <a:pt x="360" y="274"/>
                      <a:pt x="360" y="290"/>
                      <a:pt x="360" y="311"/>
                    </a:cubicBezTo>
                    <a:cubicBezTo>
                      <a:pt x="360" y="315"/>
                      <a:pt x="360" y="324"/>
                      <a:pt x="356" y="349"/>
                    </a:cubicBezTo>
                    <a:cubicBezTo>
                      <a:pt x="354" y="354"/>
                      <a:pt x="354" y="356"/>
                      <a:pt x="354" y="358"/>
                    </a:cubicBezTo>
                    <a:cubicBezTo>
                      <a:pt x="354" y="361"/>
                      <a:pt x="356" y="367"/>
                      <a:pt x="363" y="367"/>
                    </a:cubicBezTo>
                    <a:cubicBezTo>
                      <a:pt x="369" y="367"/>
                      <a:pt x="372" y="363"/>
                      <a:pt x="376" y="352"/>
                    </a:cubicBezTo>
                    <a:cubicBezTo>
                      <a:pt x="391" y="289"/>
                      <a:pt x="406" y="226"/>
                      <a:pt x="422" y="163"/>
                    </a:cubicBezTo>
                    <a:cubicBezTo>
                      <a:pt x="422" y="159"/>
                      <a:pt x="417" y="156"/>
                      <a:pt x="413" y="156"/>
                    </a:cubicBezTo>
                    <a:cubicBezTo>
                      <a:pt x="403" y="156"/>
                      <a:pt x="403" y="161"/>
                      <a:pt x="401" y="170"/>
                    </a:cubicBezTo>
                    <a:cubicBezTo>
                      <a:pt x="383" y="231"/>
                      <a:pt x="369" y="249"/>
                      <a:pt x="297" y="249"/>
                    </a:cubicBezTo>
                    <a:cubicBezTo>
                      <a:pt x="272" y="249"/>
                      <a:pt x="247" y="249"/>
                      <a:pt x="222" y="249"/>
                    </a:cubicBezTo>
                    <a:cubicBezTo>
                      <a:pt x="238" y="185"/>
                      <a:pt x="254" y="121"/>
                      <a:pt x="270" y="57"/>
                    </a:cubicBezTo>
                    <a:cubicBezTo>
                      <a:pt x="277" y="29"/>
                      <a:pt x="277" y="25"/>
                      <a:pt x="313" y="25"/>
                    </a:cubicBezTo>
                    <a:cubicBezTo>
                      <a:pt x="350" y="25"/>
                      <a:pt x="387" y="25"/>
                      <a:pt x="424" y="25"/>
                    </a:cubicBezTo>
                    <a:cubicBezTo>
                      <a:pt x="521" y="25"/>
                      <a:pt x="546" y="50"/>
                      <a:pt x="546" y="113"/>
                    </a:cubicBezTo>
                    <a:cubicBezTo>
                      <a:pt x="546" y="134"/>
                      <a:pt x="546" y="134"/>
                      <a:pt x="542" y="156"/>
                    </a:cubicBezTo>
                    <a:cubicBezTo>
                      <a:pt x="542" y="161"/>
                      <a:pt x="542" y="167"/>
                      <a:pt x="542" y="170"/>
                    </a:cubicBezTo>
                    <a:cubicBezTo>
                      <a:pt x="542" y="173"/>
                      <a:pt x="544" y="179"/>
                      <a:pt x="551" y="179"/>
                    </a:cubicBezTo>
                    <a:cubicBezTo>
                      <a:pt x="560" y="179"/>
                      <a:pt x="560" y="175"/>
                      <a:pt x="562" y="161"/>
                    </a:cubicBezTo>
                    <a:cubicBezTo>
                      <a:pt x="567" y="115"/>
                      <a:pt x="573" y="69"/>
                      <a:pt x="578" y="23"/>
                    </a:cubicBezTo>
                    <a:cubicBezTo>
                      <a:pt x="580" y="0"/>
                      <a:pt x="576" y="0"/>
                      <a:pt x="555" y="0"/>
                    </a:cubicBezTo>
                    <a:cubicBezTo>
                      <a:pt x="422" y="0"/>
                      <a:pt x="288" y="0"/>
                      <a:pt x="154" y="0"/>
                    </a:cubicBezTo>
                    <a:cubicBezTo>
                      <a:pt x="138" y="0"/>
                      <a:pt x="129" y="0"/>
                      <a:pt x="129" y="18"/>
                    </a:cubicBezTo>
                    <a:cubicBezTo>
                      <a:pt x="129" y="25"/>
                      <a:pt x="138" y="25"/>
                      <a:pt x="152" y="25"/>
                    </a:cubicBezTo>
                    <a:cubicBezTo>
                      <a:pt x="181" y="25"/>
                      <a:pt x="204" y="25"/>
                      <a:pt x="204" y="41"/>
                    </a:cubicBezTo>
                    <a:cubicBezTo>
                      <a:pt x="204" y="43"/>
                      <a:pt x="204" y="45"/>
                      <a:pt x="199" y="59"/>
                    </a:cubicBezTo>
                    <a:cubicBezTo>
                      <a:pt x="165" y="200"/>
                      <a:pt x="130" y="340"/>
                      <a:pt x="95" y="481"/>
                    </a:cubicBezTo>
                    <a:cubicBezTo>
                      <a:pt x="88" y="510"/>
                      <a:pt x="86" y="517"/>
                      <a:pt x="23" y="517"/>
                    </a:cubicBezTo>
                    <a:cubicBezTo>
                      <a:pt x="9" y="517"/>
                      <a:pt x="0" y="517"/>
                      <a:pt x="0" y="533"/>
                    </a:cubicBezTo>
                    <a:cubicBezTo>
                      <a:pt x="0" y="542"/>
                      <a:pt x="7" y="542"/>
                      <a:pt x="23" y="542"/>
                    </a:cubicBezTo>
                    <a:cubicBezTo>
                      <a:pt x="160" y="542"/>
                      <a:pt x="298" y="542"/>
                      <a:pt x="435" y="542"/>
                    </a:cubicBezTo>
                    <a:cubicBezTo>
                      <a:pt x="456" y="542"/>
                      <a:pt x="456" y="542"/>
                      <a:pt x="460" y="528"/>
                    </a:cubicBezTo>
                    <a:cubicBezTo>
                      <a:pt x="485" y="471"/>
                      <a:pt x="510" y="414"/>
                      <a:pt x="535" y="3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97" name=""/>
              <p:cNvSpPr/>
              <p:nvPr/>
            </p:nvSpPr>
            <p:spPr>
              <a:xfrm>
                <a:off x="871200" y="2586600"/>
                <a:ext cx="153360" cy="137160"/>
              </a:xfrm>
              <a:custGeom>
                <a:avLst/>
                <a:gdLst/>
                <a:ahLst/>
                <a:rect l="0" t="0" r="r" b="b"/>
                <a:pathLst>
                  <a:path w="426" h="381">
                    <a:moveTo>
                      <a:pt x="66" y="338"/>
                    </a:moveTo>
                    <a:cubicBezTo>
                      <a:pt x="61" y="356"/>
                      <a:pt x="59" y="361"/>
                      <a:pt x="16" y="361"/>
                    </a:cubicBezTo>
                    <a:cubicBezTo>
                      <a:pt x="7" y="361"/>
                      <a:pt x="0" y="361"/>
                      <a:pt x="0" y="372"/>
                    </a:cubicBezTo>
                    <a:cubicBezTo>
                      <a:pt x="0" y="381"/>
                      <a:pt x="7" y="381"/>
                      <a:pt x="16" y="381"/>
                    </a:cubicBezTo>
                    <a:cubicBezTo>
                      <a:pt x="88" y="381"/>
                      <a:pt x="161" y="381"/>
                      <a:pt x="233" y="381"/>
                    </a:cubicBezTo>
                    <a:cubicBezTo>
                      <a:pt x="326" y="381"/>
                      <a:pt x="399" y="318"/>
                      <a:pt x="399" y="261"/>
                    </a:cubicBezTo>
                    <a:cubicBezTo>
                      <a:pt x="399" y="222"/>
                      <a:pt x="363" y="188"/>
                      <a:pt x="304" y="181"/>
                    </a:cubicBezTo>
                    <a:cubicBezTo>
                      <a:pt x="369" y="170"/>
                      <a:pt x="426" y="127"/>
                      <a:pt x="426" y="79"/>
                    </a:cubicBezTo>
                    <a:cubicBezTo>
                      <a:pt x="426" y="36"/>
                      <a:pt x="383" y="0"/>
                      <a:pt x="311" y="0"/>
                    </a:cubicBezTo>
                    <a:cubicBezTo>
                      <a:pt x="243" y="0"/>
                      <a:pt x="176" y="0"/>
                      <a:pt x="109" y="0"/>
                    </a:cubicBezTo>
                    <a:cubicBezTo>
                      <a:pt x="97" y="0"/>
                      <a:pt x="91" y="0"/>
                      <a:pt x="91" y="11"/>
                    </a:cubicBezTo>
                    <a:cubicBezTo>
                      <a:pt x="91" y="20"/>
                      <a:pt x="97" y="20"/>
                      <a:pt x="109" y="20"/>
                    </a:cubicBezTo>
                    <a:cubicBezTo>
                      <a:pt x="116" y="20"/>
                      <a:pt x="120" y="20"/>
                      <a:pt x="129" y="20"/>
                    </a:cubicBezTo>
                    <a:cubicBezTo>
                      <a:pt x="141" y="23"/>
                      <a:pt x="143" y="23"/>
                      <a:pt x="143" y="29"/>
                    </a:cubicBezTo>
                    <a:cubicBezTo>
                      <a:pt x="142" y="33"/>
                      <a:pt x="143" y="34"/>
                      <a:pt x="141" y="41"/>
                    </a:cubicBezTo>
                    <a:cubicBezTo>
                      <a:pt x="116" y="140"/>
                      <a:pt x="91" y="239"/>
                      <a:pt x="66" y="338"/>
                    </a:cubicBezTo>
                    <a:moveTo>
                      <a:pt x="154" y="175"/>
                    </a:moveTo>
                    <a:cubicBezTo>
                      <a:pt x="165" y="129"/>
                      <a:pt x="177" y="84"/>
                      <a:pt x="188" y="39"/>
                    </a:cubicBezTo>
                    <a:cubicBezTo>
                      <a:pt x="193" y="23"/>
                      <a:pt x="195" y="20"/>
                      <a:pt x="218" y="20"/>
                    </a:cubicBezTo>
                    <a:cubicBezTo>
                      <a:pt x="246" y="20"/>
                      <a:pt x="273" y="20"/>
                      <a:pt x="301" y="20"/>
                    </a:cubicBezTo>
                    <a:cubicBezTo>
                      <a:pt x="358" y="20"/>
                      <a:pt x="372" y="57"/>
                      <a:pt x="372" y="79"/>
                    </a:cubicBezTo>
                    <a:cubicBezTo>
                      <a:pt x="372" y="125"/>
                      <a:pt x="322" y="175"/>
                      <a:pt x="247" y="175"/>
                    </a:cubicBezTo>
                    <a:cubicBezTo>
                      <a:pt x="216" y="175"/>
                      <a:pt x="185" y="175"/>
                      <a:pt x="154" y="175"/>
                    </a:cubicBezTo>
                    <a:moveTo>
                      <a:pt x="129" y="361"/>
                    </a:moveTo>
                    <a:cubicBezTo>
                      <a:pt x="111" y="361"/>
                      <a:pt x="111" y="361"/>
                      <a:pt x="111" y="356"/>
                    </a:cubicBezTo>
                    <a:cubicBezTo>
                      <a:pt x="111" y="354"/>
                      <a:pt x="111" y="352"/>
                      <a:pt x="113" y="342"/>
                    </a:cubicBezTo>
                    <a:cubicBezTo>
                      <a:pt x="126" y="292"/>
                      <a:pt x="139" y="241"/>
                      <a:pt x="152" y="191"/>
                    </a:cubicBezTo>
                    <a:cubicBezTo>
                      <a:pt x="191" y="191"/>
                      <a:pt x="230" y="191"/>
                      <a:pt x="270" y="191"/>
                    </a:cubicBezTo>
                    <a:cubicBezTo>
                      <a:pt x="322" y="191"/>
                      <a:pt x="342" y="225"/>
                      <a:pt x="342" y="259"/>
                    </a:cubicBezTo>
                    <a:cubicBezTo>
                      <a:pt x="342" y="313"/>
                      <a:pt x="286" y="361"/>
                      <a:pt x="218" y="361"/>
                    </a:cubicBezTo>
                    <a:cubicBezTo>
                      <a:pt x="188" y="361"/>
                      <a:pt x="159" y="361"/>
                      <a:pt x="129" y="36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98" name=""/>
              <p:cNvSpPr/>
              <p:nvPr/>
            </p:nvSpPr>
            <p:spPr>
              <a:xfrm>
                <a:off x="1082520" y="2465640"/>
                <a:ext cx="66240" cy="286560"/>
              </a:xfrm>
              <a:custGeom>
                <a:avLst/>
                <a:gdLst/>
                <a:ahLst/>
                <a:rect l="0" t="0" r="r" b="b"/>
                <a:pathLst>
                  <a:path w="184" h="796">
                    <a:moveTo>
                      <a:pt x="184" y="787"/>
                    </a:moveTo>
                    <a:cubicBezTo>
                      <a:pt x="184" y="785"/>
                      <a:pt x="184" y="785"/>
                      <a:pt x="170" y="771"/>
                    </a:cubicBezTo>
                    <a:cubicBezTo>
                      <a:pt x="70" y="669"/>
                      <a:pt x="45" y="519"/>
                      <a:pt x="45" y="397"/>
                    </a:cubicBezTo>
                    <a:cubicBezTo>
                      <a:pt x="45" y="259"/>
                      <a:pt x="77" y="120"/>
                      <a:pt x="175" y="20"/>
                    </a:cubicBezTo>
                    <a:cubicBezTo>
                      <a:pt x="184" y="11"/>
                      <a:pt x="184" y="9"/>
                      <a:pt x="184" y="7"/>
                    </a:cubicBezTo>
                    <a:cubicBezTo>
                      <a:pt x="184" y="2"/>
                      <a:pt x="181" y="0"/>
                      <a:pt x="177" y="0"/>
                    </a:cubicBezTo>
                    <a:cubicBezTo>
                      <a:pt x="168" y="0"/>
                      <a:pt x="97" y="54"/>
                      <a:pt x="50" y="154"/>
                    </a:cubicBezTo>
                    <a:cubicBezTo>
                      <a:pt x="9" y="243"/>
                      <a:pt x="0" y="331"/>
                      <a:pt x="0" y="397"/>
                    </a:cubicBezTo>
                    <a:cubicBezTo>
                      <a:pt x="0" y="460"/>
                      <a:pt x="9" y="556"/>
                      <a:pt x="52" y="646"/>
                    </a:cubicBezTo>
                    <a:cubicBezTo>
                      <a:pt x="100" y="744"/>
                      <a:pt x="168" y="796"/>
                      <a:pt x="177" y="796"/>
                    </a:cubicBezTo>
                    <a:cubicBezTo>
                      <a:pt x="181" y="796"/>
                      <a:pt x="184" y="794"/>
                      <a:pt x="184" y="7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99" name=""/>
              <p:cNvSpPr/>
              <p:nvPr/>
            </p:nvSpPr>
            <p:spPr>
              <a:xfrm>
                <a:off x="1181520" y="2481840"/>
                <a:ext cx="129600" cy="201600"/>
              </a:xfrm>
              <a:custGeom>
                <a:avLst/>
                <a:gdLst/>
                <a:ahLst/>
                <a:rect l="0" t="0" r="r" b="b"/>
                <a:pathLst>
                  <a:path w="360" h="560">
                    <a:moveTo>
                      <a:pt x="186" y="7"/>
                    </a:moveTo>
                    <a:cubicBezTo>
                      <a:pt x="182" y="5"/>
                      <a:pt x="186" y="0"/>
                      <a:pt x="175" y="0"/>
                    </a:cubicBezTo>
                    <a:cubicBezTo>
                      <a:pt x="156" y="0"/>
                      <a:pt x="97" y="5"/>
                      <a:pt x="77" y="7"/>
                    </a:cubicBezTo>
                    <a:cubicBezTo>
                      <a:pt x="70" y="7"/>
                      <a:pt x="61" y="9"/>
                      <a:pt x="61" y="23"/>
                    </a:cubicBezTo>
                    <a:cubicBezTo>
                      <a:pt x="61" y="32"/>
                      <a:pt x="70" y="32"/>
                      <a:pt x="82" y="32"/>
                    </a:cubicBezTo>
                    <a:cubicBezTo>
                      <a:pt x="120" y="32"/>
                      <a:pt x="120" y="39"/>
                      <a:pt x="120" y="45"/>
                    </a:cubicBezTo>
                    <a:cubicBezTo>
                      <a:pt x="119" y="51"/>
                      <a:pt x="119" y="56"/>
                      <a:pt x="118" y="61"/>
                    </a:cubicBezTo>
                    <a:cubicBezTo>
                      <a:pt x="79" y="214"/>
                      <a:pt x="41" y="367"/>
                      <a:pt x="2" y="519"/>
                    </a:cubicBezTo>
                    <a:cubicBezTo>
                      <a:pt x="0" y="531"/>
                      <a:pt x="0" y="533"/>
                      <a:pt x="0" y="537"/>
                    </a:cubicBezTo>
                    <a:cubicBezTo>
                      <a:pt x="0" y="556"/>
                      <a:pt x="16" y="560"/>
                      <a:pt x="23" y="560"/>
                    </a:cubicBezTo>
                    <a:cubicBezTo>
                      <a:pt x="34" y="560"/>
                      <a:pt x="45" y="553"/>
                      <a:pt x="50" y="544"/>
                    </a:cubicBezTo>
                    <a:cubicBezTo>
                      <a:pt x="54" y="535"/>
                      <a:pt x="91" y="390"/>
                      <a:pt x="95" y="370"/>
                    </a:cubicBezTo>
                    <a:cubicBezTo>
                      <a:pt x="122" y="372"/>
                      <a:pt x="188" y="383"/>
                      <a:pt x="188" y="438"/>
                    </a:cubicBezTo>
                    <a:cubicBezTo>
                      <a:pt x="188" y="442"/>
                      <a:pt x="188" y="445"/>
                      <a:pt x="186" y="454"/>
                    </a:cubicBezTo>
                    <a:cubicBezTo>
                      <a:pt x="184" y="463"/>
                      <a:pt x="181" y="472"/>
                      <a:pt x="181" y="481"/>
                    </a:cubicBezTo>
                    <a:cubicBezTo>
                      <a:pt x="181" y="528"/>
                      <a:pt x="213" y="560"/>
                      <a:pt x="254" y="560"/>
                    </a:cubicBezTo>
                    <a:cubicBezTo>
                      <a:pt x="279" y="560"/>
                      <a:pt x="301" y="547"/>
                      <a:pt x="317" y="517"/>
                    </a:cubicBezTo>
                    <a:cubicBezTo>
                      <a:pt x="338" y="483"/>
                      <a:pt x="347" y="440"/>
                      <a:pt x="347" y="438"/>
                    </a:cubicBezTo>
                    <a:cubicBezTo>
                      <a:pt x="347" y="429"/>
                      <a:pt x="340" y="429"/>
                      <a:pt x="338" y="429"/>
                    </a:cubicBezTo>
                    <a:cubicBezTo>
                      <a:pt x="329" y="429"/>
                      <a:pt x="329" y="433"/>
                      <a:pt x="326" y="445"/>
                    </a:cubicBezTo>
                    <a:cubicBezTo>
                      <a:pt x="311" y="501"/>
                      <a:pt x="292" y="542"/>
                      <a:pt x="256" y="542"/>
                    </a:cubicBezTo>
                    <a:cubicBezTo>
                      <a:pt x="243" y="542"/>
                      <a:pt x="231" y="533"/>
                      <a:pt x="231" y="506"/>
                    </a:cubicBezTo>
                    <a:cubicBezTo>
                      <a:pt x="231" y="492"/>
                      <a:pt x="233" y="474"/>
                      <a:pt x="238" y="460"/>
                    </a:cubicBezTo>
                    <a:cubicBezTo>
                      <a:pt x="240" y="447"/>
                      <a:pt x="240" y="445"/>
                      <a:pt x="240" y="435"/>
                    </a:cubicBezTo>
                    <a:cubicBezTo>
                      <a:pt x="240" y="383"/>
                      <a:pt x="190" y="361"/>
                      <a:pt x="122" y="352"/>
                    </a:cubicBezTo>
                    <a:cubicBezTo>
                      <a:pt x="147" y="338"/>
                      <a:pt x="172" y="313"/>
                      <a:pt x="190" y="293"/>
                    </a:cubicBezTo>
                    <a:cubicBezTo>
                      <a:pt x="229" y="252"/>
                      <a:pt x="265" y="218"/>
                      <a:pt x="306" y="218"/>
                    </a:cubicBezTo>
                    <a:cubicBezTo>
                      <a:pt x="311" y="218"/>
                      <a:pt x="311" y="218"/>
                      <a:pt x="313" y="218"/>
                    </a:cubicBezTo>
                    <a:cubicBezTo>
                      <a:pt x="322" y="220"/>
                      <a:pt x="322" y="220"/>
                      <a:pt x="329" y="225"/>
                    </a:cubicBezTo>
                    <a:cubicBezTo>
                      <a:pt x="331" y="225"/>
                      <a:pt x="331" y="227"/>
                      <a:pt x="333" y="227"/>
                    </a:cubicBezTo>
                    <a:cubicBezTo>
                      <a:pt x="295" y="229"/>
                      <a:pt x="288" y="261"/>
                      <a:pt x="288" y="270"/>
                    </a:cubicBezTo>
                    <a:cubicBezTo>
                      <a:pt x="288" y="283"/>
                      <a:pt x="295" y="299"/>
                      <a:pt x="317" y="299"/>
                    </a:cubicBezTo>
                    <a:cubicBezTo>
                      <a:pt x="338" y="299"/>
                      <a:pt x="360" y="281"/>
                      <a:pt x="360" y="249"/>
                    </a:cubicBezTo>
                    <a:cubicBezTo>
                      <a:pt x="360" y="227"/>
                      <a:pt x="342" y="200"/>
                      <a:pt x="306" y="200"/>
                    </a:cubicBezTo>
                    <a:cubicBezTo>
                      <a:pt x="283" y="200"/>
                      <a:pt x="247" y="206"/>
                      <a:pt x="190" y="270"/>
                    </a:cubicBezTo>
                    <a:cubicBezTo>
                      <a:pt x="163" y="299"/>
                      <a:pt x="131" y="331"/>
                      <a:pt x="102" y="345"/>
                    </a:cubicBezTo>
                    <a:cubicBezTo>
                      <a:pt x="130" y="232"/>
                      <a:pt x="158" y="119"/>
                      <a:pt x="186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00" name=""/>
              <p:cNvSpPr/>
              <p:nvPr/>
            </p:nvSpPr>
            <p:spPr>
              <a:xfrm>
                <a:off x="1340640" y="2465640"/>
                <a:ext cx="66240" cy="286560"/>
              </a:xfrm>
              <a:custGeom>
                <a:avLst/>
                <a:gdLst/>
                <a:ahLst/>
                <a:rect l="0" t="0" r="r" b="b"/>
                <a:pathLst>
                  <a:path w="184" h="796">
                    <a:moveTo>
                      <a:pt x="184" y="397"/>
                    </a:moveTo>
                    <a:cubicBezTo>
                      <a:pt x="184" y="336"/>
                      <a:pt x="175" y="240"/>
                      <a:pt x="131" y="150"/>
                    </a:cubicBezTo>
                    <a:cubicBezTo>
                      <a:pt x="84" y="52"/>
                      <a:pt x="16" y="0"/>
                      <a:pt x="7" y="0"/>
                    </a:cubicBezTo>
                    <a:cubicBezTo>
                      <a:pt x="2" y="0"/>
                      <a:pt x="0" y="2"/>
                      <a:pt x="0" y="7"/>
                    </a:cubicBezTo>
                    <a:cubicBezTo>
                      <a:pt x="0" y="9"/>
                      <a:pt x="0" y="11"/>
                      <a:pt x="14" y="27"/>
                    </a:cubicBezTo>
                    <a:cubicBezTo>
                      <a:pt x="93" y="104"/>
                      <a:pt x="138" y="231"/>
                      <a:pt x="138" y="397"/>
                    </a:cubicBezTo>
                    <a:cubicBezTo>
                      <a:pt x="138" y="533"/>
                      <a:pt x="109" y="674"/>
                      <a:pt x="9" y="773"/>
                    </a:cubicBezTo>
                    <a:cubicBezTo>
                      <a:pt x="0" y="785"/>
                      <a:pt x="0" y="785"/>
                      <a:pt x="0" y="787"/>
                    </a:cubicBezTo>
                    <a:cubicBezTo>
                      <a:pt x="0" y="794"/>
                      <a:pt x="2" y="796"/>
                      <a:pt x="7" y="796"/>
                    </a:cubicBezTo>
                    <a:cubicBezTo>
                      <a:pt x="16" y="796"/>
                      <a:pt x="86" y="742"/>
                      <a:pt x="134" y="640"/>
                    </a:cubicBezTo>
                    <a:cubicBezTo>
                      <a:pt x="175" y="553"/>
                      <a:pt x="184" y="465"/>
                      <a:pt x="184" y="39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01" name=""/>
              <p:cNvSpPr/>
              <p:nvPr/>
            </p:nvSpPr>
            <p:spPr>
              <a:xfrm>
                <a:off x="1530720" y="2575080"/>
                <a:ext cx="191880" cy="66960"/>
              </a:xfrm>
              <a:custGeom>
                <a:avLst/>
                <a:gdLst/>
                <a:ahLst/>
                <a:rect l="0" t="0" r="r" b="b"/>
                <a:pathLst>
                  <a:path w="533" h="186">
                    <a:moveTo>
                      <a:pt x="533" y="27"/>
                    </a:moveTo>
                    <a:cubicBezTo>
                      <a:pt x="533" y="9"/>
                      <a:pt x="528" y="2"/>
                      <a:pt x="521" y="2"/>
                    </a:cubicBezTo>
                    <a:cubicBezTo>
                      <a:pt x="517" y="2"/>
                      <a:pt x="510" y="7"/>
                      <a:pt x="510" y="23"/>
                    </a:cubicBezTo>
                    <a:cubicBezTo>
                      <a:pt x="505" y="100"/>
                      <a:pt x="453" y="143"/>
                      <a:pt x="399" y="143"/>
                    </a:cubicBezTo>
                    <a:cubicBezTo>
                      <a:pt x="347" y="143"/>
                      <a:pt x="311" y="109"/>
                      <a:pt x="270" y="75"/>
                    </a:cubicBezTo>
                    <a:cubicBezTo>
                      <a:pt x="229" y="39"/>
                      <a:pt x="188" y="0"/>
                      <a:pt x="134" y="0"/>
                    </a:cubicBezTo>
                    <a:cubicBezTo>
                      <a:pt x="48" y="0"/>
                      <a:pt x="0" y="88"/>
                      <a:pt x="0" y="161"/>
                    </a:cubicBezTo>
                    <a:cubicBezTo>
                      <a:pt x="0" y="186"/>
                      <a:pt x="8" y="178"/>
                      <a:pt x="11" y="186"/>
                    </a:cubicBezTo>
                    <a:cubicBezTo>
                      <a:pt x="20" y="186"/>
                      <a:pt x="23" y="170"/>
                      <a:pt x="23" y="168"/>
                    </a:cubicBezTo>
                    <a:cubicBezTo>
                      <a:pt x="27" y="79"/>
                      <a:pt x="86" y="45"/>
                      <a:pt x="134" y="45"/>
                    </a:cubicBezTo>
                    <a:cubicBezTo>
                      <a:pt x="184" y="45"/>
                      <a:pt x="222" y="79"/>
                      <a:pt x="263" y="113"/>
                    </a:cubicBezTo>
                    <a:cubicBezTo>
                      <a:pt x="301" y="150"/>
                      <a:pt x="345" y="186"/>
                      <a:pt x="399" y="186"/>
                    </a:cubicBezTo>
                    <a:cubicBezTo>
                      <a:pt x="485" y="186"/>
                      <a:pt x="533" y="100"/>
                      <a:pt x="533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1960" bIns="21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02" name=""/>
              <p:cNvSpPr/>
              <p:nvPr/>
            </p:nvSpPr>
            <p:spPr>
              <a:xfrm>
                <a:off x="1864440" y="2291040"/>
                <a:ext cx="204840" cy="195840"/>
              </a:xfrm>
              <a:custGeom>
                <a:avLst/>
                <a:gdLst/>
                <a:ahLst/>
                <a:rect l="0" t="0" r="r" b="b"/>
                <a:pathLst>
                  <a:path w="569" h="544">
                    <a:moveTo>
                      <a:pt x="93" y="481"/>
                    </a:moveTo>
                    <a:cubicBezTo>
                      <a:pt x="86" y="513"/>
                      <a:pt x="84" y="519"/>
                      <a:pt x="20" y="519"/>
                    </a:cubicBezTo>
                    <a:cubicBezTo>
                      <a:pt x="7" y="519"/>
                      <a:pt x="0" y="519"/>
                      <a:pt x="0" y="535"/>
                    </a:cubicBezTo>
                    <a:cubicBezTo>
                      <a:pt x="0" y="544"/>
                      <a:pt x="7" y="544"/>
                      <a:pt x="20" y="544"/>
                    </a:cubicBezTo>
                    <a:cubicBezTo>
                      <a:pt x="116" y="544"/>
                      <a:pt x="211" y="544"/>
                      <a:pt x="306" y="544"/>
                    </a:cubicBezTo>
                    <a:cubicBezTo>
                      <a:pt x="431" y="544"/>
                      <a:pt x="526" y="449"/>
                      <a:pt x="526" y="372"/>
                    </a:cubicBezTo>
                    <a:cubicBezTo>
                      <a:pt x="526" y="315"/>
                      <a:pt x="478" y="268"/>
                      <a:pt x="401" y="259"/>
                    </a:cubicBezTo>
                    <a:cubicBezTo>
                      <a:pt x="485" y="245"/>
                      <a:pt x="569" y="186"/>
                      <a:pt x="569" y="109"/>
                    </a:cubicBezTo>
                    <a:cubicBezTo>
                      <a:pt x="569" y="50"/>
                      <a:pt x="514" y="0"/>
                      <a:pt x="419" y="0"/>
                    </a:cubicBezTo>
                    <a:cubicBezTo>
                      <a:pt x="330" y="0"/>
                      <a:pt x="241" y="0"/>
                      <a:pt x="152" y="0"/>
                    </a:cubicBezTo>
                    <a:cubicBezTo>
                      <a:pt x="138" y="0"/>
                      <a:pt x="129" y="0"/>
                      <a:pt x="129" y="16"/>
                    </a:cubicBezTo>
                    <a:cubicBezTo>
                      <a:pt x="129" y="25"/>
                      <a:pt x="136" y="25"/>
                      <a:pt x="152" y="25"/>
                    </a:cubicBezTo>
                    <a:cubicBezTo>
                      <a:pt x="154" y="25"/>
                      <a:pt x="168" y="25"/>
                      <a:pt x="181" y="27"/>
                    </a:cubicBezTo>
                    <a:cubicBezTo>
                      <a:pt x="197" y="27"/>
                      <a:pt x="204" y="29"/>
                      <a:pt x="204" y="39"/>
                    </a:cubicBezTo>
                    <a:cubicBezTo>
                      <a:pt x="204" y="43"/>
                      <a:pt x="202" y="45"/>
                      <a:pt x="199" y="54"/>
                    </a:cubicBezTo>
                    <a:cubicBezTo>
                      <a:pt x="164" y="197"/>
                      <a:pt x="128" y="339"/>
                      <a:pt x="93" y="481"/>
                    </a:cubicBezTo>
                    <a:moveTo>
                      <a:pt x="213" y="252"/>
                    </a:moveTo>
                    <a:cubicBezTo>
                      <a:pt x="230" y="186"/>
                      <a:pt x="246" y="120"/>
                      <a:pt x="263" y="54"/>
                    </a:cubicBezTo>
                    <a:cubicBezTo>
                      <a:pt x="270" y="27"/>
                      <a:pt x="272" y="25"/>
                      <a:pt x="306" y="25"/>
                    </a:cubicBezTo>
                    <a:cubicBezTo>
                      <a:pt x="340" y="25"/>
                      <a:pt x="374" y="25"/>
                      <a:pt x="408" y="25"/>
                    </a:cubicBezTo>
                    <a:cubicBezTo>
                      <a:pt x="478" y="25"/>
                      <a:pt x="496" y="73"/>
                      <a:pt x="496" y="107"/>
                    </a:cubicBezTo>
                    <a:cubicBezTo>
                      <a:pt x="496" y="177"/>
                      <a:pt x="426" y="252"/>
                      <a:pt x="331" y="252"/>
                    </a:cubicBezTo>
                    <a:cubicBezTo>
                      <a:pt x="292" y="252"/>
                      <a:pt x="252" y="252"/>
                      <a:pt x="213" y="252"/>
                    </a:cubicBezTo>
                    <a:moveTo>
                      <a:pt x="177" y="519"/>
                    </a:moveTo>
                    <a:cubicBezTo>
                      <a:pt x="168" y="519"/>
                      <a:pt x="165" y="519"/>
                      <a:pt x="161" y="517"/>
                    </a:cubicBezTo>
                    <a:cubicBezTo>
                      <a:pt x="152" y="517"/>
                      <a:pt x="150" y="517"/>
                      <a:pt x="150" y="510"/>
                    </a:cubicBezTo>
                    <a:cubicBezTo>
                      <a:pt x="150" y="508"/>
                      <a:pt x="150" y="506"/>
                      <a:pt x="154" y="492"/>
                    </a:cubicBezTo>
                    <a:cubicBezTo>
                      <a:pt x="172" y="418"/>
                      <a:pt x="190" y="344"/>
                      <a:pt x="209" y="270"/>
                    </a:cubicBezTo>
                    <a:cubicBezTo>
                      <a:pt x="259" y="270"/>
                      <a:pt x="310" y="270"/>
                      <a:pt x="360" y="270"/>
                    </a:cubicBezTo>
                    <a:cubicBezTo>
                      <a:pt x="435" y="270"/>
                      <a:pt x="451" y="329"/>
                      <a:pt x="451" y="363"/>
                    </a:cubicBezTo>
                    <a:cubicBezTo>
                      <a:pt x="451" y="442"/>
                      <a:pt x="381" y="519"/>
                      <a:pt x="286" y="519"/>
                    </a:cubicBezTo>
                    <a:cubicBezTo>
                      <a:pt x="249" y="519"/>
                      <a:pt x="213" y="519"/>
                      <a:pt x="177" y="5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03" name=""/>
              <p:cNvSpPr/>
              <p:nvPr/>
            </p:nvSpPr>
            <p:spPr>
              <a:xfrm>
                <a:off x="2097000" y="2249280"/>
                <a:ext cx="88200" cy="133200"/>
              </a:xfrm>
              <a:custGeom>
                <a:avLst/>
                <a:gdLst/>
                <a:ahLst/>
                <a:rect l="0" t="0" r="r" b="b"/>
                <a:pathLst>
                  <a:path w="245" h="370">
                    <a:moveTo>
                      <a:pt x="245" y="270"/>
                    </a:moveTo>
                    <a:cubicBezTo>
                      <a:pt x="239" y="270"/>
                      <a:pt x="233" y="270"/>
                      <a:pt x="227" y="270"/>
                    </a:cubicBezTo>
                    <a:cubicBezTo>
                      <a:pt x="224" y="281"/>
                      <a:pt x="220" y="315"/>
                      <a:pt x="213" y="320"/>
                    </a:cubicBezTo>
                    <a:cubicBezTo>
                      <a:pt x="209" y="322"/>
                      <a:pt x="165" y="322"/>
                      <a:pt x="156" y="322"/>
                    </a:cubicBezTo>
                    <a:cubicBezTo>
                      <a:pt x="122" y="322"/>
                      <a:pt x="88" y="322"/>
                      <a:pt x="54" y="322"/>
                    </a:cubicBezTo>
                    <a:cubicBezTo>
                      <a:pt x="113" y="272"/>
                      <a:pt x="131" y="256"/>
                      <a:pt x="165" y="229"/>
                    </a:cubicBezTo>
                    <a:cubicBezTo>
                      <a:pt x="206" y="197"/>
                      <a:pt x="245" y="161"/>
                      <a:pt x="245" y="109"/>
                    </a:cubicBezTo>
                    <a:cubicBezTo>
                      <a:pt x="245" y="41"/>
                      <a:pt x="186" y="0"/>
                      <a:pt x="116" y="0"/>
                    </a:cubicBezTo>
                    <a:cubicBezTo>
                      <a:pt x="45" y="0"/>
                      <a:pt x="0" y="50"/>
                      <a:pt x="0" y="100"/>
                    </a:cubicBezTo>
                    <a:cubicBezTo>
                      <a:pt x="0" y="129"/>
                      <a:pt x="23" y="132"/>
                      <a:pt x="29" y="132"/>
                    </a:cubicBezTo>
                    <a:cubicBezTo>
                      <a:pt x="43" y="132"/>
                      <a:pt x="59" y="122"/>
                      <a:pt x="59" y="102"/>
                    </a:cubicBezTo>
                    <a:cubicBezTo>
                      <a:pt x="59" y="93"/>
                      <a:pt x="54" y="73"/>
                      <a:pt x="25" y="73"/>
                    </a:cubicBezTo>
                    <a:cubicBezTo>
                      <a:pt x="43" y="32"/>
                      <a:pt x="82" y="20"/>
                      <a:pt x="107" y="20"/>
                    </a:cubicBezTo>
                    <a:cubicBezTo>
                      <a:pt x="163" y="20"/>
                      <a:pt x="190" y="64"/>
                      <a:pt x="190" y="109"/>
                    </a:cubicBezTo>
                    <a:cubicBezTo>
                      <a:pt x="190" y="156"/>
                      <a:pt x="156" y="195"/>
                      <a:pt x="138" y="215"/>
                    </a:cubicBezTo>
                    <a:cubicBezTo>
                      <a:pt x="94" y="260"/>
                      <a:pt x="49" y="305"/>
                      <a:pt x="5" y="349"/>
                    </a:cubicBezTo>
                    <a:cubicBezTo>
                      <a:pt x="0" y="354"/>
                      <a:pt x="0" y="354"/>
                      <a:pt x="0" y="370"/>
                    </a:cubicBezTo>
                    <a:cubicBezTo>
                      <a:pt x="76" y="370"/>
                      <a:pt x="153" y="370"/>
                      <a:pt x="229" y="370"/>
                    </a:cubicBezTo>
                    <a:cubicBezTo>
                      <a:pt x="234" y="336"/>
                      <a:pt x="239" y="303"/>
                      <a:pt x="245" y="2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04" name=""/>
              <p:cNvSpPr/>
              <p:nvPr/>
            </p:nvSpPr>
            <p:spPr>
              <a:xfrm>
                <a:off x="2084760" y="2428920"/>
                <a:ext cx="98640" cy="141120"/>
              </a:xfrm>
              <a:custGeom>
                <a:avLst/>
                <a:gdLst/>
                <a:ahLst/>
                <a:rect l="0" t="0" r="r" b="b"/>
                <a:pathLst>
                  <a:path w="274" h="392">
                    <a:moveTo>
                      <a:pt x="131" y="16"/>
                    </a:moveTo>
                    <a:cubicBezTo>
                      <a:pt x="134" y="14"/>
                      <a:pt x="133" y="10"/>
                      <a:pt x="134" y="7"/>
                    </a:cubicBezTo>
                    <a:cubicBezTo>
                      <a:pt x="134" y="5"/>
                      <a:pt x="131" y="0"/>
                      <a:pt x="127" y="0"/>
                    </a:cubicBezTo>
                    <a:cubicBezTo>
                      <a:pt x="116" y="0"/>
                      <a:pt x="68" y="5"/>
                      <a:pt x="54" y="5"/>
                    </a:cubicBezTo>
                    <a:cubicBezTo>
                      <a:pt x="50" y="5"/>
                      <a:pt x="43" y="7"/>
                      <a:pt x="43" y="18"/>
                    </a:cubicBezTo>
                    <a:cubicBezTo>
                      <a:pt x="43" y="25"/>
                      <a:pt x="50" y="25"/>
                      <a:pt x="57" y="25"/>
                    </a:cubicBezTo>
                    <a:cubicBezTo>
                      <a:pt x="84" y="25"/>
                      <a:pt x="84" y="29"/>
                      <a:pt x="84" y="34"/>
                    </a:cubicBezTo>
                    <a:cubicBezTo>
                      <a:pt x="84" y="39"/>
                      <a:pt x="82" y="41"/>
                      <a:pt x="82" y="45"/>
                    </a:cubicBezTo>
                    <a:cubicBezTo>
                      <a:pt x="55" y="150"/>
                      <a:pt x="29" y="256"/>
                      <a:pt x="2" y="361"/>
                    </a:cubicBezTo>
                    <a:cubicBezTo>
                      <a:pt x="0" y="372"/>
                      <a:pt x="0" y="372"/>
                      <a:pt x="0" y="374"/>
                    </a:cubicBezTo>
                    <a:cubicBezTo>
                      <a:pt x="0" y="381"/>
                      <a:pt x="7" y="392"/>
                      <a:pt x="18" y="392"/>
                    </a:cubicBezTo>
                    <a:cubicBezTo>
                      <a:pt x="34" y="392"/>
                      <a:pt x="41" y="381"/>
                      <a:pt x="45" y="367"/>
                    </a:cubicBezTo>
                    <a:cubicBezTo>
                      <a:pt x="45" y="365"/>
                      <a:pt x="70" y="268"/>
                      <a:pt x="73" y="261"/>
                    </a:cubicBezTo>
                    <a:cubicBezTo>
                      <a:pt x="111" y="263"/>
                      <a:pt x="143" y="277"/>
                      <a:pt x="143" y="306"/>
                    </a:cubicBezTo>
                    <a:cubicBezTo>
                      <a:pt x="143" y="308"/>
                      <a:pt x="143" y="311"/>
                      <a:pt x="143" y="318"/>
                    </a:cubicBezTo>
                    <a:cubicBezTo>
                      <a:pt x="141" y="324"/>
                      <a:pt x="141" y="329"/>
                      <a:pt x="141" y="333"/>
                    </a:cubicBezTo>
                    <a:cubicBezTo>
                      <a:pt x="141" y="374"/>
                      <a:pt x="172" y="392"/>
                      <a:pt x="199" y="392"/>
                    </a:cubicBezTo>
                    <a:cubicBezTo>
                      <a:pt x="254" y="392"/>
                      <a:pt x="246" y="335"/>
                      <a:pt x="270" y="306"/>
                    </a:cubicBezTo>
                    <a:cubicBezTo>
                      <a:pt x="270" y="299"/>
                      <a:pt x="263" y="299"/>
                      <a:pt x="261" y="299"/>
                    </a:cubicBezTo>
                    <a:cubicBezTo>
                      <a:pt x="254" y="299"/>
                      <a:pt x="252" y="302"/>
                      <a:pt x="249" y="313"/>
                    </a:cubicBezTo>
                    <a:cubicBezTo>
                      <a:pt x="243" y="336"/>
                      <a:pt x="229" y="376"/>
                      <a:pt x="199" y="376"/>
                    </a:cubicBezTo>
                    <a:cubicBezTo>
                      <a:pt x="186" y="376"/>
                      <a:pt x="181" y="363"/>
                      <a:pt x="181" y="347"/>
                    </a:cubicBezTo>
                    <a:cubicBezTo>
                      <a:pt x="181" y="338"/>
                      <a:pt x="181" y="336"/>
                      <a:pt x="184" y="322"/>
                    </a:cubicBezTo>
                    <a:cubicBezTo>
                      <a:pt x="186" y="320"/>
                      <a:pt x="188" y="311"/>
                      <a:pt x="188" y="304"/>
                    </a:cubicBezTo>
                    <a:cubicBezTo>
                      <a:pt x="188" y="254"/>
                      <a:pt x="120" y="247"/>
                      <a:pt x="97" y="245"/>
                    </a:cubicBezTo>
                    <a:cubicBezTo>
                      <a:pt x="113" y="236"/>
                      <a:pt x="134" y="218"/>
                      <a:pt x="143" y="209"/>
                    </a:cubicBezTo>
                    <a:cubicBezTo>
                      <a:pt x="172" y="181"/>
                      <a:pt x="199" y="156"/>
                      <a:pt x="231" y="156"/>
                    </a:cubicBezTo>
                    <a:cubicBezTo>
                      <a:pt x="238" y="156"/>
                      <a:pt x="245" y="156"/>
                      <a:pt x="249" y="163"/>
                    </a:cubicBezTo>
                    <a:cubicBezTo>
                      <a:pt x="224" y="168"/>
                      <a:pt x="220" y="186"/>
                      <a:pt x="220" y="195"/>
                    </a:cubicBezTo>
                    <a:cubicBezTo>
                      <a:pt x="220" y="206"/>
                      <a:pt x="229" y="215"/>
                      <a:pt x="243" y="215"/>
                    </a:cubicBezTo>
                    <a:cubicBezTo>
                      <a:pt x="258" y="215"/>
                      <a:pt x="274" y="202"/>
                      <a:pt x="274" y="179"/>
                    </a:cubicBezTo>
                    <a:cubicBezTo>
                      <a:pt x="274" y="161"/>
                      <a:pt x="261" y="141"/>
                      <a:pt x="231" y="141"/>
                    </a:cubicBezTo>
                    <a:cubicBezTo>
                      <a:pt x="199" y="141"/>
                      <a:pt x="170" y="163"/>
                      <a:pt x="143" y="188"/>
                    </a:cubicBezTo>
                    <a:cubicBezTo>
                      <a:pt x="118" y="211"/>
                      <a:pt x="100" y="229"/>
                      <a:pt x="77" y="238"/>
                    </a:cubicBezTo>
                    <a:cubicBezTo>
                      <a:pt x="95" y="164"/>
                      <a:pt x="113" y="90"/>
                      <a:pt x="131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05" name=""/>
              <p:cNvSpPr/>
              <p:nvPr/>
            </p:nvSpPr>
            <p:spPr>
              <a:xfrm>
                <a:off x="1852200" y="2602800"/>
                <a:ext cx="360720" cy="11520"/>
              </a:xfrm>
              <a:custGeom>
                <a:avLst/>
                <a:gdLst/>
                <a:ahLst/>
                <a:rect l="0" t="0" r="r" b="b"/>
                <a:pathLst>
                  <a:path w="1002" h="32">
                    <a:moveTo>
                      <a:pt x="0" y="0"/>
                    </a:moveTo>
                    <a:cubicBezTo>
                      <a:pt x="334" y="0"/>
                      <a:pt x="668" y="0"/>
                      <a:pt x="1002" y="0"/>
                    </a:cubicBezTo>
                    <a:cubicBezTo>
                      <a:pt x="1002" y="11"/>
                      <a:pt x="1002" y="21"/>
                      <a:pt x="1002" y="32"/>
                    </a:cubicBezTo>
                    <a:cubicBezTo>
                      <a:pt x="668" y="32"/>
                      <a:pt x="334" y="32"/>
                      <a:pt x="0" y="32"/>
                    </a:cubicBezTo>
                    <a:cubicBezTo>
                      <a:pt x="0" y="21"/>
                      <a:pt x="0" y="11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480" bIns="-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06" name=""/>
              <p:cNvSpPr/>
              <p:nvPr/>
            </p:nvSpPr>
            <p:spPr>
              <a:xfrm>
                <a:off x="1968840" y="2678040"/>
                <a:ext cx="129600" cy="202320"/>
              </a:xfrm>
              <a:custGeom>
                <a:avLst/>
                <a:gdLst/>
                <a:ahLst/>
                <a:rect l="0" t="0" r="r" b="b"/>
                <a:pathLst>
                  <a:path w="360" h="562">
                    <a:moveTo>
                      <a:pt x="186" y="9"/>
                    </a:moveTo>
                    <a:cubicBezTo>
                      <a:pt x="182" y="6"/>
                      <a:pt x="186" y="0"/>
                      <a:pt x="175" y="0"/>
                    </a:cubicBezTo>
                    <a:cubicBezTo>
                      <a:pt x="156" y="0"/>
                      <a:pt x="97" y="7"/>
                      <a:pt x="77" y="9"/>
                    </a:cubicBezTo>
                    <a:cubicBezTo>
                      <a:pt x="70" y="9"/>
                      <a:pt x="63" y="11"/>
                      <a:pt x="63" y="25"/>
                    </a:cubicBezTo>
                    <a:cubicBezTo>
                      <a:pt x="63" y="34"/>
                      <a:pt x="70" y="34"/>
                      <a:pt x="82" y="34"/>
                    </a:cubicBezTo>
                    <a:cubicBezTo>
                      <a:pt x="120" y="34"/>
                      <a:pt x="122" y="41"/>
                      <a:pt x="122" y="48"/>
                    </a:cubicBezTo>
                    <a:cubicBezTo>
                      <a:pt x="122" y="53"/>
                      <a:pt x="121" y="58"/>
                      <a:pt x="120" y="64"/>
                    </a:cubicBezTo>
                    <a:cubicBezTo>
                      <a:pt x="82" y="216"/>
                      <a:pt x="43" y="369"/>
                      <a:pt x="5" y="522"/>
                    </a:cubicBezTo>
                    <a:cubicBezTo>
                      <a:pt x="0" y="533"/>
                      <a:pt x="0" y="535"/>
                      <a:pt x="0" y="540"/>
                    </a:cubicBezTo>
                    <a:cubicBezTo>
                      <a:pt x="0" y="558"/>
                      <a:pt x="16" y="562"/>
                      <a:pt x="23" y="562"/>
                    </a:cubicBezTo>
                    <a:cubicBezTo>
                      <a:pt x="34" y="562"/>
                      <a:pt x="45" y="556"/>
                      <a:pt x="50" y="544"/>
                    </a:cubicBezTo>
                    <a:cubicBezTo>
                      <a:pt x="54" y="537"/>
                      <a:pt x="91" y="390"/>
                      <a:pt x="95" y="372"/>
                    </a:cubicBezTo>
                    <a:cubicBezTo>
                      <a:pt x="122" y="374"/>
                      <a:pt x="188" y="386"/>
                      <a:pt x="188" y="438"/>
                    </a:cubicBezTo>
                    <a:cubicBezTo>
                      <a:pt x="188" y="445"/>
                      <a:pt x="188" y="447"/>
                      <a:pt x="186" y="456"/>
                    </a:cubicBezTo>
                    <a:cubicBezTo>
                      <a:pt x="184" y="465"/>
                      <a:pt x="181" y="474"/>
                      <a:pt x="181" y="483"/>
                    </a:cubicBezTo>
                    <a:cubicBezTo>
                      <a:pt x="181" y="531"/>
                      <a:pt x="213" y="562"/>
                      <a:pt x="256" y="562"/>
                    </a:cubicBezTo>
                    <a:cubicBezTo>
                      <a:pt x="279" y="562"/>
                      <a:pt x="301" y="549"/>
                      <a:pt x="317" y="519"/>
                    </a:cubicBezTo>
                    <a:cubicBezTo>
                      <a:pt x="338" y="485"/>
                      <a:pt x="337" y="466"/>
                      <a:pt x="347" y="440"/>
                    </a:cubicBezTo>
                    <a:cubicBezTo>
                      <a:pt x="347" y="431"/>
                      <a:pt x="340" y="431"/>
                      <a:pt x="338" y="431"/>
                    </a:cubicBezTo>
                    <a:cubicBezTo>
                      <a:pt x="329" y="431"/>
                      <a:pt x="329" y="435"/>
                      <a:pt x="326" y="447"/>
                    </a:cubicBezTo>
                    <a:cubicBezTo>
                      <a:pt x="311" y="503"/>
                      <a:pt x="292" y="544"/>
                      <a:pt x="256" y="544"/>
                    </a:cubicBezTo>
                    <a:cubicBezTo>
                      <a:pt x="243" y="544"/>
                      <a:pt x="231" y="535"/>
                      <a:pt x="231" y="508"/>
                    </a:cubicBezTo>
                    <a:cubicBezTo>
                      <a:pt x="231" y="494"/>
                      <a:pt x="236" y="476"/>
                      <a:pt x="238" y="463"/>
                    </a:cubicBezTo>
                    <a:cubicBezTo>
                      <a:pt x="240" y="449"/>
                      <a:pt x="240" y="447"/>
                      <a:pt x="240" y="438"/>
                    </a:cubicBezTo>
                    <a:cubicBezTo>
                      <a:pt x="240" y="386"/>
                      <a:pt x="190" y="363"/>
                      <a:pt x="122" y="354"/>
                    </a:cubicBezTo>
                    <a:cubicBezTo>
                      <a:pt x="147" y="340"/>
                      <a:pt x="172" y="315"/>
                      <a:pt x="193" y="295"/>
                    </a:cubicBezTo>
                    <a:cubicBezTo>
                      <a:pt x="229" y="254"/>
                      <a:pt x="267" y="220"/>
                      <a:pt x="306" y="220"/>
                    </a:cubicBezTo>
                    <a:cubicBezTo>
                      <a:pt x="311" y="220"/>
                      <a:pt x="311" y="220"/>
                      <a:pt x="313" y="220"/>
                    </a:cubicBezTo>
                    <a:cubicBezTo>
                      <a:pt x="322" y="222"/>
                      <a:pt x="324" y="222"/>
                      <a:pt x="329" y="227"/>
                    </a:cubicBezTo>
                    <a:cubicBezTo>
                      <a:pt x="331" y="227"/>
                      <a:pt x="331" y="227"/>
                      <a:pt x="333" y="229"/>
                    </a:cubicBezTo>
                    <a:cubicBezTo>
                      <a:pt x="295" y="231"/>
                      <a:pt x="288" y="263"/>
                      <a:pt x="288" y="272"/>
                    </a:cubicBezTo>
                    <a:cubicBezTo>
                      <a:pt x="288" y="286"/>
                      <a:pt x="297" y="299"/>
                      <a:pt x="317" y="299"/>
                    </a:cubicBezTo>
                    <a:cubicBezTo>
                      <a:pt x="338" y="299"/>
                      <a:pt x="360" y="283"/>
                      <a:pt x="360" y="252"/>
                    </a:cubicBezTo>
                    <a:cubicBezTo>
                      <a:pt x="360" y="227"/>
                      <a:pt x="342" y="202"/>
                      <a:pt x="306" y="202"/>
                    </a:cubicBezTo>
                    <a:cubicBezTo>
                      <a:pt x="286" y="202"/>
                      <a:pt x="247" y="209"/>
                      <a:pt x="190" y="272"/>
                    </a:cubicBezTo>
                    <a:cubicBezTo>
                      <a:pt x="163" y="302"/>
                      <a:pt x="134" y="333"/>
                      <a:pt x="102" y="345"/>
                    </a:cubicBezTo>
                    <a:cubicBezTo>
                      <a:pt x="130" y="233"/>
                      <a:pt x="158" y="121"/>
                      <a:pt x="186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07" name=""/>
              <p:cNvSpPr/>
              <p:nvPr/>
            </p:nvSpPr>
            <p:spPr>
              <a:xfrm>
                <a:off x="2342520" y="2575080"/>
                <a:ext cx="190800" cy="66960"/>
              </a:xfrm>
              <a:custGeom>
                <a:avLst/>
                <a:gdLst/>
                <a:ahLst/>
                <a:rect l="0" t="0" r="r" b="b"/>
                <a:pathLst>
                  <a:path w="530" h="186">
                    <a:moveTo>
                      <a:pt x="530" y="27"/>
                    </a:moveTo>
                    <a:cubicBezTo>
                      <a:pt x="530" y="9"/>
                      <a:pt x="526" y="2"/>
                      <a:pt x="519" y="2"/>
                    </a:cubicBezTo>
                    <a:cubicBezTo>
                      <a:pt x="517" y="2"/>
                      <a:pt x="510" y="7"/>
                      <a:pt x="508" y="23"/>
                    </a:cubicBezTo>
                    <a:cubicBezTo>
                      <a:pt x="505" y="100"/>
                      <a:pt x="453" y="143"/>
                      <a:pt x="397" y="143"/>
                    </a:cubicBezTo>
                    <a:cubicBezTo>
                      <a:pt x="347" y="143"/>
                      <a:pt x="308" y="109"/>
                      <a:pt x="270" y="75"/>
                    </a:cubicBezTo>
                    <a:cubicBezTo>
                      <a:pt x="229" y="39"/>
                      <a:pt x="188" y="0"/>
                      <a:pt x="134" y="0"/>
                    </a:cubicBezTo>
                    <a:cubicBezTo>
                      <a:pt x="48" y="0"/>
                      <a:pt x="0" y="88"/>
                      <a:pt x="0" y="161"/>
                    </a:cubicBezTo>
                    <a:cubicBezTo>
                      <a:pt x="0" y="186"/>
                      <a:pt x="9" y="186"/>
                      <a:pt x="11" y="186"/>
                    </a:cubicBezTo>
                    <a:cubicBezTo>
                      <a:pt x="20" y="186"/>
                      <a:pt x="23" y="170"/>
                      <a:pt x="23" y="168"/>
                    </a:cubicBezTo>
                    <a:cubicBezTo>
                      <a:pt x="25" y="79"/>
                      <a:pt x="84" y="45"/>
                      <a:pt x="134" y="45"/>
                    </a:cubicBezTo>
                    <a:cubicBezTo>
                      <a:pt x="184" y="45"/>
                      <a:pt x="222" y="79"/>
                      <a:pt x="261" y="113"/>
                    </a:cubicBezTo>
                    <a:cubicBezTo>
                      <a:pt x="301" y="150"/>
                      <a:pt x="342" y="186"/>
                      <a:pt x="397" y="186"/>
                    </a:cubicBezTo>
                    <a:cubicBezTo>
                      <a:pt x="483" y="186"/>
                      <a:pt x="530" y="100"/>
                      <a:pt x="530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1960" bIns="21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08" name=""/>
              <p:cNvSpPr/>
              <p:nvPr/>
            </p:nvSpPr>
            <p:spPr>
              <a:xfrm>
                <a:off x="2691720" y="2271240"/>
                <a:ext cx="66960" cy="286560"/>
              </a:xfrm>
              <a:custGeom>
                <a:avLst/>
                <a:gdLst/>
                <a:ahLst/>
                <a:rect l="0" t="0" r="r" b="b"/>
                <a:pathLst>
                  <a:path w="186" h="796">
                    <a:moveTo>
                      <a:pt x="186" y="789"/>
                    </a:moveTo>
                    <a:cubicBezTo>
                      <a:pt x="186" y="787"/>
                      <a:pt x="186" y="785"/>
                      <a:pt x="172" y="771"/>
                    </a:cubicBezTo>
                    <a:cubicBezTo>
                      <a:pt x="73" y="671"/>
                      <a:pt x="48" y="522"/>
                      <a:pt x="48" y="399"/>
                    </a:cubicBezTo>
                    <a:cubicBezTo>
                      <a:pt x="48" y="261"/>
                      <a:pt x="77" y="122"/>
                      <a:pt x="175" y="23"/>
                    </a:cubicBezTo>
                    <a:cubicBezTo>
                      <a:pt x="186" y="14"/>
                      <a:pt x="186" y="11"/>
                      <a:pt x="186" y="9"/>
                    </a:cubicBezTo>
                    <a:cubicBezTo>
                      <a:pt x="186" y="5"/>
                      <a:pt x="181" y="0"/>
                      <a:pt x="177" y="0"/>
                    </a:cubicBezTo>
                    <a:cubicBezTo>
                      <a:pt x="170" y="0"/>
                      <a:pt x="97" y="54"/>
                      <a:pt x="50" y="156"/>
                    </a:cubicBezTo>
                    <a:cubicBezTo>
                      <a:pt x="11" y="245"/>
                      <a:pt x="0" y="331"/>
                      <a:pt x="0" y="399"/>
                    </a:cubicBezTo>
                    <a:cubicBezTo>
                      <a:pt x="0" y="460"/>
                      <a:pt x="9" y="558"/>
                      <a:pt x="54" y="646"/>
                    </a:cubicBezTo>
                    <a:cubicBezTo>
                      <a:pt x="102" y="746"/>
                      <a:pt x="170" y="796"/>
                      <a:pt x="177" y="796"/>
                    </a:cubicBezTo>
                    <a:cubicBezTo>
                      <a:pt x="181" y="796"/>
                      <a:pt x="186" y="794"/>
                      <a:pt x="186" y="7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09" name=""/>
              <p:cNvSpPr/>
              <p:nvPr/>
            </p:nvSpPr>
            <p:spPr>
              <a:xfrm>
                <a:off x="2800080" y="2295720"/>
                <a:ext cx="94680" cy="191160"/>
              </a:xfrm>
              <a:custGeom>
                <a:avLst/>
                <a:gdLst/>
                <a:ahLst/>
                <a:rect l="0" t="0" r="r" b="b"/>
                <a:pathLst>
                  <a:path w="263" h="531">
                    <a:moveTo>
                      <a:pt x="163" y="20"/>
                    </a:moveTo>
                    <a:cubicBezTo>
                      <a:pt x="163" y="2"/>
                      <a:pt x="163" y="0"/>
                      <a:pt x="145" y="0"/>
                    </a:cubicBezTo>
                    <a:cubicBezTo>
                      <a:pt x="97" y="50"/>
                      <a:pt x="27" y="50"/>
                      <a:pt x="0" y="50"/>
                    </a:cubicBezTo>
                    <a:cubicBezTo>
                      <a:pt x="0" y="58"/>
                      <a:pt x="0" y="67"/>
                      <a:pt x="0" y="75"/>
                    </a:cubicBezTo>
                    <a:cubicBezTo>
                      <a:pt x="16" y="75"/>
                      <a:pt x="63" y="75"/>
                      <a:pt x="104" y="54"/>
                    </a:cubicBezTo>
                    <a:cubicBezTo>
                      <a:pt x="104" y="192"/>
                      <a:pt x="104" y="330"/>
                      <a:pt x="104" y="467"/>
                    </a:cubicBezTo>
                    <a:cubicBezTo>
                      <a:pt x="104" y="497"/>
                      <a:pt x="102" y="506"/>
                      <a:pt x="32" y="506"/>
                    </a:cubicBezTo>
                    <a:cubicBezTo>
                      <a:pt x="23" y="506"/>
                      <a:pt x="15" y="506"/>
                      <a:pt x="7" y="506"/>
                    </a:cubicBezTo>
                    <a:cubicBezTo>
                      <a:pt x="7" y="514"/>
                      <a:pt x="7" y="522"/>
                      <a:pt x="7" y="531"/>
                    </a:cubicBezTo>
                    <a:cubicBezTo>
                      <a:pt x="34" y="528"/>
                      <a:pt x="101" y="528"/>
                      <a:pt x="134" y="528"/>
                    </a:cubicBezTo>
                    <a:cubicBezTo>
                      <a:pt x="167" y="528"/>
                      <a:pt x="236" y="528"/>
                      <a:pt x="263" y="531"/>
                    </a:cubicBezTo>
                    <a:cubicBezTo>
                      <a:pt x="263" y="522"/>
                      <a:pt x="263" y="514"/>
                      <a:pt x="263" y="506"/>
                    </a:cubicBezTo>
                    <a:cubicBezTo>
                      <a:pt x="255" y="506"/>
                      <a:pt x="246" y="506"/>
                      <a:pt x="238" y="506"/>
                    </a:cubicBezTo>
                    <a:cubicBezTo>
                      <a:pt x="168" y="506"/>
                      <a:pt x="163" y="497"/>
                      <a:pt x="163" y="467"/>
                    </a:cubicBezTo>
                    <a:cubicBezTo>
                      <a:pt x="163" y="318"/>
                      <a:pt x="163" y="169"/>
                      <a:pt x="163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10" name=""/>
              <p:cNvSpPr/>
              <p:nvPr/>
            </p:nvSpPr>
            <p:spPr>
              <a:xfrm>
                <a:off x="3006000" y="2409120"/>
                <a:ext cx="175320" cy="11520"/>
              </a:xfrm>
              <a:custGeom>
                <a:avLst/>
                <a:gdLst/>
                <a:ahLst/>
                <a:rect l="0" t="0" r="r" b="b"/>
                <a:pathLst>
                  <a:path w="487" h="32">
                    <a:moveTo>
                      <a:pt x="458" y="32"/>
                    </a:moveTo>
                    <a:cubicBezTo>
                      <a:pt x="471" y="32"/>
                      <a:pt x="487" y="32"/>
                      <a:pt x="487" y="16"/>
                    </a:cubicBezTo>
                    <a:cubicBezTo>
                      <a:pt x="487" y="0"/>
                      <a:pt x="471" y="0"/>
                      <a:pt x="458" y="0"/>
                    </a:cubicBezTo>
                    <a:cubicBezTo>
                      <a:pt x="314" y="0"/>
                      <a:pt x="171" y="0"/>
                      <a:pt x="27" y="0"/>
                    </a:cubicBezTo>
                    <a:cubicBezTo>
                      <a:pt x="14" y="0"/>
                      <a:pt x="0" y="0"/>
                      <a:pt x="0" y="16"/>
                    </a:cubicBezTo>
                    <a:cubicBezTo>
                      <a:pt x="0" y="32"/>
                      <a:pt x="14" y="32"/>
                      <a:pt x="27" y="32"/>
                    </a:cubicBezTo>
                    <a:cubicBezTo>
                      <a:pt x="171" y="32"/>
                      <a:pt x="314" y="32"/>
                      <a:pt x="458" y="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480" bIns="-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11" name=""/>
              <p:cNvSpPr/>
              <p:nvPr/>
            </p:nvSpPr>
            <p:spPr>
              <a:xfrm>
                <a:off x="3276720" y="2292480"/>
                <a:ext cx="127440" cy="194400"/>
              </a:xfrm>
              <a:custGeom>
                <a:avLst/>
                <a:gdLst/>
                <a:ahLst/>
                <a:rect l="0" t="0" r="r" b="b"/>
                <a:pathLst>
                  <a:path w="354" h="540">
                    <a:moveTo>
                      <a:pt x="213" y="408"/>
                    </a:moveTo>
                    <a:cubicBezTo>
                      <a:pt x="213" y="431"/>
                      <a:pt x="213" y="454"/>
                      <a:pt x="213" y="476"/>
                    </a:cubicBezTo>
                    <a:cubicBezTo>
                      <a:pt x="213" y="506"/>
                      <a:pt x="211" y="515"/>
                      <a:pt x="152" y="515"/>
                    </a:cubicBezTo>
                    <a:cubicBezTo>
                      <a:pt x="147" y="515"/>
                      <a:pt x="141" y="515"/>
                      <a:pt x="136" y="515"/>
                    </a:cubicBezTo>
                    <a:cubicBezTo>
                      <a:pt x="136" y="523"/>
                      <a:pt x="136" y="531"/>
                      <a:pt x="136" y="540"/>
                    </a:cubicBezTo>
                    <a:cubicBezTo>
                      <a:pt x="168" y="537"/>
                      <a:pt x="209" y="537"/>
                      <a:pt x="243" y="537"/>
                    </a:cubicBezTo>
                    <a:cubicBezTo>
                      <a:pt x="277" y="537"/>
                      <a:pt x="317" y="537"/>
                      <a:pt x="351" y="540"/>
                    </a:cubicBezTo>
                    <a:cubicBezTo>
                      <a:pt x="351" y="531"/>
                      <a:pt x="351" y="523"/>
                      <a:pt x="351" y="515"/>
                    </a:cubicBezTo>
                    <a:cubicBezTo>
                      <a:pt x="345" y="515"/>
                      <a:pt x="339" y="515"/>
                      <a:pt x="333" y="515"/>
                    </a:cubicBezTo>
                    <a:cubicBezTo>
                      <a:pt x="274" y="515"/>
                      <a:pt x="274" y="506"/>
                      <a:pt x="274" y="476"/>
                    </a:cubicBezTo>
                    <a:cubicBezTo>
                      <a:pt x="274" y="454"/>
                      <a:pt x="274" y="431"/>
                      <a:pt x="274" y="408"/>
                    </a:cubicBezTo>
                    <a:cubicBezTo>
                      <a:pt x="301" y="408"/>
                      <a:pt x="327" y="408"/>
                      <a:pt x="354" y="408"/>
                    </a:cubicBezTo>
                    <a:cubicBezTo>
                      <a:pt x="354" y="400"/>
                      <a:pt x="354" y="392"/>
                      <a:pt x="354" y="383"/>
                    </a:cubicBezTo>
                    <a:cubicBezTo>
                      <a:pt x="327" y="383"/>
                      <a:pt x="301" y="383"/>
                      <a:pt x="274" y="383"/>
                    </a:cubicBezTo>
                    <a:cubicBezTo>
                      <a:pt x="274" y="262"/>
                      <a:pt x="274" y="141"/>
                      <a:pt x="274" y="20"/>
                    </a:cubicBezTo>
                    <a:cubicBezTo>
                      <a:pt x="274" y="5"/>
                      <a:pt x="274" y="0"/>
                      <a:pt x="261" y="0"/>
                    </a:cubicBezTo>
                    <a:cubicBezTo>
                      <a:pt x="254" y="0"/>
                      <a:pt x="252" y="0"/>
                      <a:pt x="245" y="9"/>
                    </a:cubicBezTo>
                    <a:cubicBezTo>
                      <a:pt x="163" y="134"/>
                      <a:pt x="82" y="259"/>
                      <a:pt x="0" y="383"/>
                    </a:cubicBezTo>
                    <a:cubicBezTo>
                      <a:pt x="0" y="392"/>
                      <a:pt x="0" y="400"/>
                      <a:pt x="0" y="408"/>
                    </a:cubicBezTo>
                    <a:cubicBezTo>
                      <a:pt x="71" y="408"/>
                      <a:pt x="142" y="408"/>
                      <a:pt x="213" y="408"/>
                    </a:cubicBezTo>
                    <a:moveTo>
                      <a:pt x="218" y="383"/>
                    </a:moveTo>
                    <a:cubicBezTo>
                      <a:pt x="153" y="383"/>
                      <a:pt x="88" y="383"/>
                      <a:pt x="23" y="383"/>
                    </a:cubicBezTo>
                    <a:cubicBezTo>
                      <a:pt x="88" y="284"/>
                      <a:pt x="153" y="185"/>
                      <a:pt x="218" y="86"/>
                    </a:cubicBezTo>
                    <a:cubicBezTo>
                      <a:pt x="218" y="185"/>
                      <a:pt x="218" y="284"/>
                      <a:pt x="218" y="3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12" name=""/>
              <p:cNvSpPr/>
              <p:nvPr/>
            </p:nvSpPr>
            <p:spPr>
              <a:xfrm>
                <a:off x="3419640" y="2362680"/>
                <a:ext cx="155160" cy="127440"/>
              </a:xfrm>
              <a:custGeom>
                <a:avLst/>
                <a:gdLst/>
                <a:ahLst/>
                <a:rect l="0" t="0" r="r" b="b"/>
                <a:pathLst>
                  <a:path w="431" h="354">
                    <a:moveTo>
                      <a:pt x="190" y="48"/>
                    </a:moveTo>
                    <a:cubicBezTo>
                      <a:pt x="221" y="48"/>
                      <a:pt x="251" y="48"/>
                      <a:pt x="281" y="48"/>
                    </a:cubicBezTo>
                    <a:cubicBezTo>
                      <a:pt x="254" y="166"/>
                      <a:pt x="247" y="200"/>
                      <a:pt x="247" y="252"/>
                    </a:cubicBezTo>
                    <a:cubicBezTo>
                      <a:pt x="247" y="265"/>
                      <a:pt x="247" y="286"/>
                      <a:pt x="254" y="313"/>
                    </a:cubicBezTo>
                    <a:cubicBezTo>
                      <a:pt x="261" y="347"/>
                      <a:pt x="270" y="354"/>
                      <a:pt x="283" y="354"/>
                    </a:cubicBezTo>
                    <a:cubicBezTo>
                      <a:pt x="299" y="354"/>
                      <a:pt x="315" y="338"/>
                      <a:pt x="315" y="322"/>
                    </a:cubicBezTo>
                    <a:cubicBezTo>
                      <a:pt x="315" y="318"/>
                      <a:pt x="315" y="315"/>
                      <a:pt x="311" y="306"/>
                    </a:cubicBezTo>
                    <a:cubicBezTo>
                      <a:pt x="288" y="247"/>
                      <a:pt x="288" y="195"/>
                      <a:pt x="288" y="175"/>
                    </a:cubicBezTo>
                    <a:cubicBezTo>
                      <a:pt x="288" y="132"/>
                      <a:pt x="292" y="88"/>
                      <a:pt x="301" y="48"/>
                    </a:cubicBezTo>
                    <a:cubicBezTo>
                      <a:pt x="332" y="48"/>
                      <a:pt x="362" y="48"/>
                      <a:pt x="392" y="48"/>
                    </a:cubicBezTo>
                    <a:cubicBezTo>
                      <a:pt x="403" y="48"/>
                      <a:pt x="431" y="48"/>
                      <a:pt x="431" y="20"/>
                    </a:cubicBezTo>
                    <a:cubicBezTo>
                      <a:pt x="431" y="0"/>
                      <a:pt x="415" y="0"/>
                      <a:pt x="399" y="0"/>
                    </a:cubicBezTo>
                    <a:cubicBezTo>
                      <a:pt x="310" y="0"/>
                      <a:pt x="221" y="0"/>
                      <a:pt x="131" y="0"/>
                    </a:cubicBezTo>
                    <a:cubicBezTo>
                      <a:pt x="116" y="0"/>
                      <a:pt x="84" y="0"/>
                      <a:pt x="50" y="39"/>
                    </a:cubicBezTo>
                    <a:cubicBezTo>
                      <a:pt x="23" y="70"/>
                      <a:pt x="0" y="107"/>
                      <a:pt x="0" y="111"/>
                    </a:cubicBezTo>
                    <a:cubicBezTo>
                      <a:pt x="4" y="113"/>
                      <a:pt x="0" y="118"/>
                      <a:pt x="11" y="118"/>
                    </a:cubicBezTo>
                    <a:cubicBezTo>
                      <a:pt x="18" y="118"/>
                      <a:pt x="18" y="116"/>
                      <a:pt x="23" y="109"/>
                    </a:cubicBezTo>
                    <a:cubicBezTo>
                      <a:pt x="63" y="48"/>
                      <a:pt x="109" y="48"/>
                      <a:pt x="125" y="48"/>
                    </a:cubicBezTo>
                    <a:cubicBezTo>
                      <a:pt x="140" y="48"/>
                      <a:pt x="155" y="48"/>
                      <a:pt x="170" y="48"/>
                    </a:cubicBezTo>
                    <a:cubicBezTo>
                      <a:pt x="145" y="143"/>
                      <a:pt x="102" y="240"/>
                      <a:pt x="68" y="313"/>
                    </a:cubicBezTo>
                    <a:cubicBezTo>
                      <a:pt x="61" y="324"/>
                      <a:pt x="61" y="327"/>
                      <a:pt x="61" y="331"/>
                    </a:cubicBezTo>
                    <a:cubicBezTo>
                      <a:pt x="61" y="347"/>
                      <a:pt x="75" y="354"/>
                      <a:pt x="84" y="354"/>
                    </a:cubicBezTo>
                    <a:cubicBezTo>
                      <a:pt x="109" y="354"/>
                      <a:pt x="116" y="331"/>
                      <a:pt x="125" y="302"/>
                    </a:cubicBezTo>
                    <a:cubicBezTo>
                      <a:pt x="136" y="265"/>
                      <a:pt x="136" y="263"/>
                      <a:pt x="145" y="222"/>
                    </a:cubicBezTo>
                    <a:cubicBezTo>
                      <a:pt x="160" y="164"/>
                      <a:pt x="175" y="106"/>
                      <a:pt x="190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13" name=""/>
              <p:cNvSpPr/>
              <p:nvPr/>
            </p:nvSpPr>
            <p:spPr>
              <a:xfrm>
                <a:off x="3594960" y="2360160"/>
                <a:ext cx="161640" cy="185400"/>
              </a:xfrm>
              <a:custGeom>
                <a:avLst/>
                <a:gdLst/>
                <a:ahLst/>
                <a:rect l="0" t="0" r="r" b="b"/>
                <a:pathLst>
                  <a:path w="449" h="515">
                    <a:moveTo>
                      <a:pt x="440" y="29"/>
                    </a:moveTo>
                    <a:cubicBezTo>
                      <a:pt x="449" y="20"/>
                      <a:pt x="449" y="20"/>
                      <a:pt x="449" y="18"/>
                    </a:cubicBezTo>
                    <a:cubicBezTo>
                      <a:pt x="449" y="14"/>
                      <a:pt x="444" y="7"/>
                      <a:pt x="437" y="7"/>
                    </a:cubicBezTo>
                    <a:cubicBezTo>
                      <a:pt x="433" y="7"/>
                      <a:pt x="431" y="11"/>
                      <a:pt x="426" y="18"/>
                    </a:cubicBezTo>
                    <a:cubicBezTo>
                      <a:pt x="365" y="85"/>
                      <a:pt x="304" y="153"/>
                      <a:pt x="243" y="220"/>
                    </a:cubicBezTo>
                    <a:cubicBezTo>
                      <a:pt x="211" y="120"/>
                      <a:pt x="204" y="100"/>
                      <a:pt x="186" y="57"/>
                    </a:cubicBezTo>
                    <a:cubicBezTo>
                      <a:pt x="177" y="39"/>
                      <a:pt x="161" y="0"/>
                      <a:pt x="91" y="0"/>
                    </a:cubicBezTo>
                    <a:cubicBezTo>
                      <a:pt x="43" y="0"/>
                      <a:pt x="23" y="41"/>
                      <a:pt x="23" y="52"/>
                    </a:cubicBezTo>
                    <a:cubicBezTo>
                      <a:pt x="26" y="54"/>
                      <a:pt x="23" y="59"/>
                      <a:pt x="34" y="59"/>
                    </a:cubicBezTo>
                    <a:cubicBezTo>
                      <a:pt x="41" y="59"/>
                      <a:pt x="41" y="54"/>
                      <a:pt x="43" y="50"/>
                    </a:cubicBezTo>
                    <a:cubicBezTo>
                      <a:pt x="54" y="20"/>
                      <a:pt x="82" y="16"/>
                      <a:pt x="86" y="16"/>
                    </a:cubicBezTo>
                    <a:cubicBezTo>
                      <a:pt x="109" y="16"/>
                      <a:pt x="134" y="77"/>
                      <a:pt x="147" y="111"/>
                    </a:cubicBezTo>
                    <a:cubicBezTo>
                      <a:pt x="172" y="175"/>
                      <a:pt x="197" y="268"/>
                      <a:pt x="197" y="270"/>
                    </a:cubicBezTo>
                    <a:cubicBezTo>
                      <a:pt x="195" y="273"/>
                      <a:pt x="197" y="272"/>
                      <a:pt x="190" y="279"/>
                    </a:cubicBezTo>
                    <a:cubicBezTo>
                      <a:pt x="130" y="347"/>
                      <a:pt x="70" y="415"/>
                      <a:pt x="9" y="483"/>
                    </a:cubicBezTo>
                    <a:cubicBezTo>
                      <a:pt x="0" y="492"/>
                      <a:pt x="0" y="494"/>
                      <a:pt x="0" y="497"/>
                    </a:cubicBezTo>
                    <a:cubicBezTo>
                      <a:pt x="0" y="501"/>
                      <a:pt x="5" y="506"/>
                      <a:pt x="9" y="506"/>
                    </a:cubicBezTo>
                    <a:cubicBezTo>
                      <a:pt x="14" y="506"/>
                      <a:pt x="18" y="499"/>
                      <a:pt x="23" y="497"/>
                    </a:cubicBezTo>
                    <a:cubicBezTo>
                      <a:pt x="83" y="429"/>
                      <a:pt x="144" y="361"/>
                      <a:pt x="204" y="293"/>
                    </a:cubicBezTo>
                    <a:cubicBezTo>
                      <a:pt x="229" y="374"/>
                      <a:pt x="240" y="406"/>
                      <a:pt x="258" y="451"/>
                    </a:cubicBezTo>
                    <a:cubicBezTo>
                      <a:pt x="270" y="474"/>
                      <a:pt x="286" y="515"/>
                      <a:pt x="358" y="515"/>
                    </a:cubicBezTo>
                    <a:cubicBezTo>
                      <a:pt x="403" y="515"/>
                      <a:pt x="424" y="472"/>
                      <a:pt x="424" y="463"/>
                    </a:cubicBezTo>
                    <a:cubicBezTo>
                      <a:pt x="424" y="458"/>
                      <a:pt x="423" y="454"/>
                      <a:pt x="415" y="454"/>
                    </a:cubicBezTo>
                    <a:cubicBezTo>
                      <a:pt x="407" y="454"/>
                      <a:pt x="406" y="456"/>
                      <a:pt x="403" y="465"/>
                    </a:cubicBezTo>
                    <a:cubicBezTo>
                      <a:pt x="397" y="483"/>
                      <a:pt x="376" y="497"/>
                      <a:pt x="363" y="497"/>
                    </a:cubicBezTo>
                    <a:cubicBezTo>
                      <a:pt x="322" y="497"/>
                      <a:pt x="267" y="304"/>
                      <a:pt x="249" y="243"/>
                    </a:cubicBezTo>
                    <a:cubicBezTo>
                      <a:pt x="313" y="172"/>
                      <a:pt x="376" y="101"/>
                      <a:pt x="440" y="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14" name=""/>
              <p:cNvSpPr/>
              <p:nvPr/>
            </p:nvSpPr>
            <p:spPr>
              <a:xfrm>
                <a:off x="3775320" y="2441160"/>
                <a:ext cx="119880" cy="131400"/>
              </a:xfrm>
              <a:custGeom>
                <a:avLst/>
                <a:gdLst/>
                <a:ahLst/>
                <a:rect l="0" t="0" r="r" b="b"/>
                <a:pathLst>
                  <a:path w="333" h="365">
                    <a:moveTo>
                      <a:pt x="2" y="336"/>
                    </a:moveTo>
                    <a:cubicBezTo>
                      <a:pt x="0" y="345"/>
                      <a:pt x="1" y="343"/>
                      <a:pt x="0" y="347"/>
                    </a:cubicBezTo>
                    <a:cubicBezTo>
                      <a:pt x="0" y="358"/>
                      <a:pt x="9" y="365"/>
                      <a:pt x="18" y="365"/>
                    </a:cubicBezTo>
                    <a:cubicBezTo>
                      <a:pt x="39" y="365"/>
                      <a:pt x="43" y="347"/>
                      <a:pt x="45" y="338"/>
                    </a:cubicBezTo>
                    <a:cubicBezTo>
                      <a:pt x="48" y="333"/>
                      <a:pt x="59" y="290"/>
                      <a:pt x="73" y="236"/>
                    </a:cubicBezTo>
                    <a:cubicBezTo>
                      <a:pt x="88" y="247"/>
                      <a:pt x="111" y="252"/>
                      <a:pt x="131" y="252"/>
                    </a:cubicBezTo>
                    <a:cubicBezTo>
                      <a:pt x="179" y="252"/>
                      <a:pt x="211" y="213"/>
                      <a:pt x="211" y="211"/>
                    </a:cubicBezTo>
                    <a:cubicBezTo>
                      <a:pt x="222" y="249"/>
                      <a:pt x="261" y="252"/>
                      <a:pt x="270" y="252"/>
                    </a:cubicBezTo>
                    <a:cubicBezTo>
                      <a:pt x="288" y="252"/>
                      <a:pt x="304" y="238"/>
                      <a:pt x="313" y="222"/>
                    </a:cubicBezTo>
                    <a:cubicBezTo>
                      <a:pt x="324" y="200"/>
                      <a:pt x="333" y="168"/>
                      <a:pt x="333" y="166"/>
                    </a:cubicBezTo>
                    <a:cubicBezTo>
                      <a:pt x="333" y="159"/>
                      <a:pt x="327" y="161"/>
                      <a:pt x="324" y="159"/>
                    </a:cubicBezTo>
                    <a:cubicBezTo>
                      <a:pt x="315" y="159"/>
                      <a:pt x="315" y="161"/>
                      <a:pt x="311" y="177"/>
                    </a:cubicBezTo>
                    <a:cubicBezTo>
                      <a:pt x="304" y="202"/>
                      <a:pt x="295" y="236"/>
                      <a:pt x="270" y="236"/>
                    </a:cubicBezTo>
                    <a:cubicBezTo>
                      <a:pt x="256" y="236"/>
                      <a:pt x="252" y="225"/>
                      <a:pt x="252" y="209"/>
                    </a:cubicBezTo>
                    <a:cubicBezTo>
                      <a:pt x="252" y="200"/>
                      <a:pt x="256" y="179"/>
                      <a:pt x="261" y="163"/>
                    </a:cubicBezTo>
                    <a:cubicBezTo>
                      <a:pt x="265" y="150"/>
                      <a:pt x="270" y="127"/>
                      <a:pt x="272" y="113"/>
                    </a:cubicBezTo>
                    <a:cubicBezTo>
                      <a:pt x="277" y="98"/>
                      <a:pt x="281" y="82"/>
                      <a:pt x="286" y="66"/>
                    </a:cubicBezTo>
                    <a:cubicBezTo>
                      <a:pt x="288" y="50"/>
                      <a:pt x="295" y="27"/>
                      <a:pt x="295" y="23"/>
                    </a:cubicBezTo>
                    <a:cubicBezTo>
                      <a:pt x="295" y="11"/>
                      <a:pt x="286" y="5"/>
                      <a:pt x="277" y="5"/>
                    </a:cubicBezTo>
                    <a:cubicBezTo>
                      <a:pt x="270" y="5"/>
                      <a:pt x="261" y="9"/>
                      <a:pt x="254" y="18"/>
                    </a:cubicBezTo>
                    <a:cubicBezTo>
                      <a:pt x="252" y="23"/>
                      <a:pt x="247" y="41"/>
                      <a:pt x="245" y="52"/>
                    </a:cubicBezTo>
                    <a:cubicBezTo>
                      <a:pt x="241" y="67"/>
                      <a:pt x="237" y="82"/>
                      <a:pt x="233" y="98"/>
                    </a:cubicBezTo>
                    <a:cubicBezTo>
                      <a:pt x="227" y="121"/>
                      <a:pt x="221" y="144"/>
                      <a:pt x="215" y="168"/>
                    </a:cubicBezTo>
                    <a:cubicBezTo>
                      <a:pt x="211" y="181"/>
                      <a:pt x="211" y="181"/>
                      <a:pt x="206" y="191"/>
                    </a:cubicBezTo>
                    <a:cubicBezTo>
                      <a:pt x="190" y="213"/>
                      <a:pt x="165" y="236"/>
                      <a:pt x="134" y="236"/>
                    </a:cubicBezTo>
                    <a:cubicBezTo>
                      <a:pt x="88" y="236"/>
                      <a:pt x="88" y="197"/>
                      <a:pt x="88" y="186"/>
                    </a:cubicBezTo>
                    <a:cubicBezTo>
                      <a:pt x="88" y="172"/>
                      <a:pt x="88" y="163"/>
                      <a:pt x="97" y="134"/>
                    </a:cubicBezTo>
                    <a:cubicBezTo>
                      <a:pt x="102" y="109"/>
                      <a:pt x="104" y="107"/>
                      <a:pt x="109" y="84"/>
                    </a:cubicBezTo>
                    <a:cubicBezTo>
                      <a:pt x="112" y="73"/>
                      <a:pt x="115" y="63"/>
                      <a:pt x="118" y="52"/>
                    </a:cubicBezTo>
                    <a:cubicBezTo>
                      <a:pt x="120" y="41"/>
                      <a:pt x="125" y="20"/>
                      <a:pt x="125" y="18"/>
                    </a:cubicBezTo>
                    <a:cubicBezTo>
                      <a:pt x="125" y="7"/>
                      <a:pt x="118" y="0"/>
                      <a:pt x="107" y="0"/>
                    </a:cubicBezTo>
                    <a:cubicBezTo>
                      <a:pt x="86" y="0"/>
                      <a:pt x="82" y="20"/>
                      <a:pt x="79" y="27"/>
                    </a:cubicBezTo>
                    <a:cubicBezTo>
                      <a:pt x="54" y="130"/>
                      <a:pt x="28" y="233"/>
                      <a:pt x="2" y="3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15" name=""/>
              <p:cNvSpPr/>
              <p:nvPr/>
            </p:nvSpPr>
            <p:spPr>
              <a:xfrm>
                <a:off x="3935160" y="2271240"/>
                <a:ext cx="66960" cy="286560"/>
              </a:xfrm>
              <a:custGeom>
                <a:avLst/>
                <a:gdLst/>
                <a:ahLst/>
                <a:rect l="0" t="0" r="r" b="b"/>
                <a:pathLst>
                  <a:path w="186" h="796">
                    <a:moveTo>
                      <a:pt x="186" y="399"/>
                    </a:moveTo>
                    <a:cubicBezTo>
                      <a:pt x="186" y="338"/>
                      <a:pt x="177" y="240"/>
                      <a:pt x="131" y="150"/>
                    </a:cubicBezTo>
                    <a:cubicBezTo>
                      <a:pt x="84" y="52"/>
                      <a:pt x="16" y="0"/>
                      <a:pt x="9" y="0"/>
                    </a:cubicBezTo>
                    <a:cubicBezTo>
                      <a:pt x="5" y="0"/>
                      <a:pt x="0" y="5"/>
                      <a:pt x="0" y="9"/>
                    </a:cubicBezTo>
                    <a:cubicBezTo>
                      <a:pt x="0" y="11"/>
                      <a:pt x="0" y="14"/>
                      <a:pt x="16" y="27"/>
                    </a:cubicBezTo>
                    <a:cubicBezTo>
                      <a:pt x="93" y="107"/>
                      <a:pt x="138" y="234"/>
                      <a:pt x="138" y="399"/>
                    </a:cubicBezTo>
                    <a:cubicBezTo>
                      <a:pt x="138" y="535"/>
                      <a:pt x="109" y="676"/>
                      <a:pt x="11" y="776"/>
                    </a:cubicBezTo>
                    <a:cubicBezTo>
                      <a:pt x="0" y="785"/>
                      <a:pt x="0" y="787"/>
                      <a:pt x="0" y="789"/>
                    </a:cubicBezTo>
                    <a:cubicBezTo>
                      <a:pt x="0" y="794"/>
                      <a:pt x="5" y="796"/>
                      <a:pt x="9" y="796"/>
                    </a:cubicBezTo>
                    <a:cubicBezTo>
                      <a:pt x="16" y="796"/>
                      <a:pt x="88" y="744"/>
                      <a:pt x="136" y="642"/>
                    </a:cubicBezTo>
                    <a:cubicBezTo>
                      <a:pt x="175" y="553"/>
                      <a:pt x="186" y="465"/>
                      <a:pt x="186" y="3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16" name=""/>
              <p:cNvSpPr/>
              <p:nvPr/>
            </p:nvSpPr>
            <p:spPr>
              <a:xfrm>
                <a:off x="4042800" y="2249280"/>
                <a:ext cx="88920" cy="133200"/>
              </a:xfrm>
              <a:custGeom>
                <a:avLst/>
                <a:gdLst/>
                <a:ahLst/>
                <a:rect l="0" t="0" r="r" b="b"/>
                <a:pathLst>
                  <a:path w="247" h="370">
                    <a:moveTo>
                      <a:pt x="247" y="270"/>
                    </a:moveTo>
                    <a:cubicBezTo>
                      <a:pt x="241" y="270"/>
                      <a:pt x="235" y="270"/>
                      <a:pt x="229" y="270"/>
                    </a:cubicBezTo>
                    <a:cubicBezTo>
                      <a:pt x="227" y="281"/>
                      <a:pt x="220" y="315"/>
                      <a:pt x="213" y="320"/>
                    </a:cubicBezTo>
                    <a:cubicBezTo>
                      <a:pt x="209" y="322"/>
                      <a:pt x="165" y="322"/>
                      <a:pt x="159" y="322"/>
                    </a:cubicBezTo>
                    <a:cubicBezTo>
                      <a:pt x="125" y="322"/>
                      <a:pt x="91" y="322"/>
                      <a:pt x="57" y="322"/>
                    </a:cubicBezTo>
                    <a:cubicBezTo>
                      <a:pt x="113" y="272"/>
                      <a:pt x="134" y="256"/>
                      <a:pt x="168" y="229"/>
                    </a:cubicBezTo>
                    <a:cubicBezTo>
                      <a:pt x="209" y="197"/>
                      <a:pt x="247" y="161"/>
                      <a:pt x="247" y="109"/>
                    </a:cubicBezTo>
                    <a:cubicBezTo>
                      <a:pt x="247" y="41"/>
                      <a:pt x="188" y="0"/>
                      <a:pt x="116" y="0"/>
                    </a:cubicBezTo>
                    <a:cubicBezTo>
                      <a:pt x="48" y="0"/>
                      <a:pt x="0" y="50"/>
                      <a:pt x="0" y="100"/>
                    </a:cubicBezTo>
                    <a:cubicBezTo>
                      <a:pt x="0" y="129"/>
                      <a:pt x="25" y="132"/>
                      <a:pt x="29" y="132"/>
                    </a:cubicBezTo>
                    <a:cubicBezTo>
                      <a:pt x="43" y="132"/>
                      <a:pt x="59" y="122"/>
                      <a:pt x="59" y="102"/>
                    </a:cubicBezTo>
                    <a:cubicBezTo>
                      <a:pt x="59" y="93"/>
                      <a:pt x="57" y="73"/>
                      <a:pt x="27" y="73"/>
                    </a:cubicBezTo>
                    <a:cubicBezTo>
                      <a:pt x="43" y="32"/>
                      <a:pt x="82" y="20"/>
                      <a:pt x="109" y="20"/>
                    </a:cubicBezTo>
                    <a:cubicBezTo>
                      <a:pt x="163" y="20"/>
                      <a:pt x="193" y="64"/>
                      <a:pt x="193" y="109"/>
                    </a:cubicBezTo>
                    <a:cubicBezTo>
                      <a:pt x="193" y="156"/>
                      <a:pt x="159" y="195"/>
                      <a:pt x="141" y="215"/>
                    </a:cubicBezTo>
                    <a:cubicBezTo>
                      <a:pt x="96" y="260"/>
                      <a:pt x="51" y="305"/>
                      <a:pt x="7" y="349"/>
                    </a:cubicBezTo>
                    <a:cubicBezTo>
                      <a:pt x="0" y="354"/>
                      <a:pt x="0" y="354"/>
                      <a:pt x="0" y="370"/>
                    </a:cubicBezTo>
                    <a:cubicBezTo>
                      <a:pt x="77" y="370"/>
                      <a:pt x="154" y="370"/>
                      <a:pt x="231" y="370"/>
                    </a:cubicBezTo>
                    <a:cubicBezTo>
                      <a:pt x="236" y="336"/>
                      <a:pt x="242" y="303"/>
                      <a:pt x="247" y="2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17" name=""/>
              <p:cNvSpPr/>
              <p:nvPr/>
            </p:nvSpPr>
            <p:spPr>
              <a:xfrm>
                <a:off x="4045320" y="2428920"/>
                <a:ext cx="98640" cy="141120"/>
              </a:xfrm>
              <a:custGeom>
                <a:avLst/>
                <a:gdLst/>
                <a:ahLst/>
                <a:rect l="0" t="0" r="r" b="b"/>
                <a:pathLst>
                  <a:path w="274" h="392">
                    <a:moveTo>
                      <a:pt x="134" y="16"/>
                    </a:moveTo>
                    <a:cubicBezTo>
                      <a:pt x="134" y="14"/>
                      <a:pt x="135" y="10"/>
                      <a:pt x="136" y="7"/>
                    </a:cubicBezTo>
                    <a:cubicBezTo>
                      <a:pt x="136" y="5"/>
                      <a:pt x="134" y="0"/>
                      <a:pt x="127" y="0"/>
                    </a:cubicBezTo>
                    <a:cubicBezTo>
                      <a:pt x="116" y="0"/>
                      <a:pt x="68" y="5"/>
                      <a:pt x="54" y="5"/>
                    </a:cubicBezTo>
                    <a:cubicBezTo>
                      <a:pt x="50" y="5"/>
                      <a:pt x="43" y="7"/>
                      <a:pt x="43" y="18"/>
                    </a:cubicBezTo>
                    <a:cubicBezTo>
                      <a:pt x="43" y="25"/>
                      <a:pt x="50" y="25"/>
                      <a:pt x="57" y="25"/>
                    </a:cubicBezTo>
                    <a:cubicBezTo>
                      <a:pt x="84" y="25"/>
                      <a:pt x="84" y="29"/>
                      <a:pt x="84" y="34"/>
                    </a:cubicBezTo>
                    <a:cubicBezTo>
                      <a:pt x="84" y="39"/>
                      <a:pt x="84" y="41"/>
                      <a:pt x="82" y="45"/>
                    </a:cubicBezTo>
                    <a:cubicBezTo>
                      <a:pt x="55" y="150"/>
                      <a:pt x="29" y="256"/>
                      <a:pt x="2" y="361"/>
                    </a:cubicBezTo>
                    <a:cubicBezTo>
                      <a:pt x="0" y="372"/>
                      <a:pt x="0" y="372"/>
                      <a:pt x="0" y="374"/>
                    </a:cubicBezTo>
                    <a:cubicBezTo>
                      <a:pt x="0" y="381"/>
                      <a:pt x="7" y="392"/>
                      <a:pt x="20" y="392"/>
                    </a:cubicBezTo>
                    <a:cubicBezTo>
                      <a:pt x="34" y="392"/>
                      <a:pt x="41" y="381"/>
                      <a:pt x="45" y="367"/>
                    </a:cubicBezTo>
                    <a:cubicBezTo>
                      <a:pt x="45" y="365"/>
                      <a:pt x="70" y="268"/>
                      <a:pt x="73" y="261"/>
                    </a:cubicBezTo>
                    <a:cubicBezTo>
                      <a:pt x="111" y="263"/>
                      <a:pt x="143" y="277"/>
                      <a:pt x="143" y="306"/>
                    </a:cubicBezTo>
                    <a:cubicBezTo>
                      <a:pt x="143" y="308"/>
                      <a:pt x="143" y="311"/>
                      <a:pt x="143" y="318"/>
                    </a:cubicBezTo>
                    <a:cubicBezTo>
                      <a:pt x="141" y="324"/>
                      <a:pt x="141" y="329"/>
                      <a:pt x="141" y="333"/>
                    </a:cubicBezTo>
                    <a:cubicBezTo>
                      <a:pt x="141" y="374"/>
                      <a:pt x="172" y="392"/>
                      <a:pt x="199" y="392"/>
                    </a:cubicBezTo>
                    <a:cubicBezTo>
                      <a:pt x="254" y="392"/>
                      <a:pt x="246" y="335"/>
                      <a:pt x="270" y="306"/>
                    </a:cubicBezTo>
                    <a:cubicBezTo>
                      <a:pt x="270" y="299"/>
                      <a:pt x="263" y="299"/>
                      <a:pt x="261" y="299"/>
                    </a:cubicBezTo>
                    <a:cubicBezTo>
                      <a:pt x="254" y="299"/>
                      <a:pt x="254" y="302"/>
                      <a:pt x="249" y="313"/>
                    </a:cubicBezTo>
                    <a:cubicBezTo>
                      <a:pt x="243" y="336"/>
                      <a:pt x="229" y="376"/>
                      <a:pt x="202" y="376"/>
                    </a:cubicBezTo>
                    <a:cubicBezTo>
                      <a:pt x="186" y="376"/>
                      <a:pt x="181" y="363"/>
                      <a:pt x="181" y="347"/>
                    </a:cubicBezTo>
                    <a:cubicBezTo>
                      <a:pt x="181" y="338"/>
                      <a:pt x="181" y="336"/>
                      <a:pt x="186" y="322"/>
                    </a:cubicBezTo>
                    <a:cubicBezTo>
                      <a:pt x="186" y="320"/>
                      <a:pt x="188" y="311"/>
                      <a:pt x="188" y="304"/>
                    </a:cubicBezTo>
                    <a:cubicBezTo>
                      <a:pt x="188" y="254"/>
                      <a:pt x="120" y="247"/>
                      <a:pt x="97" y="245"/>
                    </a:cubicBezTo>
                    <a:cubicBezTo>
                      <a:pt x="113" y="236"/>
                      <a:pt x="134" y="218"/>
                      <a:pt x="143" y="209"/>
                    </a:cubicBezTo>
                    <a:cubicBezTo>
                      <a:pt x="172" y="181"/>
                      <a:pt x="199" y="156"/>
                      <a:pt x="231" y="156"/>
                    </a:cubicBezTo>
                    <a:cubicBezTo>
                      <a:pt x="238" y="156"/>
                      <a:pt x="245" y="156"/>
                      <a:pt x="249" y="163"/>
                    </a:cubicBezTo>
                    <a:cubicBezTo>
                      <a:pt x="227" y="168"/>
                      <a:pt x="220" y="186"/>
                      <a:pt x="220" y="195"/>
                    </a:cubicBezTo>
                    <a:cubicBezTo>
                      <a:pt x="220" y="206"/>
                      <a:pt x="231" y="215"/>
                      <a:pt x="243" y="215"/>
                    </a:cubicBezTo>
                    <a:cubicBezTo>
                      <a:pt x="258" y="215"/>
                      <a:pt x="274" y="202"/>
                      <a:pt x="274" y="179"/>
                    </a:cubicBezTo>
                    <a:cubicBezTo>
                      <a:pt x="274" y="161"/>
                      <a:pt x="261" y="141"/>
                      <a:pt x="231" y="141"/>
                    </a:cubicBezTo>
                    <a:cubicBezTo>
                      <a:pt x="199" y="141"/>
                      <a:pt x="170" y="163"/>
                      <a:pt x="143" y="188"/>
                    </a:cubicBezTo>
                    <a:cubicBezTo>
                      <a:pt x="120" y="211"/>
                      <a:pt x="100" y="229"/>
                      <a:pt x="77" y="238"/>
                    </a:cubicBezTo>
                    <a:cubicBezTo>
                      <a:pt x="96" y="164"/>
                      <a:pt x="115" y="90"/>
                      <a:pt x="134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18" name=""/>
              <p:cNvSpPr/>
              <p:nvPr/>
            </p:nvSpPr>
            <p:spPr>
              <a:xfrm>
                <a:off x="2664000" y="2602800"/>
                <a:ext cx="1508040" cy="11520"/>
              </a:xfrm>
              <a:custGeom>
                <a:avLst/>
                <a:gdLst/>
                <a:ahLst/>
                <a:rect l="0" t="0" r="r" b="b"/>
                <a:pathLst>
                  <a:path w="4189" h="32">
                    <a:moveTo>
                      <a:pt x="0" y="0"/>
                    </a:moveTo>
                    <a:cubicBezTo>
                      <a:pt x="1396" y="0"/>
                      <a:pt x="2792" y="0"/>
                      <a:pt x="4189" y="0"/>
                    </a:cubicBezTo>
                    <a:cubicBezTo>
                      <a:pt x="4189" y="11"/>
                      <a:pt x="4189" y="21"/>
                      <a:pt x="4189" y="32"/>
                    </a:cubicBezTo>
                    <a:cubicBezTo>
                      <a:pt x="2792" y="32"/>
                      <a:pt x="1396" y="32"/>
                      <a:pt x="0" y="32"/>
                    </a:cubicBezTo>
                    <a:cubicBezTo>
                      <a:pt x="0" y="21"/>
                      <a:pt x="0" y="11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480" bIns="-3348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19" name=""/>
              <p:cNvSpPr/>
              <p:nvPr/>
            </p:nvSpPr>
            <p:spPr>
              <a:xfrm>
                <a:off x="3354120" y="2678040"/>
                <a:ext cx="129600" cy="202320"/>
              </a:xfrm>
              <a:custGeom>
                <a:avLst/>
                <a:gdLst/>
                <a:ahLst/>
                <a:rect l="0" t="0" r="r" b="b"/>
                <a:pathLst>
                  <a:path w="360" h="562">
                    <a:moveTo>
                      <a:pt x="184" y="9"/>
                    </a:moveTo>
                    <a:cubicBezTo>
                      <a:pt x="181" y="6"/>
                      <a:pt x="184" y="0"/>
                      <a:pt x="175" y="0"/>
                    </a:cubicBezTo>
                    <a:cubicBezTo>
                      <a:pt x="156" y="0"/>
                      <a:pt x="97" y="7"/>
                      <a:pt x="77" y="9"/>
                    </a:cubicBezTo>
                    <a:cubicBezTo>
                      <a:pt x="70" y="9"/>
                      <a:pt x="61" y="11"/>
                      <a:pt x="61" y="25"/>
                    </a:cubicBezTo>
                    <a:cubicBezTo>
                      <a:pt x="61" y="34"/>
                      <a:pt x="70" y="34"/>
                      <a:pt x="82" y="34"/>
                    </a:cubicBezTo>
                    <a:cubicBezTo>
                      <a:pt x="120" y="34"/>
                      <a:pt x="120" y="41"/>
                      <a:pt x="120" y="48"/>
                    </a:cubicBezTo>
                    <a:cubicBezTo>
                      <a:pt x="119" y="53"/>
                      <a:pt x="119" y="58"/>
                      <a:pt x="118" y="64"/>
                    </a:cubicBezTo>
                    <a:cubicBezTo>
                      <a:pt x="79" y="216"/>
                      <a:pt x="41" y="369"/>
                      <a:pt x="2" y="522"/>
                    </a:cubicBezTo>
                    <a:cubicBezTo>
                      <a:pt x="0" y="533"/>
                      <a:pt x="0" y="535"/>
                      <a:pt x="0" y="540"/>
                    </a:cubicBezTo>
                    <a:cubicBezTo>
                      <a:pt x="0" y="558"/>
                      <a:pt x="16" y="562"/>
                      <a:pt x="23" y="562"/>
                    </a:cubicBezTo>
                    <a:cubicBezTo>
                      <a:pt x="34" y="562"/>
                      <a:pt x="45" y="556"/>
                      <a:pt x="50" y="544"/>
                    </a:cubicBezTo>
                    <a:cubicBezTo>
                      <a:pt x="54" y="537"/>
                      <a:pt x="91" y="390"/>
                      <a:pt x="95" y="372"/>
                    </a:cubicBezTo>
                    <a:cubicBezTo>
                      <a:pt x="122" y="374"/>
                      <a:pt x="188" y="386"/>
                      <a:pt x="188" y="438"/>
                    </a:cubicBezTo>
                    <a:cubicBezTo>
                      <a:pt x="188" y="445"/>
                      <a:pt x="188" y="447"/>
                      <a:pt x="184" y="456"/>
                    </a:cubicBezTo>
                    <a:cubicBezTo>
                      <a:pt x="184" y="465"/>
                      <a:pt x="181" y="474"/>
                      <a:pt x="181" y="483"/>
                    </a:cubicBezTo>
                    <a:cubicBezTo>
                      <a:pt x="181" y="531"/>
                      <a:pt x="213" y="562"/>
                      <a:pt x="254" y="562"/>
                    </a:cubicBezTo>
                    <a:cubicBezTo>
                      <a:pt x="279" y="562"/>
                      <a:pt x="299" y="549"/>
                      <a:pt x="317" y="519"/>
                    </a:cubicBezTo>
                    <a:cubicBezTo>
                      <a:pt x="338" y="485"/>
                      <a:pt x="337" y="466"/>
                      <a:pt x="347" y="440"/>
                    </a:cubicBezTo>
                    <a:cubicBezTo>
                      <a:pt x="347" y="431"/>
                      <a:pt x="340" y="431"/>
                      <a:pt x="338" y="431"/>
                    </a:cubicBezTo>
                    <a:cubicBezTo>
                      <a:pt x="329" y="431"/>
                      <a:pt x="329" y="435"/>
                      <a:pt x="326" y="447"/>
                    </a:cubicBezTo>
                    <a:cubicBezTo>
                      <a:pt x="311" y="503"/>
                      <a:pt x="292" y="544"/>
                      <a:pt x="256" y="544"/>
                    </a:cubicBezTo>
                    <a:cubicBezTo>
                      <a:pt x="240" y="544"/>
                      <a:pt x="231" y="535"/>
                      <a:pt x="231" y="508"/>
                    </a:cubicBezTo>
                    <a:cubicBezTo>
                      <a:pt x="231" y="494"/>
                      <a:pt x="233" y="476"/>
                      <a:pt x="238" y="463"/>
                    </a:cubicBezTo>
                    <a:cubicBezTo>
                      <a:pt x="240" y="449"/>
                      <a:pt x="240" y="447"/>
                      <a:pt x="240" y="438"/>
                    </a:cubicBezTo>
                    <a:cubicBezTo>
                      <a:pt x="240" y="386"/>
                      <a:pt x="190" y="363"/>
                      <a:pt x="122" y="354"/>
                    </a:cubicBezTo>
                    <a:cubicBezTo>
                      <a:pt x="147" y="340"/>
                      <a:pt x="172" y="315"/>
                      <a:pt x="190" y="295"/>
                    </a:cubicBezTo>
                    <a:cubicBezTo>
                      <a:pt x="229" y="254"/>
                      <a:pt x="265" y="220"/>
                      <a:pt x="306" y="220"/>
                    </a:cubicBezTo>
                    <a:cubicBezTo>
                      <a:pt x="311" y="220"/>
                      <a:pt x="311" y="220"/>
                      <a:pt x="313" y="220"/>
                    </a:cubicBezTo>
                    <a:cubicBezTo>
                      <a:pt x="322" y="222"/>
                      <a:pt x="322" y="222"/>
                      <a:pt x="329" y="227"/>
                    </a:cubicBezTo>
                    <a:cubicBezTo>
                      <a:pt x="331" y="227"/>
                      <a:pt x="331" y="227"/>
                      <a:pt x="331" y="229"/>
                    </a:cubicBezTo>
                    <a:cubicBezTo>
                      <a:pt x="295" y="231"/>
                      <a:pt x="286" y="263"/>
                      <a:pt x="286" y="272"/>
                    </a:cubicBezTo>
                    <a:cubicBezTo>
                      <a:pt x="286" y="286"/>
                      <a:pt x="295" y="299"/>
                      <a:pt x="317" y="299"/>
                    </a:cubicBezTo>
                    <a:cubicBezTo>
                      <a:pt x="338" y="299"/>
                      <a:pt x="360" y="283"/>
                      <a:pt x="360" y="252"/>
                    </a:cubicBezTo>
                    <a:cubicBezTo>
                      <a:pt x="360" y="227"/>
                      <a:pt x="342" y="202"/>
                      <a:pt x="306" y="202"/>
                    </a:cubicBezTo>
                    <a:cubicBezTo>
                      <a:pt x="283" y="202"/>
                      <a:pt x="247" y="209"/>
                      <a:pt x="190" y="272"/>
                    </a:cubicBezTo>
                    <a:cubicBezTo>
                      <a:pt x="163" y="302"/>
                      <a:pt x="131" y="333"/>
                      <a:pt x="102" y="345"/>
                    </a:cubicBezTo>
                    <a:cubicBezTo>
                      <a:pt x="129" y="233"/>
                      <a:pt x="156" y="121"/>
                      <a:pt x="184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20" name=""/>
              <p:cNvSpPr/>
              <p:nvPr/>
            </p:nvSpPr>
            <p:spPr>
              <a:xfrm>
                <a:off x="4301640" y="2575080"/>
                <a:ext cx="190800" cy="66960"/>
              </a:xfrm>
              <a:custGeom>
                <a:avLst/>
                <a:gdLst/>
                <a:ahLst/>
                <a:rect l="0" t="0" r="r" b="b"/>
                <a:pathLst>
                  <a:path w="530" h="186">
                    <a:moveTo>
                      <a:pt x="530" y="27"/>
                    </a:moveTo>
                    <a:cubicBezTo>
                      <a:pt x="530" y="9"/>
                      <a:pt x="526" y="2"/>
                      <a:pt x="519" y="2"/>
                    </a:cubicBezTo>
                    <a:cubicBezTo>
                      <a:pt x="514" y="2"/>
                      <a:pt x="510" y="7"/>
                      <a:pt x="508" y="23"/>
                    </a:cubicBezTo>
                    <a:cubicBezTo>
                      <a:pt x="505" y="100"/>
                      <a:pt x="453" y="143"/>
                      <a:pt x="397" y="143"/>
                    </a:cubicBezTo>
                    <a:cubicBezTo>
                      <a:pt x="347" y="143"/>
                      <a:pt x="308" y="109"/>
                      <a:pt x="270" y="75"/>
                    </a:cubicBezTo>
                    <a:cubicBezTo>
                      <a:pt x="229" y="39"/>
                      <a:pt x="188" y="0"/>
                      <a:pt x="134" y="0"/>
                    </a:cubicBezTo>
                    <a:cubicBezTo>
                      <a:pt x="45" y="0"/>
                      <a:pt x="0" y="88"/>
                      <a:pt x="0" y="161"/>
                    </a:cubicBezTo>
                    <a:cubicBezTo>
                      <a:pt x="0" y="186"/>
                      <a:pt x="9" y="186"/>
                      <a:pt x="11" y="186"/>
                    </a:cubicBezTo>
                    <a:cubicBezTo>
                      <a:pt x="20" y="186"/>
                      <a:pt x="23" y="170"/>
                      <a:pt x="23" y="168"/>
                    </a:cubicBezTo>
                    <a:cubicBezTo>
                      <a:pt x="25" y="79"/>
                      <a:pt x="84" y="45"/>
                      <a:pt x="134" y="45"/>
                    </a:cubicBezTo>
                    <a:cubicBezTo>
                      <a:pt x="184" y="45"/>
                      <a:pt x="222" y="79"/>
                      <a:pt x="261" y="113"/>
                    </a:cubicBezTo>
                    <a:cubicBezTo>
                      <a:pt x="301" y="150"/>
                      <a:pt x="342" y="186"/>
                      <a:pt x="397" y="186"/>
                    </a:cubicBezTo>
                    <a:cubicBezTo>
                      <a:pt x="483" y="186"/>
                      <a:pt x="530" y="100"/>
                      <a:pt x="530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21960" bIns="21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21" name=""/>
              <p:cNvSpPr/>
              <p:nvPr/>
            </p:nvSpPr>
            <p:spPr>
              <a:xfrm>
                <a:off x="4604400" y="2481840"/>
                <a:ext cx="129600" cy="201600"/>
              </a:xfrm>
              <a:custGeom>
                <a:avLst/>
                <a:gdLst/>
                <a:ahLst/>
                <a:rect l="0" t="0" r="r" b="b"/>
                <a:pathLst>
                  <a:path w="360" h="560">
                    <a:moveTo>
                      <a:pt x="184" y="7"/>
                    </a:moveTo>
                    <a:cubicBezTo>
                      <a:pt x="181" y="5"/>
                      <a:pt x="184" y="0"/>
                      <a:pt x="175" y="0"/>
                    </a:cubicBezTo>
                    <a:cubicBezTo>
                      <a:pt x="154" y="0"/>
                      <a:pt x="97" y="5"/>
                      <a:pt x="77" y="7"/>
                    </a:cubicBezTo>
                    <a:cubicBezTo>
                      <a:pt x="70" y="7"/>
                      <a:pt x="61" y="9"/>
                      <a:pt x="61" y="23"/>
                    </a:cubicBezTo>
                    <a:cubicBezTo>
                      <a:pt x="61" y="32"/>
                      <a:pt x="68" y="32"/>
                      <a:pt x="79" y="32"/>
                    </a:cubicBezTo>
                    <a:cubicBezTo>
                      <a:pt x="118" y="32"/>
                      <a:pt x="120" y="39"/>
                      <a:pt x="120" y="45"/>
                    </a:cubicBezTo>
                    <a:cubicBezTo>
                      <a:pt x="119" y="51"/>
                      <a:pt x="119" y="56"/>
                      <a:pt x="118" y="61"/>
                    </a:cubicBezTo>
                    <a:cubicBezTo>
                      <a:pt x="79" y="214"/>
                      <a:pt x="41" y="367"/>
                      <a:pt x="2" y="519"/>
                    </a:cubicBezTo>
                    <a:cubicBezTo>
                      <a:pt x="0" y="531"/>
                      <a:pt x="0" y="533"/>
                      <a:pt x="0" y="537"/>
                    </a:cubicBezTo>
                    <a:cubicBezTo>
                      <a:pt x="0" y="556"/>
                      <a:pt x="16" y="560"/>
                      <a:pt x="23" y="560"/>
                    </a:cubicBezTo>
                    <a:cubicBezTo>
                      <a:pt x="32" y="560"/>
                      <a:pt x="45" y="553"/>
                      <a:pt x="50" y="544"/>
                    </a:cubicBezTo>
                    <a:cubicBezTo>
                      <a:pt x="54" y="535"/>
                      <a:pt x="88" y="390"/>
                      <a:pt x="93" y="370"/>
                    </a:cubicBezTo>
                    <a:cubicBezTo>
                      <a:pt x="120" y="372"/>
                      <a:pt x="186" y="383"/>
                      <a:pt x="186" y="438"/>
                    </a:cubicBezTo>
                    <a:cubicBezTo>
                      <a:pt x="186" y="442"/>
                      <a:pt x="186" y="445"/>
                      <a:pt x="184" y="454"/>
                    </a:cubicBezTo>
                    <a:cubicBezTo>
                      <a:pt x="181" y="463"/>
                      <a:pt x="181" y="472"/>
                      <a:pt x="181" y="481"/>
                    </a:cubicBezTo>
                    <a:cubicBezTo>
                      <a:pt x="181" y="528"/>
                      <a:pt x="213" y="560"/>
                      <a:pt x="254" y="560"/>
                    </a:cubicBezTo>
                    <a:cubicBezTo>
                      <a:pt x="279" y="560"/>
                      <a:pt x="299" y="547"/>
                      <a:pt x="317" y="517"/>
                    </a:cubicBezTo>
                    <a:cubicBezTo>
                      <a:pt x="338" y="483"/>
                      <a:pt x="345" y="440"/>
                      <a:pt x="345" y="438"/>
                    </a:cubicBezTo>
                    <a:cubicBezTo>
                      <a:pt x="345" y="429"/>
                      <a:pt x="338" y="429"/>
                      <a:pt x="335" y="429"/>
                    </a:cubicBezTo>
                    <a:cubicBezTo>
                      <a:pt x="329" y="429"/>
                      <a:pt x="326" y="433"/>
                      <a:pt x="324" y="445"/>
                    </a:cubicBezTo>
                    <a:cubicBezTo>
                      <a:pt x="308" y="501"/>
                      <a:pt x="290" y="542"/>
                      <a:pt x="256" y="542"/>
                    </a:cubicBezTo>
                    <a:cubicBezTo>
                      <a:pt x="240" y="542"/>
                      <a:pt x="231" y="533"/>
                      <a:pt x="231" y="506"/>
                    </a:cubicBezTo>
                    <a:cubicBezTo>
                      <a:pt x="231" y="492"/>
                      <a:pt x="233" y="474"/>
                      <a:pt x="236" y="460"/>
                    </a:cubicBezTo>
                    <a:cubicBezTo>
                      <a:pt x="240" y="447"/>
                      <a:pt x="240" y="445"/>
                      <a:pt x="240" y="435"/>
                    </a:cubicBezTo>
                    <a:cubicBezTo>
                      <a:pt x="240" y="383"/>
                      <a:pt x="190" y="361"/>
                      <a:pt x="122" y="352"/>
                    </a:cubicBezTo>
                    <a:cubicBezTo>
                      <a:pt x="147" y="338"/>
                      <a:pt x="172" y="313"/>
                      <a:pt x="190" y="293"/>
                    </a:cubicBezTo>
                    <a:cubicBezTo>
                      <a:pt x="229" y="252"/>
                      <a:pt x="265" y="218"/>
                      <a:pt x="304" y="218"/>
                    </a:cubicBezTo>
                    <a:cubicBezTo>
                      <a:pt x="308" y="218"/>
                      <a:pt x="308" y="218"/>
                      <a:pt x="311" y="218"/>
                    </a:cubicBezTo>
                    <a:cubicBezTo>
                      <a:pt x="322" y="220"/>
                      <a:pt x="322" y="220"/>
                      <a:pt x="329" y="225"/>
                    </a:cubicBezTo>
                    <a:cubicBezTo>
                      <a:pt x="329" y="225"/>
                      <a:pt x="329" y="227"/>
                      <a:pt x="331" y="227"/>
                    </a:cubicBezTo>
                    <a:cubicBezTo>
                      <a:pt x="292" y="229"/>
                      <a:pt x="286" y="261"/>
                      <a:pt x="286" y="270"/>
                    </a:cubicBezTo>
                    <a:cubicBezTo>
                      <a:pt x="286" y="283"/>
                      <a:pt x="295" y="299"/>
                      <a:pt x="315" y="299"/>
                    </a:cubicBezTo>
                    <a:cubicBezTo>
                      <a:pt x="338" y="299"/>
                      <a:pt x="360" y="281"/>
                      <a:pt x="360" y="249"/>
                    </a:cubicBezTo>
                    <a:cubicBezTo>
                      <a:pt x="360" y="227"/>
                      <a:pt x="342" y="200"/>
                      <a:pt x="306" y="200"/>
                    </a:cubicBezTo>
                    <a:cubicBezTo>
                      <a:pt x="283" y="200"/>
                      <a:pt x="247" y="206"/>
                      <a:pt x="190" y="270"/>
                    </a:cubicBezTo>
                    <a:cubicBezTo>
                      <a:pt x="163" y="299"/>
                      <a:pt x="131" y="331"/>
                      <a:pt x="102" y="345"/>
                    </a:cubicBezTo>
                    <a:cubicBezTo>
                      <a:pt x="129" y="232"/>
                      <a:pt x="156" y="119"/>
                      <a:pt x="184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2E21B6A-8563-4A6A-84DA-DC32F96D9E98}" type="slidenum">
              <a:t>42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800" spc="-1" strike="noStrike">
                <a:solidFill>
                  <a:srgbClr val="000000"/>
                </a:solidFill>
                <a:latin typeface="Arial"/>
              </a:rPr>
              <a:t>Implications for magnetar heating problem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325800" cy="959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“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Magnetar heating problem”: magnetars hotter than other NS as inferred from higher X-ray luminosities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4" name=""/>
          <p:cNvSpPr txBox="1"/>
          <p:nvPr/>
        </p:nvSpPr>
        <p:spPr>
          <a:xfrm>
            <a:off x="529200" y="2214000"/>
            <a:ext cx="4042800" cy="2971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Explanations: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Light element envelope (Vigan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ò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et al. 2013)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Font typeface="OpenSymbol"/>
              <a:buAutoNum type="arabicParenR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Crustal heating (Kaminker et al. 2006, Beloborodov and Li 2016)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5" name="" descr=""/>
          <p:cNvPicPr/>
          <p:nvPr/>
        </p:nvPicPr>
        <p:blipFill>
          <a:blip r:embed="rId1"/>
          <a:stretch/>
        </p:blipFill>
        <p:spPr>
          <a:xfrm>
            <a:off x="4682160" y="2093400"/>
            <a:ext cx="4438440" cy="3218040"/>
          </a:xfrm>
          <a:prstGeom prst="rect">
            <a:avLst/>
          </a:prstGeom>
          <a:ln w="0">
            <a:noFill/>
          </a:ln>
        </p:spPr>
      </p:pic>
      <p:sp>
        <p:nvSpPr>
          <p:cNvPr id="1526" name=""/>
          <p:cNvSpPr txBox="1"/>
          <p:nvPr/>
        </p:nvSpPr>
        <p:spPr>
          <a:xfrm>
            <a:off x="5029200" y="5184360"/>
            <a:ext cx="1828800" cy="30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Vigan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ò</a:t>
            </a: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 et al. 2013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7" name=""/>
          <p:cNvSpPr txBox="1"/>
          <p:nvPr/>
        </p:nvSpPr>
        <p:spPr>
          <a:xfrm>
            <a:off x="878400" y="4812120"/>
            <a:ext cx="3429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See also Chamel et al. 2021, Chamel and Fantina 2022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C663480-DB35-42F4-B068-F829076AE696}" type="slidenum">
              <a:t>43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PlaceHolder 1"/>
          <p:cNvSpPr>
            <a:spLocks noGrp="1"/>
          </p:cNvSpPr>
          <p:nvPr>
            <p:ph/>
          </p:nvPr>
        </p:nvSpPr>
        <p:spPr>
          <a:xfrm>
            <a:off x="504000" y="685800"/>
            <a:ext cx="9071640" cy="4343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865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Beloborodov and Li 2016 estimated that Ohmic dissipation in crust needs to exceed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to explain most luminous magnetars i.e., gradients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With dHvA oscillations, reach this with weaker fields e.g.,                           with                 field!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29" name=""/>
          <p:cNvGrpSpPr/>
          <p:nvPr/>
        </p:nvGrpSpPr>
        <p:grpSpPr>
          <a:xfrm>
            <a:off x="914400" y="1850040"/>
            <a:ext cx="8284320" cy="722520"/>
            <a:chOff x="914400" y="1850040"/>
            <a:chExt cx="8284320" cy="722520"/>
          </a:xfrm>
        </p:grpSpPr>
        <p:grpSp>
          <p:nvGrpSpPr>
            <p:cNvPr id="1530" name=""/>
            <p:cNvGrpSpPr/>
            <p:nvPr/>
          </p:nvGrpSpPr>
          <p:grpSpPr>
            <a:xfrm>
              <a:off x="914400" y="1850040"/>
              <a:ext cx="8284320" cy="722520"/>
              <a:chOff x="914400" y="1850040"/>
              <a:chExt cx="8284320" cy="722520"/>
            </a:xfrm>
          </p:grpSpPr>
          <p:sp>
            <p:nvSpPr>
              <p:cNvPr id="1531" name=""/>
              <p:cNvSpPr/>
              <p:nvPr/>
            </p:nvSpPr>
            <p:spPr>
              <a:xfrm>
                <a:off x="928440" y="1864080"/>
                <a:ext cx="8255880" cy="694080"/>
              </a:xfrm>
              <a:custGeom>
                <a:avLst/>
                <a:gdLst/>
                <a:ahLst/>
                <a:rect l="0" t="0" r="r" b="b"/>
                <a:pathLst>
                  <a:path w="22933" h="1928">
                    <a:moveTo>
                      <a:pt x="0" y="0"/>
                    </a:moveTo>
                    <a:cubicBezTo>
                      <a:pt x="7644" y="0"/>
                      <a:pt x="15289" y="0"/>
                      <a:pt x="22933" y="0"/>
                    </a:cubicBezTo>
                    <a:cubicBezTo>
                      <a:pt x="22933" y="643"/>
                      <a:pt x="22933" y="1286"/>
                      <a:pt x="22933" y="1928"/>
                    </a:cubicBezTo>
                    <a:cubicBezTo>
                      <a:pt x="15289" y="1928"/>
                      <a:pt x="7644" y="1928"/>
                      <a:pt x="0" y="1928"/>
                    </a:cubicBezTo>
                    <a:cubicBezTo>
                      <a:pt x="0" y="1286"/>
                      <a:pt x="0" y="64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32" name=""/>
              <p:cNvSpPr/>
              <p:nvPr/>
            </p:nvSpPr>
            <p:spPr>
              <a:xfrm>
                <a:off x="978120" y="2126160"/>
                <a:ext cx="29880" cy="29160"/>
              </a:xfrm>
              <a:custGeom>
                <a:avLst/>
                <a:gdLst/>
                <a:ahLst/>
                <a:rect l="0" t="0" r="r" b="b"/>
                <a:pathLst>
                  <a:path w="83" h="81">
                    <a:moveTo>
                      <a:pt x="83" y="39"/>
                    </a:moveTo>
                    <a:cubicBezTo>
                      <a:pt x="83" y="20"/>
                      <a:pt x="66" y="0"/>
                      <a:pt x="42" y="0"/>
                    </a:cubicBezTo>
                    <a:cubicBezTo>
                      <a:pt x="15" y="0"/>
                      <a:pt x="0" y="22"/>
                      <a:pt x="0" y="39"/>
                    </a:cubicBezTo>
                    <a:cubicBezTo>
                      <a:pt x="0" y="61"/>
                      <a:pt x="17" y="81"/>
                      <a:pt x="42" y="81"/>
                    </a:cubicBezTo>
                    <a:cubicBezTo>
                      <a:pt x="68" y="81"/>
                      <a:pt x="83" y="59"/>
                      <a:pt x="83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15840" bIns="-15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33" name=""/>
              <p:cNvSpPr/>
              <p:nvPr/>
            </p:nvSpPr>
            <p:spPr>
              <a:xfrm>
                <a:off x="914400" y="2188080"/>
                <a:ext cx="114120" cy="176040"/>
              </a:xfrm>
              <a:custGeom>
                <a:avLst/>
                <a:gdLst/>
                <a:ahLst/>
                <a:rect l="0" t="0" r="r" b="b"/>
                <a:pathLst>
                  <a:path w="317" h="489">
                    <a:moveTo>
                      <a:pt x="317" y="9"/>
                    </a:moveTo>
                    <a:cubicBezTo>
                      <a:pt x="317" y="7"/>
                      <a:pt x="315" y="2"/>
                      <a:pt x="308" y="2"/>
                    </a:cubicBezTo>
                    <a:cubicBezTo>
                      <a:pt x="299" y="2"/>
                      <a:pt x="269" y="33"/>
                      <a:pt x="256" y="55"/>
                    </a:cubicBezTo>
                    <a:cubicBezTo>
                      <a:pt x="240" y="13"/>
                      <a:pt x="210" y="0"/>
                      <a:pt x="186" y="0"/>
                    </a:cubicBezTo>
                    <a:cubicBezTo>
                      <a:pt x="94" y="0"/>
                      <a:pt x="0" y="114"/>
                      <a:pt x="0" y="225"/>
                    </a:cubicBezTo>
                    <a:cubicBezTo>
                      <a:pt x="0" y="301"/>
                      <a:pt x="46" y="349"/>
                      <a:pt x="101" y="349"/>
                    </a:cubicBezTo>
                    <a:cubicBezTo>
                      <a:pt x="135" y="349"/>
                      <a:pt x="164" y="330"/>
                      <a:pt x="192" y="301"/>
                    </a:cubicBezTo>
                    <a:cubicBezTo>
                      <a:pt x="186" y="330"/>
                      <a:pt x="160" y="432"/>
                      <a:pt x="157" y="439"/>
                    </a:cubicBezTo>
                    <a:cubicBezTo>
                      <a:pt x="151" y="461"/>
                      <a:pt x="144" y="465"/>
                      <a:pt x="103" y="465"/>
                    </a:cubicBezTo>
                    <a:cubicBezTo>
                      <a:pt x="92" y="465"/>
                      <a:pt x="85" y="465"/>
                      <a:pt x="85" y="480"/>
                    </a:cubicBezTo>
                    <a:cubicBezTo>
                      <a:pt x="88" y="483"/>
                      <a:pt x="85" y="489"/>
                      <a:pt x="94" y="489"/>
                    </a:cubicBezTo>
                    <a:cubicBezTo>
                      <a:pt x="118" y="489"/>
                      <a:pt x="146" y="487"/>
                      <a:pt x="170" y="487"/>
                    </a:cubicBezTo>
                    <a:cubicBezTo>
                      <a:pt x="197" y="487"/>
                      <a:pt x="225" y="489"/>
                      <a:pt x="251" y="489"/>
                    </a:cubicBezTo>
                    <a:cubicBezTo>
                      <a:pt x="253" y="489"/>
                      <a:pt x="264" y="489"/>
                      <a:pt x="264" y="474"/>
                    </a:cubicBezTo>
                    <a:cubicBezTo>
                      <a:pt x="264" y="465"/>
                      <a:pt x="256" y="465"/>
                      <a:pt x="245" y="465"/>
                    </a:cubicBezTo>
                    <a:cubicBezTo>
                      <a:pt x="208" y="465"/>
                      <a:pt x="208" y="459"/>
                      <a:pt x="208" y="452"/>
                    </a:cubicBezTo>
                    <a:cubicBezTo>
                      <a:pt x="208" y="448"/>
                      <a:pt x="210" y="443"/>
                      <a:pt x="210" y="437"/>
                    </a:cubicBezTo>
                    <a:cubicBezTo>
                      <a:pt x="245" y="294"/>
                      <a:pt x="281" y="151"/>
                      <a:pt x="317" y="9"/>
                    </a:cubicBezTo>
                    <a:moveTo>
                      <a:pt x="103" y="332"/>
                    </a:moveTo>
                    <a:cubicBezTo>
                      <a:pt x="57" y="332"/>
                      <a:pt x="55" y="273"/>
                      <a:pt x="55" y="260"/>
                    </a:cubicBezTo>
                    <a:cubicBezTo>
                      <a:pt x="55" y="223"/>
                      <a:pt x="76" y="140"/>
                      <a:pt x="90" y="107"/>
                    </a:cubicBezTo>
                    <a:cubicBezTo>
                      <a:pt x="114" y="50"/>
                      <a:pt x="153" y="17"/>
                      <a:pt x="186" y="17"/>
                    </a:cubicBezTo>
                    <a:cubicBezTo>
                      <a:pt x="236" y="17"/>
                      <a:pt x="245" y="81"/>
                      <a:pt x="245" y="85"/>
                    </a:cubicBezTo>
                    <a:cubicBezTo>
                      <a:pt x="245" y="90"/>
                      <a:pt x="203" y="258"/>
                      <a:pt x="201" y="262"/>
                    </a:cubicBezTo>
                    <a:cubicBezTo>
                      <a:pt x="190" y="282"/>
                      <a:pt x="146" y="332"/>
                      <a:pt x="103" y="3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34" name=""/>
              <p:cNvSpPr/>
              <p:nvPr/>
            </p:nvSpPr>
            <p:spPr>
              <a:xfrm>
                <a:off x="1128240" y="2209320"/>
                <a:ext cx="185040" cy="64440"/>
              </a:xfrm>
              <a:custGeom>
                <a:avLst/>
                <a:gdLst/>
                <a:ahLst/>
                <a:rect l="0" t="0" r="r" b="b"/>
                <a:pathLst>
                  <a:path w="514" h="179">
                    <a:moveTo>
                      <a:pt x="514" y="24"/>
                    </a:moveTo>
                    <a:cubicBezTo>
                      <a:pt x="514" y="9"/>
                      <a:pt x="509" y="0"/>
                      <a:pt x="503" y="0"/>
                    </a:cubicBezTo>
                    <a:cubicBezTo>
                      <a:pt x="498" y="0"/>
                      <a:pt x="492" y="7"/>
                      <a:pt x="492" y="20"/>
                    </a:cubicBezTo>
                    <a:cubicBezTo>
                      <a:pt x="489" y="94"/>
                      <a:pt x="437" y="135"/>
                      <a:pt x="385" y="135"/>
                    </a:cubicBezTo>
                    <a:cubicBezTo>
                      <a:pt x="337" y="135"/>
                      <a:pt x="299" y="103"/>
                      <a:pt x="262" y="70"/>
                    </a:cubicBezTo>
                    <a:cubicBezTo>
                      <a:pt x="223" y="35"/>
                      <a:pt x="181" y="0"/>
                      <a:pt x="129" y="0"/>
                    </a:cubicBezTo>
                    <a:cubicBezTo>
                      <a:pt x="46" y="0"/>
                      <a:pt x="0" y="83"/>
                      <a:pt x="0" y="153"/>
                    </a:cubicBezTo>
                    <a:cubicBezTo>
                      <a:pt x="0" y="179"/>
                      <a:pt x="7" y="170"/>
                      <a:pt x="11" y="179"/>
                    </a:cubicBezTo>
                    <a:cubicBezTo>
                      <a:pt x="20" y="179"/>
                      <a:pt x="22" y="164"/>
                      <a:pt x="22" y="162"/>
                    </a:cubicBezTo>
                    <a:cubicBezTo>
                      <a:pt x="26" y="76"/>
                      <a:pt x="83" y="41"/>
                      <a:pt x="129" y="41"/>
                    </a:cubicBezTo>
                    <a:cubicBezTo>
                      <a:pt x="179" y="41"/>
                      <a:pt x="214" y="76"/>
                      <a:pt x="253" y="109"/>
                    </a:cubicBezTo>
                    <a:cubicBezTo>
                      <a:pt x="293" y="144"/>
                      <a:pt x="332" y="179"/>
                      <a:pt x="385" y="179"/>
                    </a:cubicBezTo>
                    <a:cubicBezTo>
                      <a:pt x="468" y="179"/>
                      <a:pt x="514" y="94"/>
                      <a:pt x="514" y="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19440" bIns="19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35" name=""/>
              <p:cNvSpPr/>
              <p:nvPr/>
            </p:nvSpPr>
            <p:spPr>
              <a:xfrm>
                <a:off x="1416960" y="2126880"/>
                <a:ext cx="114840" cy="189360"/>
              </a:xfrm>
              <a:custGeom>
                <a:avLst/>
                <a:gdLst/>
                <a:ahLst/>
                <a:rect l="0" t="0" r="r" b="b"/>
                <a:pathLst>
                  <a:path w="319" h="526">
                    <a:moveTo>
                      <a:pt x="68" y="258"/>
                    </a:moveTo>
                    <a:cubicBezTo>
                      <a:pt x="68" y="252"/>
                      <a:pt x="68" y="246"/>
                      <a:pt x="68" y="240"/>
                    </a:cubicBezTo>
                    <a:cubicBezTo>
                      <a:pt x="68" y="46"/>
                      <a:pt x="164" y="20"/>
                      <a:pt x="203" y="20"/>
                    </a:cubicBezTo>
                    <a:cubicBezTo>
                      <a:pt x="221" y="20"/>
                      <a:pt x="253" y="24"/>
                      <a:pt x="271" y="50"/>
                    </a:cubicBezTo>
                    <a:cubicBezTo>
                      <a:pt x="260" y="50"/>
                      <a:pt x="229" y="50"/>
                      <a:pt x="229" y="83"/>
                    </a:cubicBezTo>
                    <a:cubicBezTo>
                      <a:pt x="229" y="107"/>
                      <a:pt x="247" y="120"/>
                      <a:pt x="264" y="120"/>
                    </a:cubicBezTo>
                    <a:cubicBezTo>
                      <a:pt x="275" y="120"/>
                      <a:pt x="299" y="111"/>
                      <a:pt x="299" y="83"/>
                    </a:cubicBezTo>
                    <a:cubicBezTo>
                      <a:pt x="299" y="37"/>
                      <a:pt x="264" y="0"/>
                      <a:pt x="201" y="0"/>
                    </a:cubicBezTo>
                    <a:cubicBezTo>
                      <a:pt x="103" y="0"/>
                      <a:pt x="0" y="98"/>
                      <a:pt x="0" y="269"/>
                    </a:cubicBezTo>
                    <a:cubicBezTo>
                      <a:pt x="0" y="472"/>
                      <a:pt x="90" y="526"/>
                      <a:pt x="160" y="526"/>
                    </a:cubicBezTo>
                    <a:cubicBezTo>
                      <a:pt x="245" y="526"/>
                      <a:pt x="319" y="454"/>
                      <a:pt x="319" y="354"/>
                    </a:cubicBezTo>
                    <a:cubicBezTo>
                      <a:pt x="319" y="256"/>
                      <a:pt x="249" y="183"/>
                      <a:pt x="164" y="183"/>
                    </a:cubicBezTo>
                    <a:cubicBezTo>
                      <a:pt x="111" y="183"/>
                      <a:pt x="83" y="223"/>
                      <a:pt x="68" y="258"/>
                    </a:cubicBezTo>
                    <a:moveTo>
                      <a:pt x="160" y="507"/>
                    </a:moveTo>
                    <a:cubicBezTo>
                      <a:pt x="111" y="507"/>
                      <a:pt x="90" y="461"/>
                      <a:pt x="83" y="448"/>
                    </a:cubicBezTo>
                    <a:cubicBezTo>
                      <a:pt x="70" y="413"/>
                      <a:pt x="70" y="352"/>
                      <a:pt x="70" y="336"/>
                    </a:cubicBezTo>
                    <a:cubicBezTo>
                      <a:pt x="70" y="277"/>
                      <a:pt x="94" y="201"/>
                      <a:pt x="164" y="201"/>
                    </a:cubicBezTo>
                    <a:cubicBezTo>
                      <a:pt x="177" y="201"/>
                      <a:pt x="212" y="201"/>
                      <a:pt x="236" y="249"/>
                    </a:cubicBezTo>
                    <a:cubicBezTo>
                      <a:pt x="249" y="277"/>
                      <a:pt x="249" y="314"/>
                      <a:pt x="249" y="354"/>
                    </a:cubicBezTo>
                    <a:cubicBezTo>
                      <a:pt x="249" y="391"/>
                      <a:pt x="249" y="428"/>
                      <a:pt x="236" y="456"/>
                    </a:cubicBezTo>
                    <a:cubicBezTo>
                      <a:pt x="212" y="502"/>
                      <a:pt x="177" y="507"/>
                      <a:pt x="160" y="5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36" name=""/>
              <p:cNvSpPr/>
              <p:nvPr/>
            </p:nvSpPr>
            <p:spPr>
              <a:xfrm>
                <a:off x="1645200" y="2174760"/>
                <a:ext cx="133560" cy="133560"/>
              </a:xfrm>
              <a:custGeom>
                <a:avLst/>
                <a:gdLst/>
                <a:ahLst/>
                <a:rect l="0" t="0" r="r" b="b"/>
                <a:pathLst>
                  <a:path w="371" h="371">
                    <a:moveTo>
                      <a:pt x="188" y="164"/>
                    </a:moveTo>
                    <a:cubicBezTo>
                      <a:pt x="136" y="113"/>
                      <a:pt x="84" y="62"/>
                      <a:pt x="33" y="11"/>
                    </a:cubicBezTo>
                    <a:cubicBezTo>
                      <a:pt x="24" y="2"/>
                      <a:pt x="22" y="0"/>
                      <a:pt x="17" y="0"/>
                    </a:cubicBezTo>
                    <a:cubicBezTo>
                      <a:pt x="9" y="0"/>
                      <a:pt x="0" y="7"/>
                      <a:pt x="0" y="15"/>
                    </a:cubicBezTo>
                    <a:cubicBezTo>
                      <a:pt x="0" y="22"/>
                      <a:pt x="2" y="22"/>
                      <a:pt x="11" y="31"/>
                    </a:cubicBezTo>
                    <a:cubicBezTo>
                      <a:pt x="62" y="82"/>
                      <a:pt x="113" y="134"/>
                      <a:pt x="164" y="186"/>
                    </a:cubicBezTo>
                    <a:cubicBezTo>
                      <a:pt x="113" y="237"/>
                      <a:pt x="62" y="288"/>
                      <a:pt x="11" y="339"/>
                    </a:cubicBezTo>
                    <a:cubicBezTo>
                      <a:pt x="2" y="347"/>
                      <a:pt x="0" y="349"/>
                      <a:pt x="0" y="356"/>
                    </a:cubicBezTo>
                    <a:cubicBezTo>
                      <a:pt x="0" y="363"/>
                      <a:pt x="9" y="371"/>
                      <a:pt x="17" y="371"/>
                    </a:cubicBezTo>
                    <a:cubicBezTo>
                      <a:pt x="22" y="371"/>
                      <a:pt x="24" y="369"/>
                      <a:pt x="33" y="360"/>
                    </a:cubicBezTo>
                    <a:cubicBezTo>
                      <a:pt x="84" y="309"/>
                      <a:pt x="135" y="258"/>
                      <a:pt x="186" y="207"/>
                    </a:cubicBezTo>
                    <a:cubicBezTo>
                      <a:pt x="239" y="260"/>
                      <a:pt x="292" y="312"/>
                      <a:pt x="345" y="365"/>
                    </a:cubicBezTo>
                    <a:cubicBezTo>
                      <a:pt x="347" y="367"/>
                      <a:pt x="352" y="371"/>
                      <a:pt x="356" y="371"/>
                    </a:cubicBezTo>
                    <a:cubicBezTo>
                      <a:pt x="365" y="371"/>
                      <a:pt x="371" y="363"/>
                      <a:pt x="371" y="356"/>
                    </a:cubicBezTo>
                    <a:cubicBezTo>
                      <a:pt x="371" y="354"/>
                      <a:pt x="371" y="349"/>
                      <a:pt x="369" y="347"/>
                    </a:cubicBezTo>
                    <a:cubicBezTo>
                      <a:pt x="369" y="345"/>
                      <a:pt x="247" y="225"/>
                      <a:pt x="208" y="186"/>
                    </a:cubicBezTo>
                    <a:cubicBezTo>
                      <a:pt x="255" y="139"/>
                      <a:pt x="302" y="92"/>
                      <a:pt x="350" y="46"/>
                    </a:cubicBezTo>
                    <a:cubicBezTo>
                      <a:pt x="352" y="41"/>
                      <a:pt x="365" y="31"/>
                      <a:pt x="367" y="26"/>
                    </a:cubicBezTo>
                    <a:cubicBezTo>
                      <a:pt x="369" y="24"/>
                      <a:pt x="371" y="22"/>
                      <a:pt x="371" y="15"/>
                    </a:cubicBezTo>
                    <a:cubicBezTo>
                      <a:pt x="371" y="7"/>
                      <a:pt x="365" y="0"/>
                      <a:pt x="356" y="0"/>
                    </a:cubicBezTo>
                    <a:cubicBezTo>
                      <a:pt x="350" y="0"/>
                      <a:pt x="347" y="4"/>
                      <a:pt x="339" y="13"/>
                    </a:cubicBezTo>
                    <a:cubicBezTo>
                      <a:pt x="288" y="63"/>
                      <a:pt x="238" y="114"/>
                      <a:pt x="188" y="1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37" name=""/>
              <p:cNvSpPr/>
              <p:nvPr/>
            </p:nvSpPr>
            <p:spPr>
              <a:xfrm>
                <a:off x="1906200" y="2126880"/>
                <a:ext cx="91080" cy="183960"/>
              </a:xfrm>
              <a:custGeom>
                <a:avLst/>
                <a:gdLst/>
                <a:ahLst/>
                <a:rect l="0" t="0" r="r" b="b"/>
                <a:pathLst>
                  <a:path w="253" h="511">
                    <a:moveTo>
                      <a:pt x="157" y="20"/>
                    </a:moveTo>
                    <a:cubicBezTo>
                      <a:pt x="157" y="0"/>
                      <a:pt x="157" y="0"/>
                      <a:pt x="140" y="0"/>
                    </a:cubicBezTo>
                    <a:cubicBezTo>
                      <a:pt x="92" y="48"/>
                      <a:pt x="24" y="48"/>
                      <a:pt x="0" y="48"/>
                    </a:cubicBezTo>
                    <a:cubicBezTo>
                      <a:pt x="0" y="56"/>
                      <a:pt x="0" y="64"/>
                      <a:pt x="0" y="72"/>
                    </a:cubicBezTo>
                    <a:cubicBezTo>
                      <a:pt x="15" y="72"/>
                      <a:pt x="59" y="72"/>
                      <a:pt x="101" y="52"/>
                    </a:cubicBezTo>
                    <a:cubicBezTo>
                      <a:pt x="101" y="185"/>
                      <a:pt x="101" y="317"/>
                      <a:pt x="101" y="450"/>
                    </a:cubicBezTo>
                    <a:cubicBezTo>
                      <a:pt x="101" y="478"/>
                      <a:pt x="98" y="487"/>
                      <a:pt x="28" y="487"/>
                    </a:cubicBezTo>
                    <a:cubicBezTo>
                      <a:pt x="20" y="487"/>
                      <a:pt x="12" y="487"/>
                      <a:pt x="4" y="487"/>
                    </a:cubicBezTo>
                    <a:cubicBezTo>
                      <a:pt x="4" y="495"/>
                      <a:pt x="4" y="503"/>
                      <a:pt x="4" y="511"/>
                    </a:cubicBezTo>
                    <a:cubicBezTo>
                      <a:pt x="31" y="509"/>
                      <a:pt x="98" y="509"/>
                      <a:pt x="129" y="509"/>
                    </a:cubicBezTo>
                    <a:cubicBezTo>
                      <a:pt x="160" y="509"/>
                      <a:pt x="225" y="509"/>
                      <a:pt x="253" y="511"/>
                    </a:cubicBezTo>
                    <a:cubicBezTo>
                      <a:pt x="253" y="503"/>
                      <a:pt x="253" y="495"/>
                      <a:pt x="253" y="487"/>
                    </a:cubicBezTo>
                    <a:cubicBezTo>
                      <a:pt x="245" y="487"/>
                      <a:pt x="236" y="487"/>
                      <a:pt x="227" y="487"/>
                    </a:cubicBezTo>
                    <a:cubicBezTo>
                      <a:pt x="160" y="487"/>
                      <a:pt x="157" y="478"/>
                      <a:pt x="157" y="450"/>
                    </a:cubicBezTo>
                    <a:cubicBezTo>
                      <a:pt x="157" y="306"/>
                      <a:pt x="157" y="163"/>
                      <a:pt x="157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38" name=""/>
              <p:cNvSpPr/>
              <p:nvPr/>
            </p:nvSpPr>
            <p:spPr>
              <a:xfrm>
                <a:off x="2030760" y="2126880"/>
                <a:ext cx="116280" cy="189360"/>
              </a:xfrm>
              <a:custGeom>
                <a:avLst/>
                <a:gdLst/>
                <a:ahLst/>
                <a:rect l="0" t="0" r="r" b="b"/>
                <a:pathLst>
                  <a:path w="323" h="526">
                    <a:moveTo>
                      <a:pt x="323" y="264"/>
                    </a:moveTo>
                    <a:cubicBezTo>
                      <a:pt x="323" y="203"/>
                      <a:pt x="319" y="142"/>
                      <a:pt x="293" y="85"/>
                    </a:cubicBezTo>
                    <a:cubicBezTo>
                      <a:pt x="256" y="11"/>
                      <a:pt x="194" y="0"/>
                      <a:pt x="162" y="0"/>
                    </a:cubicBezTo>
                    <a:cubicBezTo>
                      <a:pt x="116" y="0"/>
                      <a:pt x="59" y="20"/>
                      <a:pt x="28" y="92"/>
                    </a:cubicBezTo>
                    <a:cubicBezTo>
                      <a:pt x="2" y="144"/>
                      <a:pt x="0" y="203"/>
                      <a:pt x="0" y="264"/>
                    </a:cubicBezTo>
                    <a:cubicBezTo>
                      <a:pt x="0" y="323"/>
                      <a:pt x="2" y="391"/>
                      <a:pt x="35" y="450"/>
                    </a:cubicBezTo>
                    <a:cubicBezTo>
                      <a:pt x="68" y="511"/>
                      <a:pt x="122" y="526"/>
                      <a:pt x="160" y="526"/>
                    </a:cubicBezTo>
                    <a:cubicBezTo>
                      <a:pt x="201" y="526"/>
                      <a:pt x="260" y="511"/>
                      <a:pt x="295" y="439"/>
                    </a:cubicBezTo>
                    <a:cubicBezTo>
                      <a:pt x="319" y="384"/>
                      <a:pt x="323" y="325"/>
                      <a:pt x="323" y="264"/>
                    </a:cubicBezTo>
                    <a:moveTo>
                      <a:pt x="160" y="511"/>
                    </a:moveTo>
                    <a:cubicBezTo>
                      <a:pt x="131" y="511"/>
                      <a:pt x="85" y="491"/>
                      <a:pt x="72" y="417"/>
                    </a:cubicBezTo>
                    <a:cubicBezTo>
                      <a:pt x="63" y="371"/>
                      <a:pt x="63" y="301"/>
                      <a:pt x="63" y="256"/>
                    </a:cubicBezTo>
                    <a:cubicBezTo>
                      <a:pt x="63" y="207"/>
                      <a:pt x="63" y="155"/>
                      <a:pt x="70" y="114"/>
                    </a:cubicBezTo>
                    <a:cubicBezTo>
                      <a:pt x="83" y="24"/>
                      <a:pt x="142" y="17"/>
                      <a:pt x="160" y="17"/>
                    </a:cubicBezTo>
                    <a:cubicBezTo>
                      <a:pt x="186" y="17"/>
                      <a:pt x="236" y="31"/>
                      <a:pt x="251" y="107"/>
                    </a:cubicBezTo>
                    <a:cubicBezTo>
                      <a:pt x="258" y="149"/>
                      <a:pt x="258" y="207"/>
                      <a:pt x="258" y="256"/>
                    </a:cubicBezTo>
                    <a:cubicBezTo>
                      <a:pt x="258" y="312"/>
                      <a:pt x="258" y="365"/>
                      <a:pt x="251" y="415"/>
                    </a:cubicBezTo>
                    <a:cubicBezTo>
                      <a:pt x="238" y="487"/>
                      <a:pt x="194" y="511"/>
                      <a:pt x="160" y="5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39" name=""/>
              <p:cNvSpPr/>
              <p:nvPr/>
            </p:nvSpPr>
            <p:spPr>
              <a:xfrm>
                <a:off x="2179440" y="2067840"/>
                <a:ext cx="69840" cy="128880"/>
              </a:xfrm>
              <a:custGeom>
                <a:avLst/>
                <a:gdLst/>
                <a:ahLst/>
                <a:rect l="0" t="0" r="r" b="b"/>
                <a:pathLst>
                  <a:path w="194" h="358">
                    <a:moveTo>
                      <a:pt x="120" y="15"/>
                    </a:moveTo>
                    <a:cubicBezTo>
                      <a:pt x="120" y="2"/>
                      <a:pt x="120" y="0"/>
                      <a:pt x="105" y="0"/>
                    </a:cubicBezTo>
                    <a:cubicBezTo>
                      <a:pt x="70" y="35"/>
                      <a:pt x="22" y="35"/>
                      <a:pt x="0" y="35"/>
                    </a:cubicBezTo>
                    <a:cubicBezTo>
                      <a:pt x="0" y="41"/>
                      <a:pt x="0" y="48"/>
                      <a:pt x="0" y="55"/>
                    </a:cubicBezTo>
                    <a:cubicBezTo>
                      <a:pt x="11" y="55"/>
                      <a:pt x="48" y="55"/>
                      <a:pt x="76" y="39"/>
                    </a:cubicBezTo>
                    <a:cubicBezTo>
                      <a:pt x="76" y="131"/>
                      <a:pt x="76" y="223"/>
                      <a:pt x="76" y="314"/>
                    </a:cubicBezTo>
                    <a:cubicBezTo>
                      <a:pt x="76" y="332"/>
                      <a:pt x="76" y="339"/>
                      <a:pt x="24" y="339"/>
                    </a:cubicBezTo>
                    <a:cubicBezTo>
                      <a:pt x="17" y="339"/>
                      <a:pt x="9" y="339"/>
                      <a:pt x="2" y="339"/>
                    </a:cubicBezTo>
                    <a:cubicBezTo>
                      <a:pt x="2" y="345"/>
                      <a:pt x="2" y="352"/>
                      <a:pt x="2" y="358"/>
                    </a:cubicBezTo>
                    <a:cubicBezTo>
                      <a:pt x="13" y="356"/>
                      <a:pt x="79" y="356"/>
                      <a:pt x="98" y="356"/>
                    </a:cubicBezTo>
                    <a:cubicBezTo>
                      <a:pt x="116" y="356"/>
                      <a:pt x="184" y="356"/>
                      <a:pt x="194" y="358"/>
                    </a:cubicBezTo>
                    <a:cubicBezTo>
                      <a:pt x="194" y="352"/>
                      <a:pt x="194" y="345"/>
                      <a:pt x="194" y="339"/>
                    </a:cubicBezTo>
                    <a:cubicBezTo>
                      <a:pt x="188" y="339"/>
                      <a:pt x="181" y="339"/>
                      <a:pt x="175" y="339"/>
                    </a:cubicBezTo>
                    <a:cubicBezTo>
                      <a:pt x="120" y="339"/>
                      <a:pt x="120" y="332"/>
                      <a:pt x="120" y="314"/>
                    </a:cubicBezTo>
                    <a:cubicBezTo>
                      <a:pt x="120" y="215"/>
                      <a:pt x="120" y="115"/>
                      <a:pt x="120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40" name=""/>
              <p:cNvSpPr/>
              <p:nvPr/>
            </p:nvSpPr>
            <p:spPr>
              <a:xfrm>
                <a:off x="2278440" y="2067840"/>
                <a:ext cx="88920" cy="132840"/>
              </a:xfrm>
              <a:custGeom>
                <a:avLst/>
                <a:gdLst/>
                <a:ahLst/>
                <a:rect l="0" t="0" r="r" b="b"/>
                <a:pathLst>
                  <a:path w="247" h="369">
                    <a:moveTo>
                      <a:pt x="162" y="164"/>
                    </a:moveTo>
                    <a:cubicBezTo>
                      <a:pt x="203" y="144"/>
                      <a:pt x="232" y="118"/>
                      <a:pt x="232" y="81"/>
                    </a:cubicBezTo>
                    <a:cubicBezTo>
                      <a:pt x="232" y="28"/>
                      <a:pt x="177" y="0"/>
                      <a:pt x="125" y="0"/>
                    </a:cubicBezTo>
                    <a:cubicBezTo>
                      <a:pt x="66" y="0"/>
                      <a:pt x="17" y="39"/>
                      <a:pt x="17" y="90"/>
                    </a:cubicBezTo>
                    <a:cubicBezTo>
                      <a:pt x="17" y="116"/>
                      <a:pt x="28" y="133"/>
                      <a:pt x="39" y="144"/>
                    </a:cubicBezTo>
                    <a:cubicBezTo>
                      <a:pt x="48" y="155"/>
                      <a:pt x="52" y="157"/>
                      <a:pt x="83" y="177"/>
                    </a:cubicBezTo>
                    <a:cubicBezTo>
                      <a:pt x="52" y="190"/>
                      <a:pt x="0" y="218"/>
                      <a:pt x="0" y="275"/>
                    </a:cubicBezTo>
                    <a:cubicBezTo>
                      <a:pt x="0" y="334"/>
                      <a:pt x="61" y="369"/>
                      <a:pt x="122" y="369"/>
                    </a:cubicBezTo>
                    <a:cubicBezTo>
                      <a:pt x="192" y="369"/>
                      <a:pt x="247" y="325"/>
                      <a:pt x="247" y="266"/>
                    </a:cubicBezTo>
                    <a:cubicBezTo>
                      <a:pt x="247" y="231"/>
                      <a:pt x="227" y="201"/>
                      <a:pt x="194" y="183"/>
                    </a:cubicBezTo>
                    <a:cubicBezTo>
                      <a:pt x="188" y="179"/>
                      <a:pt x="170" y="168"/>
                      <a:pt x="162" y="164"/>
                    </a:cubicBezTo>
                    <a:moveTo>
                      <a:pt x="74" y="114"/>
                    </a:moveTo>
                    <a:cubicBezTo>
                      <a:pt x="61" y="105"/>
                      <a:pt x="46" y="90"/>
                      <a:pt x="46" y="70"/>
                    </a:cubicBezTo>
                    <a:cubicBezTo>
                      <a:pt x="46" y="37"/>
                      <a:pt x="85" y="17"/>
                      <a:pt x="122" y="17"/>
                    </a:cubicBezTo>
                    <a:cubicBezTo>
                      <a:pt x="166" y="17"/>
                      <a:pt x="203" y="44"/>
                      <a:pt x="203" y="81"/>
                    </a:cubicBezTo>
                    <a:cubicBezTo>
                      <a:pt x="203" y="129"/>
                      <a:pt x="146" y="153"/>
                      <a:pt x="144" y="153"/>
                    </a:cubicBezTo>
                    <a:cubicBezTo>
                      <a:pt x="143" y="152"/>
                      <a:pt x="144" y="153"/>
                      <a:pt x="140" y="151"/>
                    </a:cubicBezTo>
                    <a:cubicBezTo>
                      <a:pt x="118" y="138"/>
                      <a:pt x="96" y="126"/>
                      <a:pt x="74" y="114"/>
                    </a:cubicBezTo>
                    <a:moveTo>
                      <a:pt x="101" y="188"/>
                    </a:moveTo>
                    <a:cubicBezTo>
                      <a:pt x="125" y="202"/>
                      <a:pt x="150" y="215"/>
                      <a:pt x="175" y="229"/>
                    </a:cubicBezTo>
                    <a:cubicBezTo>
                      <a:pt x="188" y="238"/>
                      <a:pt x="214" y="253"/>
                      <a:pt x="214" y="286"/>
                    </a:cubicBezTo>
                    <a:cubicBezTo>
                      <a:pt x="214" y="325"/>
                      <a:pt x="170" y="352"/>
                      <a:pt x="125" y="352"/>
                    </a:cubicBezTo>
                    <a:cubicBezTo>
                      <a:pt x="74" y="352"/>
                      <a:pt x="33" y="319"/>
                      <a:pt x="33" y="275"/>
                    </a:cubicBezTo>
                    <a:cubicBezTo>
                      <a:pt x="33" y="236"/>
                      <a:pt x="61" y="205"/>
                      <a:pt x="101" y="1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41" name=""/>
              <p:cNvSpPr/>
              <p:nvPr/>
            </p:nvSpPr>
            <p:spPr>
              <a:xfrm>
                <a:off x="2495520" y="1909800"/>
                <a:ext cx="136080" cy="662760"/>
              </a:xfrm>
              <a:custGeom>
                <a:avLst/>
                <a:gdLst/>
                <a:ahLst/>
                <a:rect l="0" t="0" r="r" b="b"/>
                <a:pathLst>
                  <a:path w="378" h="1841">
                    <a:moveTo>
                      <a:pt x="378" y="1832"/>
                    </a:moveTo>
                    <a:cubicBezTo>
                      <a:pt x="378" y="1830"/>
                      <a:pt x="376" y="1828"/>
                      <a:pt x="376" y="1826"/>
                    </a:cubicBezTo>
                    <a:cubicBezTo>
                      <a:pt x="347" y="1797"/>
                      <a:pt x="295" y="1747"/>
                      <a:pt x="245" y="1664"/>
                    </a:cubicBezTo>
                    <a:cubicBezTo>
                      <a:pt x="120" y="1465"/>
                      <a:pt x="63" y="1216"/>
                      <a:pt x="63" y="922"/>
                    </a:cubicBezTo>
                    <a:cubicBezTo>
                      <a:pt x="63" y="714"/>
                      <a:pt x="92" y="450"/>
                      <a:pt x="219" y="221"/>
                    </a:cubicBezTo>
                    <a:cubicBezTo>
                      <a:pt x="280" y="111"/>
                      <a:pt x="343" y="48"/>
                      <a:pt x="376" y="15"/>
                    </a:cubicBezTo>
                    <a:cubicBezTo>
                      <a:pt x="378" y="13"/>
                      <a:pt x="378" y="11"/>
                      <a:pt x="378" y="9"/>
                    </a:cubicBezTo>
                    <a:cubicBezTo>
                      <a:pt x="378" y="0"/>
                      <a:pt x="374" y="0"/>
                      <a:pt x="363" y="0"/>
                    </a:cubicBezTo>
                    <a:cubicBezTo>
                      <a:pt x="352" y="0"/>
                      <a:pt x="350" y="0"/>
                      <a:pt x="339" y="13"/>
                    </a:cubicBezTo>
                    <a:cubicBezTo>
                      <a:pt x="81" y="247"/>
                      <a:pt x="0" y="598"/>
                      <a:pt x="0" y="922"/>
                    </a:cubicBezTo>
                    <a:cubicBezTo>
                      <a:pt x="0" y="1223"/>
                      <a:pt x="70" y="1527"/>
                      <a:pt x="264" y="1756"/>
                    </a:cubicBezTo>
                    <a:cubicBezTo>
                      <a:pt x="280" y="1773"/>
                      <a:pt x="308" y="1804"/>
                      <a:pt x="341" y="1832"/>
                    </a:cubicBezTo>
                    <a:cubicBezTo>
                      <a:pt x="350" y="1841"/>
                      <a:pt x="352" y="1841"/>
                      <a:pt x="363" y="1841"/>
                    </a:cubicBezTo>
                    <a:cubicBezTo>
                      <a:pt x="374" y="1841"/>
                      <a:pt x="378" y="1841"/>
                      <a:pt x="378" y="18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42" name=""/>
              <p:cNvSpPr/>
              <p:nvPr/>
            </p:nvSpPr>
            <p:spPr>
              <a:xfrm>
                <a:off x="3016440" y="1917000"/>
                <a:ext cx="11160" cy="276120"/>
              </a:xfrm>
              <a:custGeom>
                <a:avLst/>
                <a:gdLst/>
                <a:ahLst/>
                <a:rect l="0" t="0" r="r" b="b"/>
                <a:pathLst>
                  <a:path w="31" h="767">
                    <a:moveTo>
                      <a:pt x="31" y="26"/>
                    </a:moveTo>
                    <a:cubicBezTo>
                      <a:pt x="31" y="13"/>
                      <a:pt x="31" y="0"/>
                      <a:pt x="15" y="0"/>
                    </a:cubicBezTo>
                    <a:cubicBezTo>
                      <a:pt x="0" y="0"/>
                      <a:pt x="0" y="13"/>
                      <a:pt x="0" y="26"/>
                    </a:cubicBezTo>
                    <a:cubicBezTo>
                      <a:pt x="0" y="264"/>
                      <a:pt x="0" y="501"/>
                      <a:pt x="0" y="738"/>
                    </a:cubicBezTo>
                    <a:cubicBezTo>
                      <a:pt x="0" y="753"/>
                      <a:pt x="0" y="767"/>
                      <a:pt x="15" y="767"/>
                    </a:cubicBezTo>
                    <a:cubicBezTo>
                      <a:pt x="31" y="767"/>
                      <a:pt x="31" y="753"/>
                      <a:pt x="31" y="738"/>
                    </a:cubicBezTo>
                    <a:cubicBezTo>
                      <a:pt x="31" y="501"/>
                      <a:pt x="31" y="264"/>
                      <a:pt x="31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43" name=""/>
              <p:cNvSpPr/>
              <p:nvPr/>
            </p:nvSpPr>
            <p:spPr>
              <a:xfrm>
                <a:off x="3072960" y="1935000"/>
                <a:ext cx="203760" cy="198000"/>
              </a:xfrm>
              <a:custGeom>
                <a:avLst/>
                <a:gdLst/>
                <a:ahLst/>
                <a:rect l="0" t="0" r="r" b="b"/>
                <a:pathLst>
                  <a:path w="566" h="550">
                    <a:moveTo>
                      <a:pt x="564" y="17"/>
                    </a:moveTo>
                    <a:cubicBezTo>
                      <a:pt x="564" y="15"/>
                      <a:pt x="566" y="9"/>
                      <a:pt x="566" y="7"/>
                    </a:cubicBezTo>
                    <a:cubicBezTo>
                      <a:pt x="566" y="2"/>
                      <a:pt x="566" y="0"/>
                      <a:pt x="548" y="0"/>
                    </a:cubicBezTo>
                    <a:cubicBezTo>
                      <a:pt x="371" y="0"/>
                      <a:pt x="194" y="0"/>
                      <a:pt x="17" y="0"/>
                    </a:cubicBezTo>
                    <a:cubicBezTo>
                      <a:pt x="0" y="0"/>
                      <a:pt x="0" y="2"/>
                      <a:pt x="0" y="7"/>
                    </a:cubicBezTo>
                    <a:cubicBezTo>
                      <a:pt x="0" y="9"/>
                      <a:pt x="2" y="15"/>
                      <a:pt x="4" y="17"/>
                    </a:cubicBezTo>
                    <a:cubicBezTo>
                      <a:pt x="90" y="190"/>
                      <a:pt x="176" y="363"/>
                      <a:pt x="262" y="535"/>
                    </a:cubicBezTo>
                    <a:cubicBezTo>
                      <a:pt x="269" y="546"/>
                      <a:pt x="271" y="550"/>
                      <a:pt x="284" y="550"/>
                    </a:cubicBezTo>
                    <a:cubicBezTo>
                      <a:pt x="297" y="550"/>
                      <a:pt x="299" y="546"/>
                      <a:pt x="304" y="535"/>
                    </a:cubicBezTo>
                    <a:cubicBezTo>
                      <a:pt x="390" y="363"/>
                      <a:pt x="477" y="190"/>
                      <a:pt x="564" y="17"/>
                    </a:cubicBezTo>
                    <a:moveTo>
                      <a:pt x="94" y="55"/>
                    </a:moveTo>
                    <a:cubicBezTo>
                      <a:pt x="235" y="55"/>
                      <a:pt x="375" y="55"/>
                      <a:pt x="516" y="55"/>
                    </a:cubicBezTo>
                    <a:cubicBezTo>
                      <a:pt x="446" y="196"/>
                      <a:pt x="376" y="337"/>
                      <a:pt x="306" y="478"/>
                    </a:cubicBezTo>
                    <a:cubicBezTo>
                      <a:pt x="235" y="337"/>
                      <a:pt x="165" y="196"/>
                      <a:pt x="94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44" name=""/>
              <p:cNvSpPr/>
              <p:nvPr/>
            </p:nvSpPr>
            <p:spPr>
              <a:xfrm>
                <a:off x="3392280" y="1988280"/>
                <a:ext cx="133560" cy="132840"/>
              </a:xfrm>
              <a:custGeom>
                <a:avLst/>
                <a:gdLst/>
                <a:ahLst/>
                <a:rect l="0" t="0" r="r" b="b"/>
                <a:pathLst>
                  <a:path w="371" h="369">
                    <a:moveTo>
                      <a:pt x="186" y="162"/>
                    </a:moveTo>
                    <a:cubicBezTo>
                      <a:pt x="135" y="111"/>
                      <a:pt x="84" y="61"/>
                      <a:pt x="33" y="11"/>
                    </a:cubicBezTo>
                    <a:cubicBezTo>
                      <a:pt x="24" y="0"/>
                      <a:pt x="22" y="0"/>
                      <a:pt x="15" y="0"/>
                    </a:cubicBezTo>
                    <a:cubicBezTo>
                      <a:pt x="9" y="0"/>
                      <a:pt x="0" y="7"/>
                      <a:pt x="0" y="15"/>
                    </a:cubicBezTo>
                    <a:cubicBezTo>
                      <a:pt x="0" y="20"/>
                      <a:pt x="2" y="22"/>
                      <a:pt x="11" y="31"/>
                    </a:cubicBezTo>
                    <a:cubicBezTo>
                      <a:pt x="62" y="82"/>
                      <a:pt x="113" y="132"/>
                      <a:pt x="164" y="183"/>
                    </a:cubicBezTo>
                    <a:cubicBezTo>
                      <a:pt x="113" y="235"/>
                      <a:pt x="62" y="287"/>
                      <a:pt x="11" y="339"/>
                    </a:cubicBezTo>
                    <a:cubicBezTo>
                      <a:pt x="2" y="347"/>
                      <a:pt x="0" y="347"/>
                      <a:pt x="0" y="354"/>
                    </a:cubicBezTo>
                    <a:cubicBezTo>
                      <a:pt x="0" y="363"/>
                      <a:pt x="9" y="369"/>
                      <a:pt x="15" y="369"/>
                    </a:cubicBezTo>
                    <a:cubicBezTo>
                      <a:pt x="22" y="369"/>
                      <a:pt x="24" y="367"/>
                      <a:pt x="33" y="358"/>
                    </a:cubicBezTo>
                    <a:cubicBezTo>
                      <a:pt x="84" y="307"/>
                      <a:pt x="135" y="256"/>
                      <a:pt x="186" y="205"/>
                    </a:cubicBezTo>
                    <a:cubicBezTo>
                      <a:pt x="238" y="258"/>
                      <a:pt x="291" y="312"/>
                      <a:pt x="343" y="365"/>
                    </a:cubicBezTo>
                    <a:cubicBezTo>
                      <a:pt x="345" y="365"/>
                      <a:pt x="352" y="369"/>
                      <a:pt x="356" y="369"/>
                    </a:cubicBezTo>
                    <a:cubicBezTo>
                      <a:pt x="365" y="369"/>
                      <a:pt x="371" y="363"/>
                      <a:pt x="371" y="354"/>
                    </a:cubicBezTo>
                    <a:cubicBezTo>
                      <a:pt x="371" y="352"/>
                      <a:pt x="371" y="349"/>
                      <a:pt x="369" y="345"/>
                    </a:cubicBezTo>
                    <a:cubicBezTo>
                      <a:pt x="367" y="343"/>
                      <a:pt x="245" y="223"/>
                      <a:pt x="208" y="183"/>
                    </a:cubicBezTo>
                    <a:cubicBezTo>
                      <a:pt x="254" y="137"/>
                      <a:pt x="301" y="90"/>
                      <a:pt x="347" y="44"/>
                    </a:cubicBezTo>
                    <a:cubicBezTo>
                      <a:pt x="352" y="39"/>
                      <a:pt x="363" y="28"/>
                      <a:pt x="367" y="24"/>
                    </a:cubicBezTo>
                    <a:cubicBezTo>
                      <a:pt x="369" y="21"/>
                      <a:pt x="371" y="20"/>
                      <a:pt x="371" y="15"/>
                    </a:cubicBezTo>
                    <a:cubicBezTo>
                      <a:pt x="371" y="7"/>
                      <a:pt x="365" y="0"/>
                      <a:pt x="356" y="0"/>
                    </a:cubicBezTo>
                    <a:cubicBezTo>
                      <a:pt x="350" y="0"/>
                      <a:pt x="347" y="2"/>
                      <a:pt x="339" y="11"/>
                    </a:cubicBezTo>
                    <a:cubicBezTo>
                      <a:pt x="288" y="61"/>
                      <a:pt x="237" y="111"/>
                      <a:pt x="186" y="1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45" name=""/>
              <p:cNvSpPr/>
              <p:nvPr/>
            </p:nvSpPr>
            <p:spPr>
              <a:xfrm>
                <a:off x="3640320" y="1935000"/>
                <a:ext cx="196560" cy="188640"/>
              </a:xfrm>
              <a:custGeom>
                <a:avLst/>
                <a:gdLst/>
                <a:ahLst/>
                <a:rect l="0" t="0" r="r" b="b"/>
                <a:pathLst>
                  <a:path w="546" h="524">
                    <a:moveTo>
                      <a:pt x="90" y="465"/>
                    </a:moveTo>
                    <a:cubicBezTo>
                      <a:pt x="83" y="494"/>
                      <a:pt x="81" y="500"/>
                      <a:pt x="20" y="500"/>
                    </a:cubicBezTo>
                    <a:cubicBezTo>
                      <a:pt x="7" y="500"/>
                      <a:pt x="0" y="500"/>
                      <a:pt x="0" y="515"/>
                    </a:cubicBezTo>
                    <a:cubicBezTo>
                      <a:pt x="0" y="524"/>
                      <a:pt x="7" y="524"/>
                      <a:pt x="20" y="524"/>
                    </a:cubicBezTo>
                    <a:cubicBezTo>
                      <a:pt x="111" y="524"/>
                      <a:pt x="203" y="524"/>
                      <a:pt x="295" y="524"/>
                    </a:cubicBezTo>
                    <a:cubicBezTo>
                      <a:pt x="415" y="524"/>
                      <a:pt x="507" y="435"/>
                      <a:pt x="507" y="358"/>
                    </a:cubicBezTo>
                    <a:cubicBezTo>
                      <a:pt x="507" y="304"/>
                      <a:pt x="461" y="260"/>
                      <a:pt x="387" y="251"/>
                    </a:cubicBezTo>
                    <a:cubicBezTo>
                      <a:pt x="468" y="236"/>
                      <a:pt x="546" y="179"/>
                      <a:pt x="546" y="107"/>
                    </a:cubicBezTo>
                    <a:cubicBezTo>
                      <a:pt x="546" y="50"/>
                      <a:pt x="496" y="0"/>
                      <a:pt x="404" y="0"/>
                    </a:cubicBezTo>
                    <a:cubicBezTo>
                      <a:pt x="318" y="0"/>
                      <a:pt x="232" y="0"/>
                      <a:pt x="146" y="0"/>
                    </a:cubicBezTo>
                    <a:cubicBezTo>
                      <a:pt x="131" y="0"/>
                      <a:pt x="125" y="0"/>
                      <a:pt x="125" y="15"/>
                    </a:cubicBezTo>
                    <a:cubicBezTo>
                      <a:pt x="125" y="24"/>
                      <a:pt x="131" y="24"/>
                      <a:pt x="146" y="24"/>
                    </a:cubicBezTo>
                    <a:cubicBezTo>
                      <a:pt x="156" y="25"/>
                      <a:pt x="162" y="24"/>
                      <a:pt x="175" y="26"/>
                    </a:cubicBezTo>
                    <a:cubicBezTo>
                      <a:pt x="188" y="26"/>
                      <a:pt x="197" y="28"/>
                      <a:pt x="197" y="37"/>
                    </a:cubicBezTo>
                    <a:cubicBezTo>
                      <a:pt x="197" y="41"/>
                      <a:pt x="194" y="44"/>
                      <a:pt x="192" y="52"/>
                    </a:cubicBezTo>
                    <a:cubicBezTo>
                      <a:pt x="158" y="190"/>
                      <a:pt x="124" y="328"/>
                      <a:pt x="90" y="465"/>
                    </a:cubicBezTo>
                    <a:moveTo>
                      <a:pt x="205" y="245"/>
                    </a:moveTo>
                    <a:cubicBezTo>
                      <a:pt x="221" y="181"/>
                      <a:pt x="237" y="116"/>
                      <a:pt x="253" y="52"/>
                    </a:cubicBezTo>
                    <a:cubicBezTo>
                      <a:pt x="260" y="26"/>
                      <a:pt x="262" y="24"/>
                      <a:pt x="295" y="24"/>
                    </a:cubicBezTo>
                    <a:cubicBezTo>
                      <a:pt x="328" y="24"/>
                      <a:pt x="361" y="24"/>
                      <a:pt x="393" y="24"/>
                    </a:cubicBezTo>
                    <a:cubicBezTo>
                      <a:pt x="461" y="24"/>
                      <a:pt x="476" y="70"/>
                      <a:pt x="476" y="103"/>
                    </a:cubicBezTo>
                    <a:cubicBezTo>
                      <a:pt x="476" y="170"/>
                      <a:pt x="411" y="245"/>
                      <a:pt x="317" y="245"/>
                    </a:cubicBezTo>
                    <a:cubicBezTo>
                      <a:pt x="280" y="245"/>
                      <a:pt x="243" y="245"/>
                      <a:pt x="205" y="245"/>
                    </a:cubicBezTo>
                    <a:moveTo>
                      <a:pt x="170" y="500"/>
                    </a:moveTo>
                    <a:cubicBezTo>
                      <a:pt x="160" y="500"/>
                      <a:pt x="160" y="500"/>
                      <a:pt x="155" y="500"/>
                    </a:cubicBezTo>
                    <a:cubicBezTo>
                      <a:pt x="146" y="500"/>
                      <a:pt x="144" y="498"/>
                      <a:pt x="144" y="491"/>
                    </a:cubicBezTo>
                    <a:cubicBezTo>
                      <a:pt x="144" y="489"/>
                      <a:pt x="144" y="489"/>
                      <a:pt x="149" y="474"/>
                    </a:cubicBezTo>
                    <a:cubicBezTo>
                      <a:pt x="166" y="403"/>
                      <a:pt x="184" y="331"/>
                      <a:pt x="201" y="260"/>
                    </a:cubicBezTo>
                    <a:cubicBezTo>
                      <a:pt x="249" y="260"/>
                      <a:pt x="297" y="260"/>
                      <a:pt x="345" y="260"/>
                    </a:cubicBezTo>
                    <a:cubicBezTo>
                      <a:pt x="420" y="260"/>
                      <a:pt x="435" y="317"/>
                      <a:pt x="435" y="349"/>
                    </a:cubicBezTo>
                    <a:cubicBezTo>
                      <a:pt x="435" y="426"/>
                      <a:pt x="367" y="500"/>
                      <a:pt x="275" y="500"/>
                    </a:cubicBezTo>
                    <a:cubicBezTo>
                      <a:pt x="240" y="500"/>
                      <a:pt x="205" y="500"/>
                      <a:pt x="170" y="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46" name=""/>
              <p:cNvSpPr/>
              <p:nvPr/>
            </p:nvSpPr>
            <p:spPr>
              <a:xfrm>
                <a:off x="3884760" y="1917000"/>
                <a:ext cx="11160" cy="276120"/>
              </a:xfrm>
              <a:custGeom>
                <a:avLst/>
                <a:gdLst/>
                <a:ahLst/>
                <a:rect l="0" t="0" r="r" b="b"/>
                <a:pathLst>
                  <a:path w="31" h="767">
                    <a:moveTo>
                      <a:pt x="31" y="26"/>
                    </a:moveTo>
                    <a:cubicBezTo>
                      <a:pt x="31" y="13"/>
                      <a:pt x="31" y="0"/>
                      <a:pt x="15" y="0"/>
                    </a:cubicBezTo>
                    <a:cubicBezTo>
                      <a:pt x="0" y="0"/>
                      <a:pt x="0" y="13"/>
                      <a:pt x="0" y="26"/>
                    </a:cubicBezTo>
                    <a:cubicBezTo>
                      <a:pt x="0" y="264"/>
                      <a:pt x="0" y="501"/>
                      <a:pt x="0" y="738"/>
                    </a:cubicBezTo>
                    <a:cubicBezTo>
                      <a:pt x="0" y="753"/>
                      <a:pt x="0" y="767"/>
                      <a:pt x="15" y="767"/>
                    </a:cubicBezTo>
                    <a:cubicBezTo>
                      <a:pt x="31" y="767"/>
                      <a:pt x="31" y="753"/>
                      <a:pt x="31" y="738"/>
                    </a:cubicBezTo>
                    <a:cubicBezTo>
                      <a:pt x="31" y="501"/>
                      <a:pt x="31" y="264"/>
                      <a:pt x="31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47" name=""/>
              <p:cNvSpPr/>
              <p:nvPr/>
            </p:nvSpPr>
            <p:spPr>
              <a:xfrm>
                <a:off x="2674800" y="2235960"/>
                <a:ext cx="1562400" cy="11160"/>
              </a:xfrm>
              <a:custGeom>
                <a:avLst/>
                <a:gdLst/>
                <a:ahLst/>
                <a:rect l="0" t="0" r="r" b="b"/>
                <a:pathLst>
                  <a:path w="4340" h="31">
                    <a:moveTo>
                      <a:pt x="0" y="0"/>
                    </a:moveTo>
                    <a:cubicBezTo>
                      <a:pt x="1447" y="0"/>
                      <a:pt x="2893" y="0"/>
                      <a:pt x="4340" y="0"/>
                    </a:cubicBezTo>
                    <a:cubicBezTo>
                      <a:pt x="4340" y="10"/>
                      <a:pt x="4340" y="20"/>
                      <a:pt x="4340" y="31"/>
                    </a:cubicBezTo>
                    <a:cubicBezTo>
                      <a:pt x="2893" y="31"/>
                      <a:pt x="1447" y="31"/>
                      <a:pt x="0" y="31"/>
                    </a:cubicBezTo>
                    <a:cubicBezTo>
                      <a:pt x="0" y="20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840" bIns="-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48" name=""/>
              <p:cNvSpPr/>
              <p:nvPr/>
            </p:nvSpPr>
            <p:spPr>
              <a:xfrm>
                <a:off x="2699280" y="2341440"/>
                <a:ext cx="91080" cy="183960"/>
              </a:xfrm>
              <a:custGeom>
                <a:avLst/>
                <a:gdLst/>
                <a:ahLst/>
                <a:rect l="0" t="0" r="r" b="b"/>
                <a:pathLst>
                  <a:path w="253" h="511">
                    <a:moveTo>
                      <a:pt x="157" y="20"/>
                    </a:moveTo>
                    <a:cubicBezTo>
                      <a:pt x="157" y="0"/>
                      <a:pt x="157" y="0"/>
                      <a:pt x="140" y="0"/>
                    </a:cubicBezTo>
                    <a:cubicBezTo>
                      <a:pt x="92" y="48"/>
                      <a:pt x="24" y="48"/>
                      <a:pt x="0" y="48"/>
                    </a:cubicBezTo>
                    <a:cubicBezTo>
                      <a:pt x="0" y="56"/>
                      <a:pt x="0" y="64"/>
                      <a:pt x="0" y="72"/>
                    </a:cubicBezTo>
                    <a:cubicBezTo>
                      <a:pt x="15" y="72"/>
                      <a:pt x="61" y="72"/>
                      <a:pt x="101" y="52"/>
                    </a:cubicBezTo>
                    <a:cubicBezTo>
                      <a:pt x="101" y="185"/>
                      <a:pt x="101" y="317"/>
                      <a:pt x="101" y="450"/>
                    </a:cubicBezTo>
                    <a:cubicBezTo>
                      <a:pt x="101" y="478"/>
                      <a:pt x="98" y="487"/>
                      <a:pt x="31" y="487"/>
                    </a:cubicBezTo>
                    <a:cubicBezTo>
                      <a:pt x="22" y="487"/>
                      <a:pt x="13" y="487"/>
                      <a:pt x="4" y="487"/>
                    </a:cubicBezTo>
                    <a:cubicBezTo>
                      <a:pt x="4" y="495"/>
                      <a:pt x="4" y="503"/>
                      <a:pt x="4" y="511"/>
                    </a:cubicBezTo>
                    <a:cubicBezTo>
                      <a:pt x="33" y="509"/>
                      <a:pt x="98" y="509"/>
                      <a:pt x="129" y="509"/>
                    </a:cubicBezTo>
                    <a:cubicBezTo>
                      <a:pt x="160" y="509"/>
                      <a:pt x="227" y="509"/>
                      <a:pt x="253" y="511"/>
                    </a:cubicBezTo>
                    <a:cubicBezTo>
                      <a:pt x="253" y="503"/>
                      <a:pt x="253" y="495"/>
                      <a:pt x="253" y="487"/>
                    </a:cubicBezTo>
                    <a:cubicBezTo>
                      <a:pt x="245" y="487"/>
                      <a:pt x="237" y="487"/>
                      <a:pt x="229" y="487"/>
                    </a:cubicBezTo>
                    <a:cubicBezTo>
                      <a:pt x="160" y="487"/>
                      <a:pt x="157" y="478"/>
                      <a:pt x="157" y="450"/>
                    </a:cubicBezTo>
                    <a:cubicBezTo>
                      <a:pt x="157" y="306"/>
                      <a:pt x="157" y="163"/>
                      <a:pt x="157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49" name=""/>
              <p:cNvSpPr/>
              <p:nvPr/>
            </p:nvSpPr>
            <p:spPr>
              <a:xfrm>
                <a:off x="2823480" y="2341440"/>
                <a:ext cx="116280" cy="189360"/>
              </a:xfrm>
              <a:custGeom>
                <a:avLst/>
                <a:gdLst/>
                <a:ahLst/>
                <a:rect l="0" t="0" r="r" b="b"/>
                <a:pathLst>
                  <a:path w="323" h="526">
                    <a:moveTo>
                      <a:pt x="323" y="264"/>
                    </a:moveTo>
                    <a:cubicBezTo>
                      <a:pt x="323" y="203"/>
                      <a:pt x="321" y="142"/>
                      <a:pt x="293" y="85"/>
                    </a:cubicBezTo>
                    <a:cubicBezTo>
                      <a:pt x="258" y="11"/>
                      <a:pt x="194" y="0"/>
                      <a:pt x="162" y="0"/>
                    </a:cubicBezTo>
                    <a:cubicBezTo>
                      <a:pt x="116" y="0"/>
                      <a:pt x="61" y="20"/>
                      <a:pt x="28" y="92"/>
                    </a:cubicBezTo>
                    <a:cubicBezTo>
                      <a:pt x="4" y="144"/>
                      <a:pt x="0" y="203"/>
                      <a:pt x="0" y="264"/>
                    </a:cubicBezTo>
                    <a:cubicBezTo>
                      <a:pt x="0" y="323"/>
                      <a:pt x="4" y="391"/>
                      <a:pt x="35" y="450"/>
                    </a:cubicBezTo>
                    <a:cubicBezTo>
                      <a:pt x="68" y="511"/>
                      <a:pt x="125" y="526"/>
                      <a:pt x="162" y="526"/>
                    </a:cubicBezTo>
                    <a:cubicBezTo>
                      <a:pt x="203" y="526"/>
                      <a:pt x="262" y="511"/>
                      <a:pt x="295" y="439"/>
                    </a:cubicBezTo>
                    <a:cubicBezTo>
                      <a:pt x="321" y="384"/>
                      <a:pt x="323" y="325"/>
                      <a:pt x="323" y="264"/>
                    </a:cubicBezTo>
                    <a:moveTo>
                      <a:pt x="162" y="511"/>
                    </a:moveTo>
                    <a:cubicBezTo>
                      <a:pt x="131" y="511"/>
                      <a:pt x="87" y="491"/>
                      <a:pt x="72" y="417"/>
                    </a:cubicBezTo>
                    <a:cubicBezTo>
                      <a:pt x="63" y="371"/>
                      <a:pt x="63" y="301"/>
                      <a:pt x="63" y="256"/>
                    </a:cubicBezTo>
                    <a:cubicBezTo>
                      <a:pt x="63" y="207"/>
                      <a:pt x="63" y="155"/>
                      <a:pt x="70" y="114"/>
                    </a:cubicBezTo>
                    <a:cubicBezTo>
                      <a:pt x="85" y="24"/>
                      <a:pt x="142" y="15"/>
                      <a:pt x="162" y="15"/>
                    </a:cubicBezTo>
                    <a:cubicBezTo>
                      <a:pt x="188" y="15"/>
                      <a:pt x="238" y="31"/>
                      <a:pt x="253" y="107"/>
                    </a:cubicBezTo>
                    <a:cubicBezTo>
                      <a:pt x="260" y="149"/>
                      <a:pt x="260" y="207"/>
                      <a:pt x="260" y="256"/>
                    </a:cubicBezTo>
                    <a:cubicBezTo>
                      <a:pt x="260" y="312"/>
                      <a:pt x="260" y="365"/>
                      <a:pt x="251" y="415"/>
                    </a:cubicBezTo>
                    <a:cubicBezTo>
                      <a:pt x="240" y="487"/>
                      <a:pt x="197" y="511"/>
                      <a:pt x="162" y="5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50" name=""/>
              <p:cNvSpPr/>
              <p:nvPr/>
            </p:nvSpPr>
            <p:spPr>
              <a:xfrm>
                <a:off x="2972160" y="2316960"/>
                <a:ext cx="70920" cy="128160"/>
              </a:xfrm>
              <a:custGeom>
                <a:avLst/>
                <a:gdLst/>
                <a:ahLst/>
                <a:rect l="0" t="0" r="r" b="b"/>
                <a:pathLst>
                  <a:path w="197" h="356">
                    <a:moveTo>
                      <a:pt x="122" y="15"/>
                    </a:moveTo>
                    <a:cubicBezTo>
                      <a:pt x="122" y="0"/>
                      <a:pt x="120" y="0"/>
                      <a:pt x="105" y="0"/>
                    </a:cubicBezTo>
                    <a:cubicBezTo>
                      <a:pt x="72" y="33"/>
                      <a:pt x="22" y="35"/>
                      <a:pt x="0" y="35"/>
                    </a:cubicBezTo>
                    <a:cubicBezTo>
                      <a:pt x="0" y="41"/>
                      <a:pt x="0" y="48"/>
                      <a:pt x="0" y="55"/>
                    </a:cubicBezTo>
                    <a:cubicBezTo>
                      <a:pt x="13" y="55"/>
                      <a:pt x="48" y="55"/>
                      <a:pt x="79" y="39"/>
                    </a:cubicBezTo>
                    <a:cubicBezTo>
                      <a:pt x="79" y="130"/>
                      <a:pt x="79" y="221"/>
                      <a:pt x="79" y="312"/>
                    </a:cubicBezTo>
                    <a:cubicBezTo>
                      <a:pt x="79" y="330"/>
                      <a:pt x="79" y="336"/>
                      <a:pt x="24" y="336"/>
                    </a:cubicBezTo>
                    <a:cubicBezTo>
                      <a:pt x="17" y="336"/>
                      <a:pt x="11" y="336"/>
                      <a:pt x="4" y="336"/>
                    </a:cubicBezTo>
                    <a:cubicBezTo>
                      <a:pt x="4" y="343"/>
                      <a:pt x="4" y="349"/>
                      <a:pt x="4" y="356"/>
                    </a:cubicBezTo>
                    <a:cubicBezTo>
                      <a:pt x="13" y="356"/>
                      <a:pt x="81" y="354"/>
                      <a:pt x="101" y="354"/>
                    </a:cubicBezTo>
                    <a:cubicBezTo>
                      <a:pt x="116" y="354"/>
                      <a:pt x="184" y="356"/>
                      <a:pt x="197" y="356"/>
                    </a:cubicBezTo>
                    <a:cubicBezTo>
                      <a:pt x="197" y="349"/>
                      <a:pt x="197" y="343"/>
                      <a:pt x="197" y="336"/>
                    </a:cubicBezTo>
                    <a:cubicBezTo>
                      <a:pt x="189" y="336"/>
                      <a:pt x="182" y="336"/>
                      <a:pt x="175" y="336"/>
                    </a:cubicBezTo>
                    <a:cubicBezTo>
                      <a:pt x="122" y="336"/>
                      <a:pt x="122" y="330"/>
                      <a:pt x="122" y="312"/>
                    </a:cubicBezTo>
                    <a:cubicBezTo>
                      <a:pt x="122" y="213"/>
                      <a:pt x="122" y="114"/>
                      <a:pt x="122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51" name=""/>
              <p:cNvSpPr/>
              <p:nvPr/>
            </p:nvSpPr>
            <p:spPr>
              <a:xfrm>
                <a:off x="3082320" y="2316960"/>
                <a:ext cx="70920" cy="128160"/>
              </a:xfrm>
              <a:custGeom>
                <a:avLst/>
                <a:gdLst/>
                <a:ahLst/>
                <a:rect l="0" t="0" r="r" b="b"/>
                <a:pathLst>
                  <a:path w="197" h="356">
                    <a:moveTo>
                      <a:pt x="122" y="15"/>
                    </a:moveTo>
                    <a:cubicBezTo>
                      <a:pt x="122" y="0"/>
                      <a:pt x="120" y="0"/>
                      <a:pt x="105" y="0"/>
                    </a:cubicBezTo>
                    <a:cubicBezTo>
                      <a:pt x="72" y="33"/>
                      <a:pt x="22" y="35"/>
                      <a:pt x="0" y="35"/>
                    </a:cubicBezTo>
                    <a:cubicBezTo>
                      <a:pt x="0" y="41"/>
                      <a:pt x="0" y="48"/>
                      <a:pt x="0" y="55"/>
                    </a:cubicBezTo>
                    <a:cubicBezTo>
                      <a:pt x="13" y="55"/>
                      <a:pt x="48" y="55"/>
                      <a:pt x="79" y="39"/>
                    </a:cubicBezTo>
                    <a:cubicBezTo>
                      <a:pt x="79" y="130"/>
                      <a:pt x="79" y="221"/>
                      <a:pt x="79" y="312"/>
                    </a:cubicBezTo>
                    <a:cubicBezTo>
                      <a:pt x="79" y="330"/>
                      <a:pt x="79" y="336"/>
                      <a:pt x="24" y="336"/>
                    </a:cubicBezTo>
                    <a:cubicBezTo>
                      <a:pt x="17" y="336"/>
                      <a:pt x="11" y="336"/>
                      <a:pt x="4" y="336"/>
                    </a:cubicBezTo>
                    <a:cubicBezTo>
                      <a:pt x="4" y="343"/>
                      <a:pt x="4" y="349"/>
                      <a:pt x="4" y="356"/>
                    </a:cubicBezTo>
                    <a:cubicBezTo>
                      <a:pt x="13" y="356"/>
                      <a:pt x="81" y="354"/>
                      <a:pt x="101" y="354"/>
                    </a:cubicBezTo>
                    <a:cubicBezTo>
                      <a:pt x="116" y="354"/>
                      <a:pt x="184" y="356"/>
                      <a:pt x="197" y="356"/>
                    </a:cubicBezTo>
                    <a:cubicBezTo>
                      <a:pt x="197" y="349"/>
                      <a:pt x="197" y="343"/>
                      <a:pt x="197" y="336"/>
                    </a:cubicBezTo>
                    <a:cubicBezTo>
                      <a:pt x="189" y="336"/>
                      <a:pt x="182" y="336"/>
                      <a:pt x="175" y="336"/>
                    </a:cubicBezTo>
                    <a:cubicBezTo>
                      <a:pt x="122" y="336"/>
                      <a:pt x="122" y="330"/>
                      <a:pt x="122" y="312"/>
                    </a:cubicBezTo>
                    <a:cubicBezTo>
                      <a:pt x="122" y="213"/>
                      <a:pt x="122" y="114"/>
                      <a:pt x="122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52" name=""/>
              <p:cNvSpPr/>
              <p:nvPr/>
            </p:nvSpPr>
            <p:spPr>
              <a:xfrm>
                <a:off x="3293280" y="2330280"/>
                <a:ext cx="187920" cy="200520"/>
              </a:xfrm>
              <a:custGeom>
                <a:avLst/>
                <a:gdLst/>
                <a:ahLst/>
                <a:rect l="0" t="0" r="r" b="b"/>
                <a:pathLst>
                  <a:path w="522" h="557">
                    <a:moveTo>
                      <a:pt x="413" y="494"/>
                    </a:moveTo>
                    <a:cubicBezTo>
                      <a:pt x="422" y="509"/>
                      <a:pt x="452" y="539"/>
                      <a:pt x="461" y="539"/>
                    </a:cubicBezTo>
                    <a:cubicBezTo>
                      <a:pt x="468" y="539"/>
                      <a:pt x="468" y="535"/>
                      <a:pt x="468" y="522"/>
                    </a:cubicBezTo>
                    <a:cubicBezTo>
                      <a:pt x="468" y="478"/>
                      <a:pt x="468" y="433"/>
                      <a:pt x="468" y="389"/>
                    </a:cubicBezTo>
                    <a:cubicBezTo>
                      <a:pt x="468" y="358"/>
                      <a:pt x="472" y="356"/>
                      <a:pt x="522" y="356"/>
                    </a:cubicBezTo>
                    <a:cubicBezTo>
                      <a:pt x="522" y="348"/>
                      <a:pt x="522" y="340"/>
                      <a:pt x="522" y="332"/>
                    </a:cubicBezTo>
                    <a:cubicBezTo>
                      <a:pt x="494" y="332"/>
                      <a:pt x="450" y="334"/>
                      <a:pt x="428" y="334"/>
                    </a:cubicBezTo>
                    <a:cubicBezTo>
                      <a:pt x="398" y="334"/>
                      <a:pt x="332" y="334"/>
                      <a:pt x="304" y="332"/>
                    </a:cubicBezTo>
                    <a:cubicBezTo>
                      <a:pt x="304" y="340"/>
                      <a:pt x="304" y="348"/>
                      <a:pt x="304" y="356"/>
                    </a:cubicBezTo>
                    <a:cubicBezTo>
                      <a:pt x="312" y="356"/>
                      <a:pt x="320" y="356"/>
                      <a:pt x="328" y="356"/>
                    </a:cubicBezTo>
                    <a:cubicBezTo>
                      <a:pt x="398" y="356"/>
                      <a:pt x="400" y="365"/>
                      <a:pt x="400" y="393"/>
                    </a:cubicBezTo>
                    <a:cubicBezTo>
                      <a:pt x="400" y="409"/>
                      <a:pt x="400" y="425"/>
                      <a:pt x="400" y="441"/>
                    </a:cubicBezTo>
                    <a:cubicBezTo>
                      <a:pt x="400" y="526"/>
                      <a:pt x="302" y="535"/>
                      <a:pt x="282" y="535"/>
                    </a:cubicBezTo>
                    <a:cubicBezTo>
                      <a:pt x="232" y="535"/>
                      <a:pt x="79" y="507"/>
                      <a:pt x="79" y="280"/>
                    </a:cubicBezTo>
                    <a:cubicBezTo>
                      <a:pt x="79" y="50"/>
                      <a:pt x="229" y="24"/>
                      <a:pt x="275" y="24"/>
                    </a:cubicBezTo>
                    <a:cubicBezTo>
                      <a:pt x="358" y="24"/>
                      <a:pt x="428" y="94"/>
                      <a:pt x="444" y="205"/>
                    </a:cubicBezTo>
                    <a:cubicBezTo>
                      <a:pt x="446" y="216"/>
                      <a:pt x="446" y="218"/>
                      <a:pt x="457" y="218"/>
                    </a:cubicBezTo>
                    <a:cubicBezTo>
                      <a:pt x="468" y="218"/>
                      <a:pt x="468" y="216"/>
                      <a:pt x="468" y="201"/>
                    </a:cubicBezTo>
                    <a:cubicBezTo>
                      <a:pt x="468" y="140"/>
                      <a:pt x="468" y="79"/>
                      <a:pt x="468" y="17"/>
                    </a:cubicBezTo>
                    <a:cubicBezTo>
                      <a:pt x="468" y="7"/>
                      <a:pt x="468" y="0"/>
                      <a:pt x="459" y="0"/>
                    </a:cubicBezTo>
                    <a:cubicBezTo>
                      <a:pt x="457" y="0"/>
                      <a:pt x="455" y="0"/>
                      <a:pt x="448" y="9"/>
                    </a:cubicBezTo>
                    <a:cubicBezTo>
                      <a:pt x="435" y="28"/>
                      <a:pt x="422" y="47"/>
                      <a:pt x="409" y="66"/>
                    </a:cubicBezTo>
                    <a:cubicBezTo>
                      <a:pt x="385" y="41"/>
                      <a:pt x="343" y="0"/>
                      <a:pt x="267" y="0"/>
                    </a:cubicBezTo>
                    <a:cubicBezTo>
                      <a:pt x="125" y="0"/>
                      <a:pt x="0" y="122"/>
                      <a:pt x="0" y="280"/>
                    </a:cubicBezTo>
                    <a:cubicBezTo>
                      <a:pt x="0" y="437"/>
                      <a:pt x="122" y="557"/>
                      <a:pt x="269" y="557"/>
                    </a:cubicBezTo>
                    <a:cubicBezTo>
                      <a:pt x="326" y="557"/>
                      <a:pt x="387" y="537"/>
                      <a:pt x="413" y="4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53" name=""/>
              <p:cNvSpPr/>
              <p:nvPr/>
            </p:nvSpPr>
            <p:spPr>
              <a:xfrm>
                <a:off x="3596040" y="2401200"/>
                <a:ext cx="105480" cy="127440"/>
              </a:xfrm>
              <a:custGeom>
                <a:avLst/>
                <a:gdLst/>
                <a:ahLst/>
                <a:rect l="0" t="0" r="r" b="b"/>
                <a:pathLst>
                  <a:path w="293" h="354">
                    <a:moveTo>
                      <a:pt x="63" y="177"/>
                    </a:moveTo>
                    <a:cubicBezTo>
                      <a:pt x="63" y="52"/>
                      <a:pt x="127" y="20"/>
                      <a:pt x="168" y="20"/>
                    </a:cubicBezTo>
                    <a:cubicBezTo>
                      <a:pt x="175" y="20"/>
                      <a:pt x="223" y="20"/>
                      <a:pt x="249" y="48"/>
                    </a:cubicBezTo>
                    <a:cubicBezTo>
                      <a:pt x="219" y="50"/>
                      <a:pt x="214" y="74"/>
                      <a:pt x="214" y="83"/>
                    </a:cubicBezTo>
                    <a:cubicBezTo>
                      <a:pt x="214" y="103"/>
                      <a:pt x="227" y="118"/>
                      <a:pt x="249" y="118"/>
                    </a:cubicBezTo>
                    <a:cubicBezTo>
                      <a:pt x="269" y="118"/>
                      <a:pt x="284" y="105"/>
                      <a:pt x="284" y="83"/>
                    </a:cubicBezTo>
                    <a:cubicBezTo>
                      <a:pt x="284" y="31"/>
                      <a:pt x="225" y="0"/>
                      <a:pt x="166" y="0"/>
                    </a:cubicBezTo>
                    <a:cubicBezTo>
                      <a:pt x="70" y="0"/>
                      <a:pt x="0" y="83"/>
                      <a:pt x="0" y="179"/>
                    </a:cubicBezTo>
                    <a:cubicBezTo>
                      <a:pt x="0" y="277"/>
                      <a:pt x="76" y="354"/>
                      <a:pt x="166" y="354"/>
                    </a:cubicBezTo>
                    <a:cubicBezTo>
                      <a:pt x="269" y="354"/>
                      <a:pt x="293" y="261"/>
                      <a:pt x="293" y="253"/>
                    </a:cubicBezTo>
                    <a:cubicBezTo>
                      <a:pt x="293" y="246"/>
                      <a:pt x="284" y="245"/>
                      <a:pt x="282" y="245"/>
                    </a:cubicBezTo>
                    <a:cubicBezTo>
                      <a:pt x="275" y="245"/>
                      <a:pt x="275" y="249"/>
                      <a:pt x="273" y="253"/>
                    </a:cubicBezTo>
                    <a:cubicBezTo>
                      <a:pt x="251" y="325"/>
                      <a:pt x="201" y="334"/>
                      <a:pt x="173" y="334"/>
                    </a:cubicBezTo>
                    <a:cubicBezTo>
                      <a:pt x="131" y="334"/>
                      <a:pt x="63" y="301"/>
                      <a:pt x="63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54" name=""/>
              <p:cNvSpPr/>
              <p:nvPr/>
            </p:nvSpPr>
            <p:spPr>
              <a:xfrm>
                <a:off x="3718800" y="2402640"/>
                <a:ext cx="215640" cy="122760"/>
              </a:xfrm>
              <a:custGeom>
                <a:avLst/>
                <a:gdLst/>
                <a:ahLst/>
                <a:rect l="0" t="0" r="r" b="b"/>
                <a:pathLst>
                  <a:path w="599" h="341">
                    <a:moveTo>
                      <a:pt x="59" y="76"/>
                    </a:moveTo>
                    <a:cubicBezTo>
                      <a:pt x="59" y="145"/>
                      <a:pt x="59" y="213"/>
                      <a:pt x="59" y="282"/>
                    </a:cubicBezTo>
                    <a:cubicBezTo>
                      <a:pt x="59" y="317"/>
                      <a:pt x="50" y="317"/>
                      <a:pt x="0" y="317"/>
                    </a:cubicBezTo>
                    <a:cubicBezTo>
                      <a:pt x="0" y="325"/>
                      <a:pt x="0" y="333"/>
                      <a:pt x="0" y="341"/>
                    </a:cubicBezTo>
                    <a:cubicBezTo>
                      <a:pt x="26" y="339"/>
                      <a:pt x="66" y="339"/>
                      <a:pt x="85" y="339"/>
                    </a:cubicBezTo>
                    <a:cubicBezTo>
                      <a:pt x="105" y="339"/>
                      <a:pt x="146" y="339"/>
                      <a:pt x="173" y="341"/>
                    </a:cubicBezTo>
                    <a:cubicBezTo>
                      <a:pt x="173" y="333"/>
                      <a:pt x="173" y="325"/>
                      <a:pt x="173" y="317"/>
                    </a:cubicBezTo>
                    <a:cubicBezTo>
                      <a:pt x="120" y="317"/>
                      <a:pt x="111" y="317"/>
                      <a:pt x="111" y="282"/>
                    </a:cubicBezTo>
                    <a:cubicBezTo>
                      <a:pt x="111" y="234"/>
                      <a:pt x="111" y="187"/>
                      <a:pt x="111" y="140"/>
                    </a:cubicBezTo>
                    <a:cubicBezTo>
                      <a:pt x="111" y="61"/>
                      <a:pt x="166" y="17"/>
                      <a:pt x="216" y="17"/>
                    </a:cubicBezTo>
                    <a:cubicBezTo>
                      <a:pt x="264" y="17"/>
                      <a:pt x="273" y="59"/>
                      <a:pt x="273" y="103"/>
                    </a:cubicBezTo>
                    <a:cubicBezTo>
                      <a:pt x="273" y="162"/>
                      <a:pt x="273" y="222"/>
                      <a:pt x="273" y="282"/>
                    </a:cubicBezTo>
                    <a:cubicBezTo>
                      <a:pt x="273" y="317"/>
                      <a:pt x="264" y="317"/>
                      <a:pt x="212" y="317"/>
                    </a:cubicBezTo>
                    <a:cubicBezTo>
                      <a:pt x="212" y="325"/>
                      <a:pt x="212" y="333"/>
                      <a:pt x="212" y="341"/>
                    </a:cubicBezTo>
                    <a:cubicBezTo>
                      <a:pt x="240" y="339"/>
                      <a:pt x="280" y="339"/>
                      <a:pt x="299" y="339"/>
                    </a:cubicBezTo>
                    <a:cubicBezTo>
                      <a:pt x="319" y="339"/>
                      <a:pt x="358" y="339"/>
                      <a:pt x="385" y="341"/>
                    </a:cubicBezTo>
                    <a:cubicBezTo>
                      <a:pt x="385" y="333"/>
                      <a:pt x="385" y="325"/>
                      <a:pt x="385" y="317"/>
                    </a:cubicBezTo>
                    <a:cubicBezTo>
                      <a:pt x="334" y="317"/>
                      <a:pt x="326" y="317"/>
                      <a:pt x="326" y="282"/>
                    </a:cubicBezTo>
                    <a:cubicBezTo>
                      <a:pt x="326" y="234"/>
                      <a:pt x="326" y="187"/>
                      <a:pt x="326" y="140"/>
                    </a:cubicBezTo>
                    <a:cubicBezTo>
                      <a:pt x="326" y="61"/>
                      <a:pt x="380" y="17"/>
                      <a:pt x="428" y="17"/>
                    </a:cubicBezTo>
                    <a:cubicBezTo>
                      <a:pt x="479" y="17"/>
                      <a:pt x="485" y="59"/>
                      <a:pt x="485" y="103"/>
                    </a:cubicBezTo>
                    <a:cubicBezTo>
                      <a:pt x="485" y="162"/>
                      <a:pt x="485" y="222"/>
                      <a:pt x="485" y="282"/>
                    </a:cubicBezTo>
                    <a:cubicBezTo>
                      <a:pt x="485" y="317"/>
                      <a:pt x="479" y="317"/>
                      <a:pt x="426" y="317"/>
                    </a:cubicBezTo>
                    <a:cubicBezTo>
                      <a:pt x="426" y="325"/>
                      <a:pt x="426" y="333"/>
                      <a:pt x="426" y="341"/>
                    </a:cubicBezTo>
                    <a:cubicBezTo>
                      <a:pt x="452" y="339"/>
                      <a:pt x="492" y="339"/>
                      <a:pt x="514" y="339"/>
                    </a:cubicBezTo>
                    <a:cubicBezTo>
                      <a:pt x="533" y="339"/>
                      <a:pt x="573" y="339"/>
                      <a:pt x="599" y="341"/>
                    </a:cubicBezTo>
                    <a:cubicBezTo>
                      <a:pt x="599" y="333"/>
                      <a:pt x="599" y="325"/>
                      <a:pt x="599" y="317"/>
                    </a:cubicBezTo>
                    <a:cubicBezTo>
                      <a:pt x="559" y="317"/>
                      <a:pt x="540" y="317"/>
                      <a:pt x="540" y="293"/>
                    </a:cubicBezTo>
                    <a:cubicBezTo>
                      <a:pt x="540" y="244"/>
                      <a:pt x="540" y="195"/>
                      <a:pt x="540" y="146"/>
                    </a:cubicBezTo>
                    <a:cubicBezTo>
                      <a:pt x="540" y="81"/>
                      <a:pt x="540" y="57"/>
                      <a:pt x="516" y="28"/>
                    </a:cubicBezTo>
                    <a:cubicBezTo>
                      <a:pt x="505" y="15"/>
                      <a:pt x="479" y="0"/>
                      <a:pt x="435" y="0"/>
                    </a:cubicBezTo>
                    <a:cubicBezTo>
                      <a:pt x="369" y="0"/>
                      <a:pt x="337" y="48"/>
                      <a:pt x="323" y="76"/>
                    </a:cubicBezTo>
                    <a:cubicBezTo>
                      <a:pt x="312" y="9"/>
                      <a:pt x="256" y="0"/>
                      <a:pt x="221" y="0"/>
                    </a:cubicBezTo>
                    <a:cubicBezTo>
                      <a:pt x="164" y="0"/>
                      <a:pt x="129" y="35"/>
                      <a:pt x="107" y="81"/>
                    </a:cubicBezTo>
                    <a:cubicBezTo>
                      <a:pt x="107" y="54"/>
                      <a:pt x="107" y="27"/>
                      <a:pt x="107" y="0"/>
                    </a:cubicBezTo>
                    <a:cubicBezTo>
                      <a:pt x="71" y="3"/>
                      <a:pt x="36" y="6"/>
                      <a:pt x="0" y="9"/>
                    </a:cubicBezTo>
                    <a:cubicBezTo>
                      <a:pt x="0" y="17"/>
                      <a:pt x="0" y="25"/>
                      <a:pt x="0" y="33"/>
                    </a:cubicBezTo>
                    <a:cubicBezTo>
                      <a:pt x="52" y="33"/>
                      <a:pt x="59" y="39"/>
                      <a:pt x="59" y="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55" name=""/>
              <p:cNvSpPr/>
              <p:nvPr/>
            </p:nvSpPr>
            <p:spPr>
              <a:xfrm>
                <a:off x="3961080" y="2351520"/>
                <a:ext cx="130680" cy="9360"/>
              </a:xfrm>
              <a:custGeom>
                <a:avLst/>
                <a:gdLst/>
                <a:ahLst/>
                <a:rect l="0" t="0" r="r" b="b"/>
                <a:pathLst>
                  <a:path w="363" h="26">
                    <a:moveTo>
                      <a:pt x="341" y="26"/>
                    </a:moveTo>
                    <a:cubicBezTo>
                      <a:pt x="350" y="26"/>
                      <a:pt x="363" y="26"/>
                      <a:pt x="363" y="13"/>
                    </a:cubicBezTo>
                    <a:cubicBezTo>
                      <a:pt x="363" y="0"/>
                      <a:pt x="350" y="0"/>
                      <a:pt x="341" y="0"/>
                    </a:cubicBezTo>
                    <a:cubicBezTo>
                      <a:pt x="235" y="0"/>
                      <a:pt x="128" y="0"/>
                      <a:pt x="22" y="0"/>
                    </a:cubicBezTo>
                    <a:cubicBezTo>
                      <a:pt x="13" y="0"/>
                      <a:pt x="0" y="0"/>
                      <a:pt x="0" y="13"/>
                    </a:cubicBezTo>
                    <a:cubicBezTo>
                      <a:pt x="0" y="26"/>
                      <a:pt x="11" y="26"/>
                      <a:pt x="22" y="26"/>
                    </a:cubicBezTo>
                    <a:cubicBezTo>
                      <a:pt x="128" y="26"/>
                      <a:pt x="235" y="26"/>
                      <a:pt x="341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5640" bIns="-35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56" name=""/>
              <p:cNvSpPr/>
              <p:nvPr/>
            </p:nvSpPr>
            <p:spPr>
              <a:xfrm>
                <a:off x="4134240" y="2276280"/>
                <a:ext cx="69840" cy="128160"/>
              </a:xfrm>
              <a:custGeom>
                <a:avLst/>
                <a:gdLst/>
                <a:ahLst/>
                <a:rect l="0" t="0" r="r" b="b"/>
                <a:pathLst>
                  <a:path w="194" h="356">
                    <a:moveTo>
                      <a:pt x="120" y="15"/>
                    </a:moveTo>
                    <a:cubicBezTo>
                      <a:pt x="120" y="0"/>
                      <a:pt x="120" y="0"/>
                      <a:pt x="105" y="0"/>
                    </a:cubicBezTo>
                    <a:cubicBezTo>
                      <a:pt x="70" y="35"/>
                      <a:pt x="22" y="35"/>
                      <a:pt x="0" y="35"/>
                    </a:cubicBezTo>
                    <a:cubicBezTo>
                      <a:pt x="0" y="41"/>
                      <a:pt x="0" y="48"/>
                      <a:pt x="0" y="55"/>
                    </a:cubicBezTo>
                    <a:cubicBezTo>
                      <a:pt x="13" y="55"/>
                      <a:pt x="48" y="55"/>
                      <a:pt x="76" y="39"/>
                    </a:cubicBezTo>
                    <a:cubicBezTo>
                      <a:pt x="76" y="130"/>
                      <a:pt x="76" y="221"/>
                      <a:pt x="76" y="312"/>
                    </a:cubicBezTo>
                    <a:cubicBezTo>
                      <a:pt x="76" y="330"/>
                      <a:pt x="76" y="339"/>
                      <a:pt x="24" y="339"/>
                    </a:cubicBezTo>
                    <a:cubicBezTo>
                      <a:pt x="17" y="339"/>
                      <a:pt x="9" y="339"/>
                      <a:pt x="2" y="339"/>
                    </a:cubicBezTo>
                    <a:cubicBezTo>
                      <a:pt x="2" y="344"/>
                      <a:pt x="2" y="350"/>
                      <a:pt x="2" y="356"/>
                    </a:cubicBezTo>
                    <a:cubicBezTo>
                      <a:pt x="13" y="356"/>
                      <a:pt x="79" y="356"/>
                      <a:pt x="98" y="356"/>
                    </a:cubicBezTo>
                    <a:cubicBezTo>
                      <a:pt x="116" y="356"/>
                      <a:pt x="184" y="356"/>
                      <a:pt x="194" y="356"/>
                    </a:cubicBezTo>
                    <a:cubicBezTo>
                      <a:pt x="194" y="350"/>
                      <a:pt x="194" y="344"/>
                      <a:pt x="194" y="339"/>
                    </a:cubicBezTo>
                    <a:cubicBezTo>
                      <a:pt x="188" y="339"/>
                      <a:pt x="181" y="339"/>
                      <a:pt x="175" y="339"/>
                    </a:cubicBezTo>
                    <a:cubicBezTo>
                      <a:pt x="120" y="339"/>
                      <a:pt x="120" y="330"/>
                      <a:pt x="120" y="312"/>
                    </a:cubicBezTo>
                    <a:cubicBezTo>
                      <a:pt x="120" y="213"/>
                      <a:pt x="120" y="114"/>
                      <a:pt x="120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57" name=""/>
              <p:cNvSpPr/>
              <p:nvPr/>
            </p:nvSpPr>
            <p:spPr>
              <a:xfrm>
                <a:off x="4279680" y="1909800"/>
                <a:ext cx="136080" cy="662760"/>
              </a:xfrm>
              <a:custGeom>
                <a:avLst/>
                <a:gdLst/>
                <a:ahLst/>
                <a:rect l="0" t="0" r="r" b="b"/>
                <a:pathLst>
                  <a:path w="378" h="1841">
                    <a:moveTo>
                      <a:pt x="378" y="922"/>
                    </a:moveTo>
                    <a:cubicBezTo>
                      <a:pt x="378" y="620"/>
                      <a:pt x="308" y="317"/>
                      <a:pt x="114" y="87"/>
                    </a:cubicBezTo>
                    <a:cubicBezTo>
                      <a:pt x="98" y="70"/>
                      <a:pt x="70" y="37"/>
                      <a:pt x="37" y="11"/>
                    </a:cubicBezTo>
                    <a:cubicBezTo>
                      <a:pt x="28" y="0"/>
                      <a:pt x="26" y="0"/>
                      <a:pt x="15" y="0"/>
                    </a:cubicBezTo>
                    <a:cubicBezTo>
                      <a:pt x="7" y="0"/>
                      <a:pt x="0" y="0"/>
                      <a:pt x="0" y="9"/>
                    </a:cubicBezTo>
                    <a:cubicBezTo>
                      <a:pt x="0" y="11"/>
                      <a:pt x="2" y="15"/>
                      <a:pt x="4" y="15"/>
                    </a:cubicBezTo>
                    <a:cubicBezTo>
                      <a:pt x="31" y="44"/>
                      <a:pt x="83" y="96"/>
                      <a:pt x="133" y="179"/>
                    </a:cubicBezTo>
                    <a:cubicBezTo>
                      <a:pt x="258" y="376"/>
                      <a:pt x="315" y="625"/>
                      <a:pt x="315" y="922"/>
                    </a:cubicBezTo>
                    <a:cubicBezTo>
                      <a:pt x="315" y="1127"/>
                      <a:pt x="286" y="1393"/>
                      <a:pt x="160" y="1623"/>
                    </a:cubicBezTo>
                    <a:cubicBezTo>
                      <a:pt x="98" y="1730"/>
                      <a:pt x="35" y="1795"/>
                      <a:pt x="2" y="1826"/>
                    </a:cubicBezTo>
                    <a:cubicBezTo>
                      <a:pt x="2" y="1828"/>
                      <a:pt x="0" y="1830"/>
                      <a:pt x="0" y="1832"/>
                    </a:cubicBezTo>
                    <a:cubicBezTo>
                      <a:pt x="0" y="1841"/>
                      <a:pt x="7" y="1841"/>
                      <a:pt x="15" y="1841"/>
                    </a:cubicBezTo>
                    <a:cubicBezTo>
                      <a:pt x="26" y="1841"/>
                      <a:pt x="28" y="1841"/>
                      <a:pt x="39" y="1830"/>
                    </a:cubicBezTo>
                    <a:cubicBezTo>
                      <a:pt x="297" y="1596"/>
                      <a:pt x="378" y="1245"/>
                      <a:pt x="378" y="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58" name=""/>
              <p:cNvSpPr/>
              <p:nvPr/>
            </p:nvSpPr>
            <p:spPr>
              <a:xfrm>
                <a:off x="4485960" y="1850040"/>
                <a:ext cx="85680" cy="128160"/>
              </a:xfrm>
              <a:custGeom>
                <a:avLst/>
                <a:gdLst/>
                <a:ahLst/>
                <a:rect l="0" t="0" r="r" b="b"/>
                <a:pathLst>
                  <a:path w="238" h="356">
                    <a:moveTo>
                      <a:pt x="238" y="260"/>
                    </a:moveTo>
                    <a:cubicBezTo>
                      <a:pt x="232" y="260"/>
                      <a:pt x="225" y="260"/>
                      <a:pt x="219" y="260"/>
                    </a:cubicBezTo>
                    <a:cubicBezTo>
                      <a:pt x="219" y="271"/>
                      <a:pt x="212" y="301"/>
                      <a:pt x="205" y="308"/>
                    </a:cubicBezTo>
                    <a:cubicBezTo>
                      <a:pt x="201" y="310"/>
                      <a:pt x="160" y="310"/>
                      <a:pt x="151" y="310"/>
                    </a:cubicBezTo>
                    <a:cubicBezTo>
                      <a:pt x="118" y="310"/>
                      <a:pt x="85" y="310"/>
                      <a:pt x="52" y="310"/>
                    </a:cubicBezTo>
                    <a:cubicBezTo>
                      <a:pt x="109" y="260"/>
                      <a:pt x="129" y="247"/>
                      <a:pt x="160" y="221"/>
                    </a:cubicBezTo>
                    <a:cubicBezTo>
                      <a:pt x="201" y="190"/>
                      <a:pt x="238" y="155"/>
                      <a:pt x="238" y="105"/>
                    </a:cubicBezTo>
                    <a:cubicBezTo>
                      <a:pt x="238" y="39"/>
                      <a:pt x="181" y="0"/>
                      <a:pt x="111" y="0"/>
                    </a:cubicBezTo>
                    <a:cubicBezTo>
                      <a:pt x="46" y="0"/>
                      <a:pt x="0" y="46"/>
                      <a:pt x="0" y="96"/>
                    </a:cubicBezTo>
                    <a:cubicBezTo>
                      <a:pt x="0" y="124"/>
                      <a:pt x="22" y="127"/>
                      <a:pt x="28" y="127"/>
                    </a:cubicBezTo>
                    <a:cubicBezTo>
                      <a:pt x="42" y="127"/>
                      <a:pt x="57" y="118"/>
                      <a:pt x="57" y="98"/>
                    </a:cubicBezTo>
                    <a:cubicBezTo>
                      <a:pt x="57" y="87"/>
                      <a:pt x="52" y="70"/>
                      <a:pt x="24" y="70"/>
                    </a:cubicBezTo>
                    <a:cubicBezTo>
                      <a:pt x="42" y="31"/>
                      <a:pt x="79" y="20"/>
                      <a:pt x="103" y="20"/>
                    </a:cubicBezTo>
                    <a:cubicBezTo>
                      <a:pt x="157" y="20"/>
                      <a:pt x="186" y="61"/>
                      <a:pt x="186" y="105"/>
                    </a:cubicBezTo>
                    <a:cubicBezTo>
                      <a:pt x="186" y="151"/>
                      <a:pt x="151" y="188"/>
                      <a:pt x="135" y="207"/>
                    </a:cubicBezTo>
                    <a:cubicBezTo>
                      <a:pt x="92" y="250"/>
                      <a:pt x="48" y="293"/>
                      <a:pt x="4" y="336"/>
                    </a:cubicBezTo>
                    <a:cubicBezTo>
                      <a:pt x="0" y="341"/>
                      <a:pt x="0" y="341"/>
                      <a:pt x="0" y="356"/>
                    </a:cubicBezTo>
                    <a:cubicBezTo>
                      <a:pt x="74" y="356"/>
                      <a:pt x="147" y="356"/>
                      <a:pt x="221" y="356"/>
                    </a:cubicBezTo>
                    <a:cubicBezTo>
                      <a:pt x="227" y="324"/>
                      <a:pt x="232" y="292"/>
                      <a:pt x="238" y="2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59" name=""/>
              <p:cNvSpPr/>
              <p:nvPr/>
            </p:nvSpPr>
            <p:spPr>
              <a:xfrm>
                <a:off x="4701240" y="1909800"/>
                <a:ext cx="136080" cy="662760"/>
              </a:xfrm>
              <a:custGeom>
                <a:avLst/>
                <a:gdLst/>
                <a:ahLst/>
                <a:rect l="0" t="0" r="r" b="b"/>
                <a:pathLst>
                  <a:path w="378" h="1841">
                    <a:moveTo>
                      <a:pt x="378" y="1832"/>
                    </a:moveTo>
                    <a:cubicBezTo>
                      <a:pt x="378" y="1830"/>
                      <a:pt x="376" y="1828"/>
                      <a:pt x="374" y="1826"/>
                    </a:cubicBezTo>
                    <a:cubicBezTo>
                      <a:pt x="345" y="1797"/>
                      <a:pt x="295" y="1747"/>
                      <a:pt x="243" y="1664"/>
                    </a:cubicBezTo>
                    <a:cubicBezTo>
                      <a:pt x="120" y="1465"/>
                      <a:pt x="63" y="1216"/>
                      <a:pt x="63" y="922"/>
                    </a:cubicBezTo>
                    <a:cubicBezTo>
                      <a:pt x="63" y="714"/>
                      <a:pt x="92" y="450"/>
                      <a:pt x="219" y="221"/>
                    </a:cubicBezTo>
                    <a:cubicBezTo>
                      <a:pt x="278" y="111"/>
                      <a:pt x="341" y="48"/>
                      <a:pt x="376" y="15"/>
                    </a:cubicBezTo>
                    <a:cubicBezTo>
                      <a:pt x="378" y="13"/>
                      <a:pt x="378" y="11"/>
                      <a:pt x="378" y="9"/>
                    </a:cubicBezTo>
                    <a:cubicBezTo>
                      <a:pt x="378" y="0"/>
                      <a:pt x="371" y="0"/>
                      <a:pt x="361" y="0"/>
                    </a:cubicBezTo>
                    <a:cubicBezTo>
                      <a:pt x="350" y="0"/>
                      <a:pt x="350" y="0"/>
                      <a:pt x="337" y="13"/>
                    </a:cubicBezTo>
                    <a:cubicBezTo>
                      <a:pt x="81" y="247"/>
                      <a:pt x="0" y="598"/>
                      <a:pt x="0" y="922"/>
                    </a:cubicBezTo>
                    <a:cubicBezTo>
                      <a:pt x="0" y="1223"/>
                      <a:pt x="68" y="1527"/>
                      <a:pt x="264" y="1756"/>
                    </a:cubicBezTo>
                    <a:cubicBezTo>
                      <a:pt x="280" y="1773"/>
                      <a:pt x="308" y="1804"/>
                      <a:pt x="339" y="1832"/>
                    </a:cubicBezTo>
                    <a:cubicBezTo>
                      <a:pt x="350" y="1841"/>
                      <a:pt x="350" y="1841"/>
                      <a:pt x="361" y="1841"/>
                    </a:cubicBezTo>
                    <a:cubicBezTo>
                      <a:pt x="371" y="1841"/>
                      <a:pt x="378" y="1841"/>
                      <a:pt x="378" y="18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60" name=""/>
              <p:cNvSpPr/>
              <p:nvPr/>
            </p:nvSpPr>
            <p:spPr>
              <a:xfrm>
                <a:off x="4905000" y="1939680"/>
                <a:ext cx="91080" cy="183960"/>
              </a:xfrm>
              <a:custGeom>
                <a:avLst/>
                <a:gdLst/>
                <a:ahLst/>
                <a:rect l="0" t="0" r="r" b="b"/>
                <a:pathLst>
                  <a:path w="253" h="511">
                    <a:moveTo>
                      <a:pt x="157" y="20"/>
                    </a:moveTo>
                    <a:cubicBezTo>
                      <a:pt x="157" y="2"/>
                      <a:pt x="157" y="0"/>
                      <a:pt x="140" y="0"/>
                    </a:cubicBezTo>
                    <a:cubicBezTo>
                      <a:pt x="92" y="50"/>
                      <a:pt x="24" y="50"/>
                      <a:pt x="0" y="50"/>
                    </a:cubicBezTo>
                    <a:cubicBezTo>
                      <a:pt x="0" y="58"/>
                      <a:pt x="0" y="66"/>
                      <a:pt x="0" y="74"/>
                    </a:cubicBezTo>
                    <a:cubicBezTo>
                      <a:pt x="15" y="74"/>
                      <a:pt x="61" y="74"/>
                      <a:pt x="101" y="52"/>
                    </a:cubicBezTo>
                    <a:cubicBezTo>
                      <a:pt x="101" y="185"/>
                      <a:pt x="101" y="317"/>
                      <a:pt x="101" y="450"/>
                    </a:cubicBezTo>
                    <a:cubicBezTo>
                      <a:pt x="101" y="478"/>
                      <a:pt x="98" y="487"/>
                      <a:pt x="28" y="487"/>
                    </a:cubicBezTo>
                    <a:cubicBezTo>
                      <a:pt x="20" y="487"/>
                      <a:pt x="12" y="487"/>
                      <a:pt x="4" y="487"/>
                    </a:cubicBezTo>
                    <a:cubicBezTo>
                      <a:pt x="4" y="495"/>
                      <a:pt x="4" y="503"/>
                      <a:pt x="4" y="511"/>
                    </a:cubicBezTo>
                    <a:cubicBezTo>
                      <a:pt x="31" y="509"/>
                      <a:pt x="98" y="509"/>
                      <a:pt x="129" y="509"/>
                    </a:cubicBezTo>
                    <a:cubicBezTo>
                      <a:pt x="160" y="509"/>
                      <a:pt x="225" y="509"/>
                      <a:pt x="253" y="511"/>
                    </a:cubicBezTo>
                    <a:cubicBezTo>
                      <a:pt x="253" y="503"/>
                      <a:pt x="253" y="495"/>
                      <a:pt x="253" y="487"/>
                    </a:cubicBezTo>
                    <a:cubicBezTo>
                      <a:pt x="245" y="487"/>
                      <a:pt x="236" y="487"/>
                      <a:pt x="227" y="487"/>
                    </a:cubicBezTo>
                    <a:cubicBezTo>
                      <a:pt x="160" y="487"/>
                      <a:pt x="157" y="478"/>
                      <a:pt x="157" y="450"/>
                    </a:cubicBezTo>
                    <a:cubicBezTo>
                      <a:pt x="157" y="306"/>
                      <a:pt x="157" y="163"/>
                      <a:pt x="157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61" name=""/>
              <p:cNvSpPr/>
              <p:nvPr/>
            </p:nvSpPr>
            <p:spPr>
              <a:xfrm>
                <a:off x="5029560" y="1939680"/>
                <a:ext cx="116280" cy="190440"/>
              </a:xfrm>
              <a:custGeom>
                <a:avLst/>
                <a:gdLst/>
                <a:ahLst/>
                <a:rect l="0" t="0" r="r" b="b"/>
                <a:pathLst>
                  <a:path w="323" h="529">
                    <a:moveTo>
                      <a:pt x="323" y="266"/>
                    </a:moveTo>
                    <a:cubicBezTo>
                      <a:pt x="323" y="205"/>
                      <a:pt x="319" y="144"/>
                      <a:pt x="293" y="87"/>
                    </a:cubicBezTo>
                    <a:cubicBezTo>
                      <a:pt x="258" y="13"/>
                      <a:pt x="194" y="0"/>
                      <a:pt x="162" y="0"/>
                    </a:cubicBezTo>
                    <a:cubicBezTo>
                      <a:pt x="116" y="0"/>
                      <a:pt x="59" y="20"/>
                      <a:pt x="28" y="92"/>
                    </a:cubicBezTo>
                    <a:cubicBezTo>
                      <a:pt x="4" y="144"/>
                      <a:pt x="0" y="205"/>
                      <a:pt x="0" y="266"/>
                    </a:cubicBezTo>
                    <a:cubicBezTo>
                      <a:pt x="0" y="323"/>
                      <a:pt x="2" y="393"/>
                      <a:pt x="35" y="450"/>
                    </a:cubicBezTo>
                    <a:cubicBezTo>
                      <a:pt x="68" y="513"/>
                      <a:pt x="122" y="529"/>
                      <a:pt x="162" y="529"/>
                    </a:cubicBezTo>
                    <a:cubicBezTo>
                      <a:pt x="203" y="529"/>
                      <a:pt x="260" y="511"/>
                      <a:pt x="295" y="439"/>
                    </a:cubicBezTo>
                    <a:cubicBezTo>
                      <a:pt x="319" y="387"/>
                      <a:pt x="323" y="325"/>
                      <a:pt x="323" y="266"/>
                    </a:cubicBezTo>
                    <a:moveTo>
                      <a:pt x="162" y="511"/>
                    </a:moveTo>
                    <a:cubicBezTo>
                      <a:pt x="131" y="511"/>
                      <a:pt x="85" y="491"/>
                      <a:pt x="72" y="419"/>
                    </a:cubicBezTo>
                    <a:cubicBezTo>
                      <a:pt x="63" y="373"/>
                      <a:pt x="63" y="301"/>
                      <a:pt x="63" y="256"/>
                    </a:cubicBezTo>
                    <a:cubicBezTo>
                      <a:pt x="63" y="207"/>
                      <a:pt x="63" y="157"/>
                      <a:pt x="70" y="116"/>
                    </a:cubicBezTo>
                    <a:cubicBezTo>
                      <a:pt x="85" y="24"/>
                      <a:pt x="142" y="17"/>
                      <a:pt x="162" y="17"/>
                    </a:cubicBezTo>
                    <a:cubicBezTo>
                      <a:pt x="186" y="17"/>
                      <a:pt x="236" y="31"/>
                      <a:pt x="251" y="107"/>
                    </a:cubicBezTo>
                    <a:cubicBezTo>
                      <a:pt x="260" y="151"/>
                      <a:pt x="260" y="207"/>
                      <a:pt x="260" y="256"/>
                    </a:cubicBezTo>
                    <a:cubicBezTo>
                      <a:pt x="260" y="314"/>
                      <a:pt x="260" y="367"/>
                      <a:pt x="251" y="415"/>
                    </a:cubicBezTo>
                    <a:cubicBezTo>
                      <a:pt x="240" y="489"/>
                      <a:pt x="197" y="511"/>
                      <a:pt x="162" y="5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62" name=""/>
              <p:cNvSpPr/>
              <p:nvPr/>
            </p:nvSpPr>
            <p:spPr>
              <a:xfrm>
                <a:off x="5168520" y="1894680"/>
                <a:ext cx="85680" cy="128880"/>
              </a:xfrm>
              <a:custGeom>
                <a:avLst/>
                <a:gdLst/>
                <a:ahLst/>
                <a:rect l="0" t="0" r="r" b="b"/>
                <a:pathLst>
                  <a:path w="238" h="358">
                    <a:moveTo>
                      <a:pt x="238" y="260"/>
                    </a:moveTo>
                    <a:cubicBezTo>
                      <a:pt x="232" y="260"/>
                      <a:pt x="227" y="260"/>
                      <a:pt x="221" y="260"/>
                    </a:cubicBezTo>
                    <a:cubicBezTo>
                      <a:pt x="219" y="271"/>
                      <a:pt x="214" y="304"/>
                      <a:pt x="205" y="308"/>
                    </a:cubicBezTo>
                    <a:cubicBezTo>
                      <a:pt x="201" y="312"/>
                      <a:pt x="160" y="312"/>
                      <a:pt x="153" y="312"/>
                    </a:cubicBezTo>
                    <a:cubicBezTo>
                      <a:pt x="120" y="312"/>
                      <a:pt x="87" y="312"/>
                      <a:pt x="55" y="312"/>
                    </a:cubicBezTo>
                    <a:cubicBezTo>
                      <a:pt x="111" y="262"/>
                      <a:pt x="129" y="247"/>
                      <a:pt x="162" y="221"/>
                    </a:cubicBezTo>
                    <a:cubicBezTo>
                      <a:pt x="201" y="190"/>
                      <a:pt x="238" y="157"/>
                      <a:pt x="238" y="105"/>
                    </a:cubicBezTo>
                    <a:cubicBezTo>
                      <a:pt x="238" y="41"/>
                      <a:pt x="181" y="0"/>
                      <a:pt x="114" y="0"/>
                    </a:cubicBezTo>
                    <a:cubicBezTo>
                      <a:pt x="46" y="0"/>
                      <a:pt x="0" y="48"/>
                      <a:pt x="0" y="96"/>
                    </a:cubicBezTo>
                    <a:cubicBezTo>
                      <a:pt x="0" y="124"/>
                      <a:pt x="24" y="127"/>
                      <a:pt x="28" y="127"/>
                    </a:cubicBezTo>
                    <a:cubicBezTo>
                      <a:pt x="42" y="127"/>
                      <a:pt x="57" y="118"/>
                      <a:pt x="57" y="98"/>
                    </a:cubicBezTo>
                    <a:cubicBezTo>
                      <a:pt x="57" y="90"/>
                      <a:pt x="55" y="70"/>
                      <a:pt x="26" y="70"/>
                    </a:cubicBezTo>
                    <a:cubicBezTo>
                      <a:pt x="44" y="33"/>
                      <a:pt x="79" y="20"/>
                      <a:pt x="105" y="20"/>
                    </a:cubicBezTo>
                    <a:cubicBezTo>
                      <a:pt x="157" y="20"/>
                      <a:pt x="186" y="61"/>
                      <a:pt x="186" y="105"/>
                    </a:cubicBezTo>
                    <a:cubicBezTo>
                      <a:pt x="186" y="153"/>
                      <a:pt x="153" y="190"/>
                      <a:pt x="135" y="210"/>
                    </a:cubicBezTo>
                    <a:cubicBezTo>
                      <a:pt x="93" y="252"/>
                      <a:pt x="50" y="294"/>
                      <a:pt x="7" y="336"/>
                    </a:cubicBezTo>
                    <a:cubicBezTo>
                      <a:pt x="0" y="341"/>
                      <a:pt x="0" y="343"/>
                      <a:pt x="0" y="358"/>
                    </a:cubicBezTo>
                    <a:cubicBezTo>
                      <a:pt x="74" y="358"/>
                      <a:pt x="149" y="358"/>
                      <a:pt x="223" y="358"/>
                    </a:cubicBezTo>
                    <a:cubicBezTo>
                      <a:pt x="228" y="325"/>
                      <a:pt x="233" y="293"/>
                      <a:pt x="238" y="2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63" name=""/>
              <p:cNvSpPr/>
              <p:nvPr/>
            </p:nvSpPr>
            <p:spPr>
              <a:xfrm>
                <a:off x="5278680" y="1894680"/>
                <a:ext cx="85680" cy="128880"/>
              </a:xfrm>
              <a:custGeom>
                <a:avLst/>
                <a:gdLst/>
                <a:ahLst/>
                <a:rect l="0" t="0" r="r" b="b"/>
                <a:pathLst>
                  <a:path w="238" h="358">
                    <a:moveTo>
                      <a:pt x="238" y="260"/>
                    </a:moveTo>
                    <a:cubicBezTo>
                      <a:pt x="232" y="260"/>
                      <a:pt x="227" y="260"/>
                      <a:pt x="221" y="260"/>
                    </a:cubicBezTo>
                    <a:cubicBezTo>
                      <a:pt x="219" y="271"/>
                      <a:pt x="214" y="304"/>
                      <a:pt x="205" y="308"/>
                    </a:cubicBezTo>
                    <a:cubicBezTo>
                      <a:pt x="203" y="312"/>
                      <a:pt x="162" y="312"/>
                      <a:pt x="153" y="312"/>
                    </a:cubicBezTo>
                    <a:cubicBezTo>
                      <a:pt x="120" y="312"/>
                      <a:pt x="87" y="312"/>
                      <a:pt x="55" y="312"/>
                    </a:cubicBezTo>
                    <a:cubicBezTo>
                      <a:pt x="111" y="262"/>
                      <a:pt x="129" y="247"/>
                      <a:pt x="162" y="221"/>
                    </a:cubicBezTo>
                    <a:cubicBezTo>
                      <a:pt x="201" y="190"/>
                      <a:pt x="238" y="157"/>
                      <a:pt x="238" y="105"/>
                    </a:cubicBezTo>
                    <a:cubicBezTo>
                      <a:pt x="238" y="41"/>
                      <a:pt x="181" y="0"/>
                      <a:pt x="114" y="0"/>
                    </a:cubicBezTo>
                    <a:cubicBezTo>
                      <a:pt x="46" y="0"/>
                      <a:pt x="0" y="48"/>
                      <a:pt x="0" y="96"/>
                    </a:cubicBezTo>
                    <a:cubicBezTo>
                      <a:pt x="0" y="124"/>
                      <a:pt x="24" y="127"/>
                      <a:pt x="31" y="127"/>
                    </a:cubicBezTo>
                    <a:cubicBezTo>
                      <a:pt x="42" y="127"/>
                      <a:pt x="59" y="118"/>
                      <a:pt x="59" y="98"/>
                    </a:cubicBezTo>
                    <a:cubicBezTo>
                      <a:pt x="59" y="90"/>
                      <a:pt x="55" y="70"/>
                      <a:pt x="26" y="70"/>
                    </a:cubicBezTo>
                    <a:cubicBezTo>
                      <a:pt x="44" y="33"/>
                      <a:pt x="79" y="20"/>
                      <a:pt x="105" y="20"/>
                    </a:cubicBezTo>
                    <a:cubicBezTo>
                      <a:pt x="160" y="20"/>
                      <a:pt x="186" y="61"/>
                      <a:pt x="186" y="105"/>
                    </a:cubicBezTo>
                    <a:cubicBezTo>
                      <a:pt x="186" y="153"/>
                      <a:pt x="153" y="190"/>
                      <a:pt x="135" y="210"/>
                    </a:cubicBezTo>
                    <a:cubicBezTo>
                      <a:pt x="93" y="252"/>
                      <a:pt x="50" y="294"/>
                      <a:pt x="7" y="336"/>
                    </a:cubicBezTo>
                    <a:cubicBezTo>
                      <a:pt x="0" y="341"/>
                      <a:pt x="0" y="343"/>
                      <a:pt x="0" y="358"/>
                    </a:cubicBezTo>
                    <a:cubicBezTo>
                      <a:pt x="74" y="358"/>
                      <a:pt x="149" y="358"/>
                      <a:pt x="223" y="358"/>
                    </a:cubicBezTo>
                    <a:cubicBezTo>
                      <a:pt x="228" y="325"/>
                      <a:pt x="233" y="293"/>
                      <a:pt x="238" y="2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64" name=""/>
              <p:cNvSpPr/>
              <p:nvPr/>
            </p:nvSpPr>
            <p:spPr>
              <a:xfrm>
                <a:off x="5400000" y="2000160"/>
                <a:ext cx="90360" cy="126720"/>
              </a:xfrm>
              <a:custGeom>
                <a:avLst/>
                <a:gdLst/>
                <a:ahLst/>
                <a:rect l="0" t="0" r="r" b="b"/>
                <a:pathLst>
                  <a:path w="251" h="352">
                    <a:moveTo>
                      <a:pt x="135" y="194"/>
                    </a:moveTo>
                    <a:cubicBezTo>
                      <a:pt x="151" y="197"/>
                      <a:pt x="214" y="210"/>
                      <a:pt x="214" y="264"/>
                    </a:cubicBezTo>
                    <a:cubicBezTo>
                      <a:pt x="214" y="304"/>
                      <a:pt x="188" y="334"/>
                      <a:pt x="129" y="334"/>
                    </a:cubicBezTo>
                    <a:cubicBezTo>
                      <a:pt x="63" y="334"/>
                      <a:pt x="35" y="290"/>
                      <a:pt x="22" y="225"/>
                    </a:cubicBezTo>
                    <a:cubicBezTo>
                      <a:pt x="20" y="216"/>
                      <a:pt x="17" y="212"/>
                      <a:pt x="11" y="212"/>
                    </a:cubicBezTo>
                    <a:cubicBezTo>
                      <a:pt x="0" y="212"/>
                      <a:pt x="0" y="218"/>
                      <a:pt x="0" y="231"/>
                    </a:cubicBezTo>
                    <a:cubicBezTo>
                      <a:pt x="0" y="266"/>
                      <a:pt x="0" y="300"/>
                      <a:pt x="0" y="334"/>
                    </a:cubicBezTo>
                    <a:cubicBezTo>
                      <a:pt x="0" y="345"/>
                      <a:pt x="0" y="352"/>
                      <a:pt x="9" y="352"/>
                    </a:cubicBezTo>
                    <a:cubicBezTo>
                      <a:pt x="13" y="352"/>
                      <a:pt x="13" y="352"/>
                      <a:pt x="28" y="336"/>
                    </a:cubicBezTo>
                    <a:cubicBezTo>
                      <a:pt x="31" y="334"/>
                      <a:pt x="31" y="334"/>
                      <a:pt x="44" y="319"/>
                    </a:cubicBezTo>
                    <a:cubicBezTo>
                      <a:pt x="76" y="352"/>
                      <a:pt x="111" y="352"/>
                      <a:pt x="129" y="352"/>
                    </a:cubicBezTo>
                    <a:cubicBezTo>
                      <a:pt x="216" y="352"/>
                      <a:pt x="251" y="299"/>
                      <a:pt x="251" y="245"/>
                    </a:cubicBezTo>
                    <a:cubicBezTo>
                      <a:pt x="251" y="205"/>
                      <a:pt x="229" y="181"/>
                      <a:pt x="219" y="173"/>
                    </a:cubicBezTo>
                    <a:cubicBezTo>
                      <a:pt x="194" y="149"/>
                      <a:pt x="164" y="142"/>
                      <a:pt x="131" y="135"/>
                    </a:cubicBezTo>
                    <a:cubicBezTo>
                      <a:pt x="90" y="127"/>
                      <a:pt x="37" y="116"/>
                      <a:pt x="37" y="72"/>
                    </a:cubicBezTo>
                    <a:cubicBezTo>
                      <a:pt x="37" y="46"/>
                      <a:pt x="57" y="13"/>
                      <a:pt x="122" y="13"/>
                    </a:cubicBezTo>
                    <a:cubicBezTo>
                      <a:pt x="208" y="13"/>
                      <a:pt x="212" y="83"/>
                      <a:pt x="214" y="107"/>
                    </a:cubicBezTo>
                    <a:cubicBezTo>
                      <a:pt x="214" y="114"/>
                      <a:pt x="221" y="114"/>
                      <a:pt x="223" y="114"/>
                    </a:cubicBezTo>
                    <a:cubicBezTo>
                      <a:pt x="232" y="114"/>
                      <a:pt x="232" y="109"/>
                      <a:pt x="232" y="96"/>
                    </a:cubicBezTo>
                    <a:cubicBezTo>
                      <a:pt x="232" y="70"/>
                      <a:pt x="232" y="44"/>
                      <a:pt x="232" y="17"/>
                    </a:cubicBezTo>
                    <a:cubicBezTo>
                      <a:pt x="232" y="4"/>
                      <a:pt x="232" y="0"/>
                      <a:pt x="225" y="0"/>
                    </a:cubicBezTo>
                    <a:cubicBezTo>
                      <a:pt x="221" y="0"/>
                      <a:pt x="219" y="0"/>
                      <a:pt x="208" y="9"/>
                    </a:cubicBezTo>
                    <a:cubicBezTo>
                      <a:pt x="205" y="11"/>
                      <a:pt x="199" y="20"/>
                      <a:pt x="197" y="22"/>
                    </a:cubicBezTo>
                    <a:cubicBezTo>
                      <a:pt x="166" y="0"/>
                      <a:pt x="135" y="0"/>
                      <a:pt x="122" y="0"/>
                    </a:cubicBezTo>
                    <a:cubicBezTo>
                      <a:pt x="31" y="0"/>
                      <a:pt x="0" y="50"/>
                      <a:pt x="0" y="94"/>
                    </a:cubicBezTo>
                    <a:cubicBezTo>
                      <a:pt x="0" y="120"/>
                      <a:pt x="13" y="142"/>
                      <a:pt x="33" y="159"/>
                    </a:cubicBezTo>
                    <a:cubicBezTo>
                      <a:pt x="59" y="179"/>
                      <a:pt x="79" y="183"/>
                      <a:pt x="135" y="1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65" name=""/>
              <p:cNvSpPr/>
              <p:nvPr/>
            </p:nvSpPr>
            <p:spPr>
              <a:xfrm>
                <a:off x="5520960" y="1970280"/>
                <a:ext cx="130680" cy="9360"/>
              </a:xfrm>
              <a:custGeom>
                <a:avLst/>
                <a:gdLst/>
                <a:ahLst/>
                <a:rect l="0" t="0" r="r" b="b"/>
                <a:pathLst>
                  <a:path w="363" h="26">
                    <a:moveTo>
                      <a:pt x="341" y="26"/>
                    </a:moveTo>
                    <a:cubicBezTo>
                      <a:pt x="350" y="26"/>
                      <a:pt x="363" y="26"/>
                      <a:pt x="363" y="13"/>
                    </a:cubicBezTo>
                    <a:cubicBezTo>
                      <a:pt x="363" y="0"/>
                      <a:pt x="350" y="0"/>
                      <a:pt x="341" y="0"/>
                    </a:cubicBezTo>
                    <a:cubicBezTo>
                      <a:pt x="235" y="0"/>
                      <a:pt x="128" y="0"/>
                      <a:pt x="22" y="0"/>
                    </a:cubicBezTo>
                    <a:cubicBezTo>
                      <a:pt x="13" y="0"/>
                      <a:pt x="0" y="0"/>
                      <a:pt x="0" y="13"/>
                    </a:cubicBezTo>
                    <a:cubicBezTo>
                      <a:pt x="0" y="26"/>
                      <a:pt x="13" y="26"/>
                      <a:pt x="22" y="26"/>
                    </a:cubicBezTo>
                    <a:cubicBezTo>
                      <a:pt x="128" y="26"/>
                      <a:pt x="235" y="26"/>
                      <a:pt x="341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5640" bIns="-35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66" name=""/>
              <p:cNvSpPr/>
              <p:nvPr/>
            </p:nvSpPr>
            <p:spPr>
              <a:xfrm>
                <a:off x="5694120" y="1894680"/>
                <a:ext cx="69840" cy="128880"/>
              </a:xfrm>
              <a:custGeom>
                <a:avLst/>
                <a:gdLst/>
                <a:ahLst/>
                <a:rect l="0" t="0" r="r" b="b"/>
                <a:pathLst>
                  <a:path w="194" h="358">
                    <a:moveTo>
                      <a:pt x="120" y="15"/>
                    </a:moveTo>
                    <a:cubicBezTo>
                      <a:pt x="120" y="2"/>
                      <a:pt x="120" y="0"/>
                      <a:pt x="105" y="0"/>
                    </a:cubicBezTo>
                    <a:cubicBezTo>
                      <a:pt x="70" y="35"/>
                      <a:pt x="22" y="35"/>
                      <a:pt x="0" y="35"/>
                    </a:cubicBezTo>
                    <a:cubicBezTo>
                      <a:pt x="0" y="41"/>
                      <a:pt x="0" y="48"/>
                      <a:pt x="0" y="55"/>
                    </a:cubicBezTo>
                    <a:cubicBezTo>
                      <a:pt x="13" y="55"/>
                      <a:pt x="48" y="55"/>
                      <a:pt x="76" y="39"/>
                    </a:cubicBezTo>
                    <a:cubicBezTo>
                      <a:pt x="76" y="130"/>
                      <a:pt x="76" y="221"/>
                      <a:pt x="76" y="312"/>
                    </a:cubicBezTo>
                    <a:cubicBezTo>
                      <a:pt x="76" y="332"/>
                      <a:pt x="76" y="339"/>
                      <a:pt x="24" y="339"/>
                    </a:cubicBezTo>
                    <a:cubicBezTo>
                      <a:pt x="17" y="339"/>
                      <a:pt x="9" y="339"/>
                      <a:pt x="2" y="339"/>
                    </a:cubicBezTo>
                    <a:cubicBezTo>
                      <a:pt x="2" y="345"/>
                      <a:pt x="2" y="352"/>
                      <a:pt x="2" y="358"/>
                    </a:cubicBezTo>
                    <a:cubicBezTo>
                      <a:pt x="13" y="356"/>
                      <a:pt x="79" y="356"/>
                      <a:pt x="98" y="356"/>
                    </a:cubicBezTo>
                    <a:cubicBezTo>
                      <a:pt x="116" y="356"/>
                      <a:pt x="184" y="356"/>
                      <a:pt x="194" y="358"/>
                    </a:cubicBezTo>
                    <a:cubicBezTo>
                      <a:pt x="194" y="352"/>
                      <a:pt x="194" y="345"/>
                      <a:pt x="194" y="339"/>
                    </a:cubicBezTo>
                    <a:cubicBezTo>
                      <a:pt x="188" y="339"/>
                      <a:pt x="181" y="339"/>
                      <a:pt x="175" y="339"/>
                    </a:cubicBezTo>
                    <a:cubicBezTo>
                      <a:pt x="120" y="339"/>
                      <a:pt x="120" y="332"/>
                      <a:pt x="120" y="312"/>
                    </a:cubicBezTo>
                    <a:cubicBezTo>
                      <a:pt x="120" y="213"/>
                      <a:pt x="120" y="114"/>
                      <a:pt x="120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67" name=""/>
              <p:cNvSpPr/>
              <p:nvPr/>
            </p:nvSpPr>
            <p:spPr>
              <a:xfrm>
                <a:off x="4879800" y="2235960"/>
                <a:ext cx="917280" cy="11160"/>
              </a:xfrm>
              <a:custGeom>
                <a:avLst/>
                <a:gdLst/>
                <a:ahLst/>
                <a:rect l="0" t="0" r="r" b="b"/>
                <a:pathLst>
                  <a:path w="2548" h="31">
                    <a:moveTo>
                      <a:pt x="0" y="0"/>
                    </a:moveTo>
                    <a:cubicBezTo>
                      <a:pt x="849" y="0"/>
                      <a:pt x="1699" y="0"/>
                      <a:pt x="2548" y="0"/>
                    </a:cubicBezTo>
                    <a:cubicBezTo>
                      <a:pt x="2548" y="10"/>
                      <a:pt x="2548" y="20"/>
                      <a:pt x="2548" y="31"/>
                    </a:cubicBezTo>
                    <a:cubicBezTo>
                      <a:pt x="1699" y="31"/>
                      <a:pt x="849" y="31"/>
                      <a:pt x="0" y="31"/>
                    </a:cubicBezTo>
                    <a:cubicBezTo>
                      <a:pt x="0" y="20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840" bIns="-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68" name=""/>
              <p:cNvSpPr/>
              <p:nvPr/>
            </p:nvSpPr>
            <p:spPr>
              <a:xfrm>
                <a:off x="5265360" y="2380680"/>
                <a:ext cx="146160" cy="122040"/>
              </a:xfrm>
              <a:custGeom>
                <a:avLst/>
                <a:gdLst/>
                <a:ahLst/>
                <a:rect l="0" t="0" r="r" b="b"/>
                <a:pathLst>
                  <a:path w="406" h="339">
                    <a:moveTo>
                      <a:pt x="367" y="46"/>
                    </a:moveTo>
                    <a:cubicBezTo>
                      <a:pt x="378" y="46"/>
                      <a:pt x="406" y="46"/>
                      <a:pt x="406" y="20"/>
                    </a:cubicBezTo>
                    <a:cubicBezTo>
                      <a:pt x="406" y="0"/>
                      <a:pt x="389" y="0"/>
                      <a:pt x="376" y="0"/>
                    </a:cubicBezTo>
                    <a:cubicBezTo>
                      <a:pt x="318" y="0"/>
                      <a:pt x="259" y="0"/>
                      <a:pt x="201" y="0"/>
                    </a:cubicBezTo>
                    <a:cubicBezTo>
                      <a:pt x="85" y="0"/>
                      <a:pt x="0" y="127"/>
                      <a:pt x="0" y="218"/>
                    </a:cubicBezTo>
                    <a:cubicBezTo>
                      <a:pt x="0" y="286"/>
                      <a:pt x="44" y="339"/>
                      <a:pt x="114" y="339"/>
                    </a:cubicBezTo>
                    <a:cubicBezTo>
                      <a:pt x="205" y="339"/>
                      <a:pt x="308" y="247"/>
                      <a:pt x="308" y="129"/>
                    </a:cubicBezTo>
                    <a:cubicBezTo>
                      <a:pt x="308" y="116"/>
                      <a:pt x="308" y="79"/>
                      <a:pt x="284" y="46"/>
                    </a:cubicBezTo>
                    <a:cubicBezTo>
                      <a:pt x="312" y="46"/>
                      <a:pt x="339" y="46"/>
                      <a:pt x="367" y="46"/>
                    </a:cubicBezTo>
                    <a:moveTo>
                      <a:pt x="116" y="323"/>
                    </a:moveTo>
                    <a:cubicBezTo>
                      <a:pt x="79" y="323"/>
                      <a:pt x="46" y="295"/>
                      <a:pt x="46" y="240"/>
                    </a:cubicBezTo>
                    <a:cubicBezTo>
                      <a:pt x="46" y="216"/>
                      <a:pt x="57" y="153"/>
                      <a:pt x="83" y="109"/>
                    </a:cubicBezTo>
                    <a:cubicBezTo>
                      <a:pt x="116" y="57"/>
                      <a:pt x="162" y="46"/>
                      <a:pt x="188" y="46"/>
                    </a:cubicBezTo>
                    <a:cubicBezTo>
                      <a:pt x="251" y="46"/>
                      <a:pt x="258" y="96"/>
                      <a:pt x="258" y="120"/>
                    </a:cubicBezTo>
                    <a:cubicBezTo>
                      <a:pt x="258" y="155"/>
                      <a:pt x="243" y="218"/>
                      <a:pt x="216" y="258"/>
                    </a:cubicBezTo>
                    <a:cubicBezTo>
                      <a:pt x="186" y="304"/>
                      <a:pt x="144" y="323"/>
                      <a:pt x="116" y="3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69" name=""/>
              <p:cNvSpPr/>
              <p:nvPr/>
            </p:nvSpPr>
            <p:spPr>
              <a:xfrm>
                <a:off x="5839560" y="1909800"/>
                <a:ext cx="136080" cy="662760"/>
              </a:xfrm>
              <a:custGeom>
                <a:avLst/>
                <a:gdLst/>
                <a:ahLst/>
                <a:rect l="0" t="0" r="r" b="b"/>
                <a:pathLst>
                  <a:path w="378" h="1841">
                    <a:moveTo>
                      <a:pt x="378" y="922"/>
                    </a:moveTo>
                    <a:cubicBezTo>
                      <a:pt x="378" y="620"/>
                      <a:pt x="308" y="317"/>
                      <a:pt x="114" y="87"/>
                    </a:cubicBezTo>
                    <a:cubicBezTo>
                      <a:pt x="98" y="70"/>
                      <a:pt x="70" y="37"/>
                      <a:pt x="37" y="11"/>
                    </a:cubicBezTo>
                    <a:cubicBezTo>
                      <a:pt x="28" y="0"/>
                      <a:pt x="26" y="0"/>
                      <a:pt x="15" y="0"/>
                    </a:cubicBezTo>
                    <a:cubicBezTo>
                      <a:pt x="7" y="0"/>
                      <a:pt x="0" y="0"/>
                      <a:pt x="0" y="9"/>
                    </a:cubicBezTo>
                    <a:cubicBezTo>
                      <a:pt x="0" y="11"/>
                      <a:pt x="2" y="15"/>
                      <a:pt x="4" y="15"/>
                    </a:cubicBezTo>
                    <a:cubicBezTo>
                      <a:pt x="31" y="44"/>
                      <a:pt x="83" y="96"/>
                      <a:pt x="135" y="179"/>
                    </a:cubicBezTo>
                    <a:cubicBezTo>
                      <a:pt x="258" y="376"/>
                      <a:pt x="315" y="625"/>
                      <a:pt x="315" y="922"/>
                    </a:cubicBezTo>
                    <a:cubicBezTo>
                      <a:pt x="315" y="1127"/>
                      <a:pt x="286" y="1393"/>
                      <a:pt x="160" y="1623"/>
                    </a:cubicBezTo>
                    <a:cubicBezTo>
                      <a:pt x="98" y="1730"/>
                      <a:pt x="35" y="1795"/>
                      <a:pt x="2" y="1826"/>
                    </a:cubicBezTo>
                    <a:cubicBezTo>
                      <a:pt x="2" y="1828"/>
                      <a:pt x="0" y="1830"/>
                      <a:pt x="0" y="1832"/>
                    </a:cubicBezTo>
                    <a:cubicBezTo>
                      <a:pt x="0" y="1841"/>
                      <a:pt x="7" y="1841"/>
                      <a:pt x="15" y="1841"/>
                    </a:cubicBezTo>
                    <a:cubicBezTo>
                      <a:pt x="26" y="1841"/>
                      <a:pt x="28" y="1841"/>
                      <a:pt x="39" y="1830"/>
                    </a:cubicBezTo>
                    <a:cubicBezTo>
                      <a:pt x="297" y="1596"/>
                      <a:pt x="378" y="1245"/>
                      <a:pt x="378" y="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70" name=""/>
              <p:cNvSpPr/>
              <p:nvPr/>
            </p:nvSpPr>
            <p:spPr>
              <a:xfrm>
                <a:off x="6419520" y="2000160"/>
                <a:ext cx="106920" cy="126720"/>
              </a:xfrm>
              <a:custGeom>
                <a:avLst/>
                <a:gdLst/>
                <a:ahLst/>
                <a:rect l="0" t="0" r="r" b="b"/>
                <a:pathLst>
                  <a:path w="297" h="352">
                    <a:moveTo>
                      <a:pt x="63" y="151"/>
                    </a:moveTo>
                    <a:cubicBezTo>
                      <a:pt x="68" y="35"/>
                      <a:pt x="133" y="15"/>
                      <a:pt x="160" y="15"/>
                    </a:cubicBezTo>
                    <a:cubicBezTo>
                      <a:pt x="238" y="15"/>
                      <a:pt x="245" y="120"/>
                      <a:pt x="245" y="151"/>
                    </a:cubicBezTo>
                    <a:cubicBezTo>
                      <a:pt x="184" y="151"/>
                      <a:pt x="124" y="151"/>
                      <a:pt x="63" y="151"/>
                    </a:cubicBezTo>
                    <a:moveTo>
                      <a:pt x="63" y="166"/>
                    </a:moveTo>
                    <a:cubicBezTo>
                      <a:pt x="135" y="166"/>
                      <a:pt x="206" y="166"/>
                      <a:pt x="278" y="166"/>
                    </a:cubicBezTo>
                    <a:cubicBezTo>
                      <a:pt x="293" y="166"/>
                      <a:pt x="297" y="166"/>
                      <a:pt x="297" y="151"/>
                    </a:cubicBezTo>
                    <a:cubicBezTo>
                      <a:pt x="297" y="74"/>
                      <a:pt x="256" y="0"/>
                      <a:pt x="160" y="0"/>
                    </a:cubicBezTo>
                    <a:cubicBezTo>
                      <a:pt x="70" y="0"/>
                      <a:pt x="0" y="79"/>
                      <a:pt x="0" y="175"/>
                    </a:cubicBezTo>
                    <a:cubicBezTo>
                      <a:pt x="0" y="277"/>
                      <a:pt x="79" y="352"/>
                      <a:pt x="168" y="352"/>
                    </a:cubicBezTo>
                    <a:cubicBezTo>
                      <a:pt x="262" y="352"/>
                      <a:pt x="297" y="266"/>
                      <a:pt x="297" y="251"/>
                    </a:cubicBezTo>
                    <a:cubicBezTo>
                      <a:pt x="297" y="245"/>
                      <a:pt x="291" y="242"/>
                      <a:pt x="286" y="242"/>
                    </a:cubicBezTo>
                    <a:cubicBezTo>
                      <a:pt x="280" y="242"/>
                      <a:pt x="278" y="247"/>
                      <a:pt x="275" y="253"/>
                    </a:cubicBezTo>
                    <a:cubicBezTo>
                      <a:pt x="249" y="332"/>
                      <a:pt x="179" y="332"/>
                      <a:pt x="173" y="332"/>
                    </a:cubicBezTo>
                    <a:cubicBezTo>
                      <a:pt x="133" y="332"/>
                      <a:pt x="103" y="310"/>
                      <a:pt x="85" y="282"/>
                    </a:cubicBezTo>
                    <a:cubicBezTo>
                      <a:pt x="63" y="245"/>
                      <a:pt x="63" y="194"/>
                      <a:pt x="63" y="1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71" name=""/>
              <p:cNvSpPr/>
              <p:nvPr/>
            </p:nvSpPr>
            <p:spPr>
              <a:xfrm>
                <a:off x="6542280" y="2001600"/>
                <a:ext cx="92880" cy="122040"/>
              </a:xfrm>
              <a:custGeom>
                <a:avLst/>
                <a:gdLst/>
                <a:ahLst/>
                <a:rect l="0" t="0" r="r" b="b"/>
                <a:pathLst>
                  <a:path w="258" h="339">
                    <a:moveTo>
                      <a:pt x="107" y="83"/>
                    </a:moveTo>
                    <a:cubicBezTo>
                      <a:pt x="107" y="55"/>
                      <a:pt x="107" y="28"/>
                      <a:pt x="107" y="0"/>
                    </a:cubicBezTo>
                    <a:cubicBezTo>
                      <a:pt x="71" y="3"/>
                      <a:pt x="36" y="6"/>
                      <a:pt x="0" y="9"/>
                    </a:cubicBezTo>
                    <a:cubicBezTo>
                      <a:pt x="0" y="17"/>
                      <a:pt x="0" y="25"/>
                      <a:pt x="0" y="33"/>
                    </a:cubicBezTo>
                    <a:cubicBezTo>
                      <a:pt x="52" y="33"/>
                      <a:pt x="59" y="37"/>
                      <a:pt x="59" y="74"/>
                    </a:cubicBezTo>
                    <a:cubicBezTo>
                      <a:pt x="59" y="143"/>
                      <a:pt x="59" y="211"/>
                      <a:pt x="59" y="280"/>
                    </a:cubicBezTo>
                    <a:cubicBezTo>
                      <a:pt x="59" y="314"/>
                      <a:pt x="50" y="314"/>
                      <a:pt x="0" y="314"/>
                    </a:cubicBezTo>
                    <a:cubicBezTo>
                      <a:pt x="0" y="322"/>
                      <a:pt x="0" y="330"/>
                      <a:pt x="0" y="339"/>
                    </a:cubicBezTo>
                    <a:cubicBezTo>
                      <a:pt x="28" y="339"/>
                      <a:pt x="66" y="336"/>
                      <a:pt x="87" y="336"/>
                    </a:cubicBezTo>
                    <a:cubicBezTo>
                      <a:pt x="118" y="336"/>
                      <a:pt x="153" y="336"/>
                      <a:pt x="184" y="339"/>
                    </a:cubicBezTo>
                    <a:cubicBezTo>
                      <a:pt x="184" y="330"/>
                      <a:pt x="184" y="322"/>
                      <a:pt x="184" y="314"/>
                    </a:cubicBezTo>
                    <a:cubicBezTo>
                      <a:pt x="178" y="314"/>
                      <a:pt x="173" y="314"/>
                      <a:pt x="168" y="314"/>
                    </a:cubicBezTo>
                    <a:cubicBezTo>
                      <a:pt x="111" y="314"/>
                      <a:pt x="109" y="306"/>
                      <a:pt x="109" y="280"/>
                    </a:cubicBezTo>
                    <a:cubicBezTo>
                      <a:pt x="109" y="240"/>
                      <a:pt x="109" y="201"/>
                      <a:pt x="109" y="162"/>
                    </a:cubicBezTo>
                    <a:cubicBezTo>
                      <a:pt x="109" y="85"/>
                      <a:pt x="142" y="17"/>
                      <a:pt x="201" y="17"/>
                    </a:cubicBezTo>
                    <a:cubicBezTo>
                      <a:pt x="205" y="17"/>
                      <a:pt x="208" y="17"/>
                      <a:pt x="210" y="17"/>
                    </a:cubicBezTo>
                    <a:cubicBezTo>
                      <a:pt x="208" y="17"/>
                      <a:pt x="192" y="26"/>
                      <a:pt x="192" y="48"/>
                    </a:cubicBezTo>
                    <a:cubicBezTo>
                      <a:pt x="192" y="68"/>
                      <a:pt x="208" y="81"/>
                      <a:pt x="225" y="81"/>
                    </a:cubicBezTo>
                    <a:cubicBezTo>
                      <a:pt x="238" y="81"/>
                      <a:pt x="258" y="71"/>
                      <a:pt x="258" y="46"/>
                    </a:cubicBezTo>
                    <a:cubicBezTo>
                      <a:pt x="258" y="21"/>
                      <a:pt x="234" y="0"/>
                      <a:pt x="201" y="0"/>
                    </a:cubicBezTo>
                    <a:cubicBezTo>
                      <a:pt x="144" y="0"/>
                      <a:pt x="118" y="50"/>
                      <a:pt x="107" y="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72" name=""/>
              <p:cNvSpPr/>
              <p:nvPr/>
            </p:nvSpPr>
            <p:spPr>
              <a:xfrm>
                <a:off x="6649920" y="1998720"/>
                <a:ext cx="126720" cy="181440"/>
              </a:xfrm>
              <a:custGeom>
                <a:avLst/>
                <a:gdLst/>
                <a:ahLst/>
                <a:rect l="0" t="0" r="r" b="b"/>
                <a:pathLst>
                  <a:path w="352" h="504">
                    <a:moveTo>
                      <a:pt x="151" y="216"/>
                    </a:moveTo>
                    <a:cubicBezTo>
                      <a:pt x="83" y="216"/>
                      <a:pt x="83" y="140"/>
                      <a:pt x="83" y="120"/>
                    </a:cubicBezTo>
                    <a:cubicBezTo>
                      <a:pt x="83" y="100"/>
                      <a:pt x="83" y="76"/>
                      <a:pt x="96" y="57"/>
                    </a:cubicBezTo>
                    <a:cubicBezTo>
                      <a:pt x="101" y="48"/>
                      <a:pt x="120" y="26"/>
                      <a:pt x="151" y="26"/>
                    </a:cubicBezTo>
                    <a:cubicBezTo>
                      <a:pt x="216" y="26"/>
                      <a:pt x="216" y="103"/>
                      <a:pt x="216" y="120"/>
                    </a:cubicBezTo>
                    <a:cubicBezTo>
                      <a:pt x="216" y="142"/>
                      <a:pt x="216" y="166"/>
                      <a:pt x="205" y="186"/>
                    </a:cubicBezTo>
                    <a:cubicBezTo>
                      <a:pt x="199" y="194"/>
                      <a:pt x="181" y="216"/>
                      <a:pt x="151" y="216"/>
                    </a:cubicBezTo>
                    <a:moveTo>
                      <a:pt x="61" y="245"/>
                    </a:moveTo>
                    <a:cubicBezTo>
                      <a:pt x="61" y="242"/>
                      <a:pt x="61" y="225"/>
                      <a:pt x="74" y="210"/>
                    </a:cubicBezTo>
                    <a:cubicBezTo>
                      <a:pt x="103" y="231"/>
                      <a:pt x="135" y="234"/>
                      <a:pt x="151" y="234"/>
                    </a:cubicBezTo>
                    <a:cubicBezTo>
                      <a:pt x="221" y="234"/>
                      <a:pt x="273" y="181"/>
                      <a:pt x="273" y="120"/>
                    </a:cubicBezTo>
                    <a:cubicBezTo>
                      <a:pt x="273" y="92"/>
                      <a:pt x="262" y="63"/>
                      <a:pt x="243" y="46"/>
                    </a:cubicBezTo>
                    <a:cubicBezTo>
                      <a:pt x="271" y="20"/>
                      <a:pt x="297" y="17"/>
                      <a:pt x="312" y="17"/>
                    </a:cubicBezTo>
                    <a:cubicBezTo>
                      <a:pt x="315" y="17"/>
                      <a:pt x="317" y="17"/>
                      <a:pt x="319" y="17"/>
                    </a:cubicBezTo>
                    <a:cubicBezTo>
                      <a:pt x="310" y="20"/>
                      <a:pt x="308" y="28"/>
                      <a:pt x="308" y="39"/>
                    </a:cubicBezTo>
                    <a:cubicBezTo>
                      <a:pt x="308" y="52"/>
                      <a:pt x="317" y="61"/>
                      <a:pt x="330" y="61"/>
                    </a:cubicBezTo>
                    <a:cubicBezTo>
                      <a:pt x="337" y="61"/>
                      <a:pt x="352" y="55"/>
                      <a:pt x="352" y="37"/>
                    </a:cubicBezTo>
                    <a:cubicBezTo>
                      <a:pt x="352" y="24"/>
                      <a:pt x="343" y="0"/>
                      <a:pt x="312" y="0"/>
                    </a:cubicBezTo>
                    <a:cubicBezTo>
                      <a:pt x="297" y="0"/>
                      <a:pt x="264" y="4"/>
                      <a:pt x="232" y="35"/>
                    </a:cubicBezTo>
                    <a:cubicBezTo>
                      <a:pt x="199" y="11"/>
                      <a:pt x="166" y="9"/>
                      <a:pt x="151" y="9"/>
                    </a:cubicBezTo>
                    <a:cubicBezTo>
                      <a:pt x="79" y="9"/>
                      <a:pt x="26" y="61"/>
                      <a:pt x="26" y="120"/>
                    </a:cubicBezTo>
                    <a:cubicBezTo>
                      <a:pt x="26" y="155"/>
                      <a:pt x="42" y="183"/>
                      <a:pt x="61" y="199"/>
                    </a:cubicBezTo>
                    <a:cubicBezTo>
                      <a:pt x="52" y="212"/>
                      <a:pt x="37" y="236"/>
                      <a:pt x="37" y="262"/>
                    </a:cubicBezTo>
                    <a:cubicBezTo>
                      <a:pt x="37" y="286"/>
                      <a:pt x="48" y="317"/>
                      <a:pt x="72" y="332"/>
                    </a:cubicBezTo>
                    <a:cubicBezTo>
                      <a:pt x="26" y="345"/>
                      <a:pt x="0" y="378"/>
                      <a:pt x="0" y="408"/>
                    </a:cubicBezTo>
                    <a:cubicBezTo>
                      <a:pt x="0" y="463"/>
                      <a:pt x="76" y="504"/>
                      <a:pt x="170" y="504"/>
                    </a:cubicBezTo>
                    <a:cubicBezTo>
                      <a:pt x="262" y="504"/>
                      <a:pt x="341" y="467"/>
                      <a:pt x="341" y="406"/>
                    </a:cubicBezTo>
                    <a:cubicBezTo>
                      <a:pt x="341" y="380"/>
                      <a:pt x="330" y="341"/>
                      <a:pt x="291" y="319"/>
                    </a:cubicBezTo>
                    <a:cubicBezTo>
                      <a:pt x="251" y="297"/>
                      <a:pt x="205" y="297"/>
                      <a:pt x="160" y="297"/>
                    </a:cubicBezTo>
                    <a:cubicBezTo>
                      <a:pt x="140" y="297"/>
                      <a:pt x="107" y="297"/>
                      <a:pt x="101" y="297"/>
                    </a:cubicBezTo>
                    <a:cubicBezTo>
                      <a:pt x="76" y="295"/>
                      <a:pt x="61" y="271"/>
                      <a:pt x="61" y="245"/>
                    </a:cubicBezTo>
                    <a:moveTo>
                      <a:pt x="170" y="487"/>
                    </a:moveTo>
                    <a:cubicBezTo>
                      <a:pt x="94" y="487"/>
                      <a:pt x="42" y="448"/>
                      <a:pt x="42" y="408"/>
                    </a:cubicBezTo>
                    <a:cubicBezTo>
                      <a:pt x="42" y="373"/>
                      <a:pt x="70" y="345"/>
                      <a:pt x="103" y="343"/>
                    </a:cubicBezTo>
                    <a:cubicBezTo>
                      <a:pt x="118" y="343"/>
                      <a:pt x="133" y="343"/>
                      <a:pt x="149" y="343"/>
                    </a:cubicBezTo>
                    <a:cubicBezTo>
                      <a:pt x="214" y="343"/>
                      <a:pt x="302" y="343"/>
                      <a:pt x="302" y="408"/>
                    </a:cubicBezTo>
                    <a:cubicBezTo>
                      <a:pt x="302" y="450"/>
                      <a:pt x="247" y="487"/>
                      <a:pt x="170" y="4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73" name=""/>
              <p:cNvSpPr/>
              <p:nvPr/>
            </p:nvSpPr>
            <p:spPr>
              <a:xfrm>
                <a:off x="6112800" y="2235960"/>
                <a:ext cx="878040" cy="11160"/>
              </a:xfrm>
              <a:custGeom>
                <a:avLst/>
                <a:gdLst/>
                <a:ahLst/>
                <a:rect l="0" t="0" r="r" b="b"/>
                <a:pathLst>
                  <a:path w="2439" h="31">
                    <a:moveTo>
                      <a:pt x="0" y="0"/>
                    </a:moveTo>
                    <a:cubicBezTo>
                      <a:pt x="813" y="0"/>
                      <a:pt x="1626" y="0"/>
                      <a:pt x="2439" y="0"/>
                    </a:cubicBezTo>
                    <a:cubicBezTo>
                      <a:pt x="2439" y="10"/>
                      <a:pt x="2439" y="20"/>
                      <a:pt x="2439" y="31"/>
                    </a:cubicBezTo>
                    <a:cubicBezTo>
                      <a:pt x="1626" y="31"/>
                      <a:pt x="813" y="31"/>
                      <a:pt x="0" y="31"/>
                    </a:cubicBezTo>
                    <a:cubicBezTo>
                      <a:pt x="0" y="20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840" bIns="-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74" name=""/>
              <p:cNvSpPr/>
              <p:nvPr/>
            </p:nvSpPr>
            <p:spPr>
              <a:xfrm>
                <a:off x="6213960" y="2376000"/>
                <a:ext cx="90360" cy="126720"/>
              </a:xfrm>
              <a:custGeom>
                <a:avLst/>
                <a:gdLst/>
                <a:ahLst/>
                <a:rect l="0" t="0" r="r" b="b"/>
                <a:pathLst>
                  <a:path w="251" h="352">
                    <a:moveTo>
                      <a:pt x="133" y="194"/>
                    </a:moveTo>
                    <a:cubicBezTo>
                      <a:pt x="151" y="199"/>
                      <a:pt x="214" y="212"/>
                      <a:pt x="214" y="266"/>
                    </a:cubicBezTo>
                    <a:cubicBezTo>
                      <a:pt x="214" y="306"/>
                      <a:pt x="188" y="336"/>
                      <a:pt x="127" y="336"/>
                    </a:cubicBezTo>
                    <a:cubicBezTo>
                      <a:pt x="63" y="336"/>
                      <a:pt x="35" y="293"/>
                      <a:pt x="20" y="227"/>
                    </a:cubicBezTo>
                    <a:cubicBezTo>
                      <a:pt x="17" y="216"/>
                      <a:pt x="17" y="214"/>
                      <a:pt x="11" y="214"/>
                    </a:cubicBezTo>
                    <a:cubicBezTo>
                      <a:pt x="0" y="214"/>
                      <a:pt x="0" y="218"/>
                      <a:pt x="0" y="234"/>
                    </a:cubicBezTo>
                    <a:cubicBezTo>
                      <a:pt x="0" y="267"/>
                      <a:pt x="0" y="301"/>
                      <a:pt x="0" y="334"/>
                    </a:cubicBezTo>
                    <a:cubicBezTo>
                      <a:pt x="0" y="347"/>
                      <a:pt x="0" y="352"/>
                      <a:pt x="9" y="352"/>
                    </a:cubicBezTo>
                    <a:cubicBezTo>
                      <a:pt x="13" y="352"/>
                      <a:pt x="13" y="352"/>
                      <a:pt x="28" y="336"/>
                    </a:cubicBezTo>
                    <a:cubicBezTo>
                      <a:pt x="34" y="330"/>
                      <a:pt x="28" y="334"/>
                      <a:pt x="44" y="319"/>
                    </a:cubicBezTo>
                    <a:cubicBezTo>
                      <a:pt x="76" y="352"/>
                      <a:pt x="111" y="352"/>
                      <a:pt x="127" y="352"/>
                    </a:cubicBezTo>
                    <a:cubicBezTo>
                      <a:pt x="216" y="352"/>
                      <a:pt x="251" y="301"/>
                      <a:pt x="251" y="247"/>
                    </a:cubicBezTo>
                    <a:cubicBezTo>
                      <a:pt x="251" y="205"/>
                      <a:pt x="227" y="183"/>
                      <a:pt x="219" y="173"/>
                    </a:cubicBezTo>
                    <a:cubicBezTo>
                      <a:pt x="194" y="149"/>
                      <a:pt x="164" y="142"/>
                      <a:pt x="131" y="135"/>
                    </a:cubicBezTo>
                    <a:cubicBezTo>
                      <a:pt x="87" y="129"/>
                      <a:pt x="37" y="118"/>
                      <a:pt x="37" y="74"/>
                    </a:cubicBezTo>
                    <a:cubicBezTo>
                      <a:pt x="37" y="46"/>
                      <a:pt x="57" y="15"/>
                      <a:pt x="122" y="15"/>
                    </a:cubicBezTo>
                    <a:cubicBezTo>
                      <a:pt x="208" y="15"/>
                      <a:pt x="212" y="85"/>
                      <a:pt x="212" y="107"/>
                    </a:cubicBezTo>
                    <a:cubicBezTo>
                      <a:pt x="214" y="116"/>
                      <a:pt x="221" y="116"/>
                      <a:pt x="223" y="116"/>
                    </a:cubicBezTo>
                    <a:cubicBezTo>
                      <a:pt x="232" y="116"/>
                      <a:pt x="232" y="111"/>
                      <a:pt x="232" y="96"/>
                    </a:cubicBezTo>
                    <a:cubicBezTo>
                      <a:pt x="232" y="71"/>
                      <a:pt x="232" y="45"/>
                      <a:pt x="232" y="20"/>
                    </a:cubicBezTo>
                    <a:cubicBezTo>
                      <a:pt x="232" y="7"/>
                      <a:pt x="232" y="0"/>
                      <a:pt x="223" y="0"/>
                    </a:cubicBezTo>
                    <a:cubicBezTo>
                      <a:pt x="219" y="0"/>
                      <a:pt x="219" y="0"/>
                      <a:pt x="208" y="9"/>
                    </a:cubicBezTo>
                    <a:cubicBezTo>
                      <a:pt x="205" y="13"/>
                      <a:pt x="199" y="20"/>
                      <a:pt x="194" y="22"/>
                    </a:cubicBezTo>
                    <a:cubicBezTo>
                      <a:pt x="166" y="0"/>
                      <a:pt x="133" y="0"/>
                      <a:pt x="122" y="0"/>
                    </a:cubicBezTo>
                    <a:cubicBezTo>
                      <a:pt x="28" y="0"/>
                      <a:pt x="0" y="52"/>
                      <a:pt x="0" y="94"/>
                    </a:cubicBezTo>
                    <a:cubicBezTo>
                      <a:pt x="0" y="122"/>
                      <a:pt x="13" y="144"/>
                      <a:pt x="33" y="159"/>
                    </a:cubicBezTo>
                    <a:cubicBezTo>
                      <a:pt x="57" y="179"/>
                      <a:pt x="79" y="186"/>
                      <a:pt x="133" y="1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75" name=""/>
              <p:cNvSpPr/>
              <p:nvPr/>
            </p:nvSpPr>
            <p:spPr>
              <a:xfrm>
                <a:off x="6399000" y="2415960"/>
                <a:ext cx="29880" cy="29160"/>
              </a:xfrm>
              <a:custGeom>
                <a:avLst/>
                <a:gdLst/>
                <a:ahLst/>
                <a:rect l="0" t="0" r="r" b="b"/>
                <a:pathLst>
                  <a:path w="83" h="81">
                    <a:moveTo>
                      <a:pt x="83" y="41"/>
                    </a:moveTo>
                    <a:cubicBezTo>
                      <a:pt x="83" y="20"/>
                      <a:pt x="63" y="0"/>
                      <a:pt x="42" y="0"/>
                    </a:cubicBezTo>
                    <a:cubicBezTo>
                      <a:pt x="20" y="0"/>
                      <a:pt x="0" y="20"/>
                      <a:pt x="0" y="41"/>
                    </a:cubicBezTo>
                    <a:cubicBezTo>
                      <a:pt x="0" y="63"/>
                      <a:pt x="20" y="81"/>
                      <a:pt x="42" y="81"/>
                    </a:cubicBezTo>
                    <a:cubicBezTo>
                      <a:pt x="63" y="81"/>
                      <a:pt x="83" y="63"/>
                      <a:pt x="83" y="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15840" bIns="-15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76" name=""/>
              <p:cNvSpPr/>
              <p:nvPr/>
            </p:nvSpPr>
            <p:spPr>
              <a:xfrm>
                <a:off x="6523200" y="2376000"/>
                <a:ext cx="105480" cy="126720"/>
              </a:xfrm>
              <a:custGeom>
                <a:avLst/>
                <a:gdLst/>
                <a:ahLst/>
                <a:rect l="0" t="0" r="r" b="b"/>
                <a:pathLst>
                  <a:path w="293" h="352">
                    <a:moveTo>
                      <a:pt x="63" y="177"/>
                    </a:moveTo>
                    <a:cubicBezTo>
                      <a:pt x="63" y="52"/>
                      <a:pt x="127" y="20"/>
                      <a:pt x="166" y="20"/>
                    </a:cubicBezTo>
                    <a:cubicBezTo>
                      <a:pt x="175" y="20"/>
                      <a:pt x="223" y="20"/>
                      <a:pt x="249" y="48"/>
                    </a:cubicBezTo>
                    <a:cubicBezTo>
                      <a:pt x="219" y="50"/>
                      <a:pt x="212" y="74"/>
                      <a:pt x="212" y="83"/>
                    </a:cubicBezTo>
                    <a:cubicBezTo>
                      <a:pt x="212" y="103"/>
                      <a:pt x="227" y="118"/>
                      <a:pt x="249" y="118"/>
                    </a:cubicBezTo>
                    <a:cubicBezTo>
                      <a:pt x="269" y="118"/>
                      <a:pt x="284" y="105"/>
                      <a:pt x="284" y="83"/>
                    </a:cubicBezTo>
                    <a:cubicBezTo>
                      <a:pt x="284" y="31"/>
                      <a:pt x="225" y="0"/>
                      <a:pt x="166" y="0"/>
                    </a:cubicBezTo>
                    <a:cubicBezTo>
                      <a:pt x="70" y="0"/>
                      <a:pt x="0" y="83"/>
                      <a:pt x="0" y="179"/>
                    </a:cubicBezTo>
                    <a:cubicBezTo>
                      <a:pt x="0" y="277"/>
                      <a:pt x="76" y="352"/>
                      <a:pt x="164" y="352"/>
                    </a:cubicBezTo>
                    <a:cubicBezTo>
                      <a:pt x="267" y="352"/>
                      <a:pt x="293" y="261"/>
                      <a:pt x="293" y="253"/>
                    </a:cubicBezTo>
                    <a:cubicBezTo>
                      <a:pt x="293" y="246"/>
                      <a:pt x="284" y="245"/>
                      <a:pt x="282" y="245"/>
                    </a:cubicBezTo>
                    <a:cubicBezTo>
                      <a:pt x="275" y="245"/>
                      <a:pt x="273" y="249"/>
                      <a:pt x="271" y="253"/>
                    </a:cubicBezTo>
                    <a:cubicBezTo>
                      <a:pt x="249" y="323"/>
                      <a:pt x="199" y="334"/>
                      <a:pt x="170" y="334"/>
                    </a:cubicBezTo>
                    <a:cubicBezTo>
                      <a:pt x="131" y="334"/>
                      <a:pt x="63" y="301"/>
                      <a:pt x="63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77" name=""/>
              <p:cNvSpPr/>
              <p:nvPr/>
            </p:nvSpPr>
            <p:spPr>
              <a:xfrm>
                <a:off x="6645240" y="2377440"/>
                <a:ext cx="216360" cy="122760"/>
              </a:xfrm>
              <a:custGeom>
                <a:avLst/>
                <a:gdLst/>
                <a:ahLst/>
                <a:rect l="0" t="0" r="r" b="b"/>
                <a:pathLst>
                  <a:path w="601" h="341">
                    <a:moveTo>
                      <a:pt x="61" y="76"/>
                    </a:moveTo>
                    <a:cubicBezTo>
                      <a:pt x="61" y="145"/>
                      <a:pt x="61" y="213"/>
                      <a:pt x="61" y="282"/>
                    </a:cubicBezTo>
                    <a:cubicBezTo>
                      <a:pt x="61" y="317"/>
                      <a:pt x="52" y="317"/>
                      <a:pt x="0" y="317"/>
                    </a:cubicBezTo>
                    <a:cubicBezTo>
                      <a:pt x="0" y="325"/>
                      <a:pt x="0" y="333"/>
                      <a:pt x="0" y="341"/>
                    </a:cubicBezTo>
                    <a:cubicBezTo>
                      <a:pt x="28" y="339"/>
                      <a:pt x="66" y="339"/>
                      <a:pt x="87" y="339"/>
                    </a:cubicBezTo>
                    <a:cubicBezTo>
                      <a:pt x="107" y="339"/>
                      <a:pt x="146" y="339"/>
                      <a:pt x="173" y="341"/>
                    </a:cubicBezTo>
                    <a:cubicBezTo>
                      <a:pt x="173" y="333"/>
                      <a:pt x="173" y="325"/>
                      <a:pt x="173" y="317"/>
                    </a:cubicBezTo>
                    <a:cubicBezTo>
                      <a:pt x="122" y="317"/>
                      <a:pt x="114" y="317"/>
                      <a:pt x="114" y="282"/>
                    </a:cubicBezTo>
                    <a:cubicBezTo>
                      <a:pt x="114" y="234"/>
                      <a:pt x="114" y="187"/>
                      <a:pt x="114" y="140"/>
                    </a:cubicBezTo>
                    <a:cubicBezTo>
                      <a:pt x="114" y="61"/>
                      <a:pt x="168" y="17"/>
                      <a:pt x="216" y="17"/>
                    </a:cubicBezTo>
                    <a:cubicBezTo>
                      <a:pt x="264" y="17"/>
                      <a:pt x="273" y="59"/>
                      <a:pt x="273" y="103"/>
                    </a:cubicBezTo>
                    <a:cubicBezTo>
                      <a:pt x="273" y="162"/>
                      <a:pt x="273" y="222"/>
                      <a:pt x="273" y="282"/>
                    </a:cubicBezTo>
                    <a:cubicBezTo>
                      <a:pt x="273" y="317"/>
                      <a:pt x="264" y="317"/>
                      <a:pt x="214" y="317"/>
                    </a:cubicBezTo>
                    <a:cubicBezTo>
                      <a:pt x="214" y="325"/>
                      <a:pt x="214" y="333"/>
                      <a:pt x="214" y="341"/>
                    </a:cubicBezTo>
                    <a:cubicBezTo>
                      <a:pt x="240" y="339"/>
                      <a:pt x="280" y="339"/>
                      <a:pt x="302" y="339"/>
                    </a:cubicBezTo>
                    <a:cubicBezTo>
                      <a:pt x="321" y="339"/>
                      <a:pt x="361" y="339"/>
                      <a:pt x="387" y="341"/>
                    </a:cubicBezTo>
                    <a:cubicBezTo>
                      <a:pt x="387" y="333"/>
                      <a:pt x="387" y="325"/>
                      <a:pt x="387" y="317"/>
                    </a:cubicBezTo>
                    <a:cubicBezTo>
                      <a:pt x="334" y="317"/>
                      <a:pt x="328" y="317"/>
                      <a:pt x="328" y="282"/>
                    </a:cubicBezTo>
                    <a:cubicBezTo>
                      <a:pt x="328" y="234"/>
                      <a:pt x="328" y="187"/>
                      <a:pt x="328" y="140"/>
                    </a:cubicBezTo>
                    <a:cubicBezTo>
                      <a:pt x="328" y="61"/>
                      <a:pt x="382" y="17"/>
                      <a:pt x="430" y="17"/>
                    </a:cubicBezTo>
                    <a:cubicBezTo>
                      <a:pt x="479" y="17"/>
                      <a:pt x="487" y="59"/>
                      <a:pt x="487" y="103"/>
                    </a:cubicBezTo>
                    <a:cubicBezTo>
                      <a:pt x="487" y="162"/>
                      <a:pt x="487" y="222"/>
                      <a:pt x="487" y="282"/>
                    </a:cubicBezTo>
                    <a:cubicBezTo>
                      <a:pt x="487" y="317"/>
                      <a:pt x="479" y="317"/>
                      <a:pt x="428" y="317"/>
                    </a:cubicBezTo>
                    <a:cubicBezTo>
                      <a:pt x="428" y="325"/>
                      <a:pt x="428" y="333"/>
                      <a:pt x="428" y="341"/>
                    </a:cubicBezTo>
                    <a:cubicBezTo>
                      <a:pt x="455" y="339"/>
                      <a:pt x="494" y="339"/>
                      <a:pt x="514" y="339"/>
                    </a:cubicBezTo>
                    <a:cubicBezTo>
                      <a:pt x="533" y="339"/>
                      <a:pt x="575" y="339"/>
                      <a:pt x="601" y="341"/>
                    </a:cubicBezTo>
                    <a:cubicBezTo>
                      <a:pt x="601" y="333"/>
                      <a:pt x="601" y="325"/>
                      <a:pt x="601" y="317"/>
                    </a:cubicBezTo>
                    <a:cubicBezTo>
                      <a:pt x="559" y="317"/>
                      <a:pt x="542" y="317"/>
                      <a:pt x="540" y="293"/>
                    </a:cubicBezTo>
                    <a:cubicBezTo>
                      <a:pt x="540" y="244"/>
                      <a:pt x="540" y="195"/>
                      <a:pt x="540" y="146"/>
                    </a:cubicBezTo>
                    <a:cubicBezTo>
                      <a:pt x="540" y="81"/>
                      <a:pt x="540" y="57"/>
                      <a:pt x="516" y="28"/>
                    </a:cubicBezTo>
                    <a:cubicBezTo>
                      <a:pt x="505" y="15"/>
                      <a:pt x="481" y="0"/>
                      <a:pt x="435" y="0"/>
                    </a:cubicBezTo>
                    <a:cubicBezTo>
                      <a:pt x="371" y="0"/>
                      <a:pt x="337" y="46"/>
                      <a:pt x="326" y="76"/>
                    </a:cubicBezTo>
                    <a:cubicBezTo>
                      <a:pt x="315" y="9"/>
                      <a:pt x="258" y="0"/>
                      <a:pt x="223" y="0"/>
                    </a:cubicBezTo>
                    <a:cubicBezTo>
                      <a:pt x="166" y="0"/>
                      <a:pt x="131" y="33"/>
                      <a:pt x="109" y="81"/>
                    </a:cubicBezTo>
                    <a:cubicBezTo>
                      <a:pt x="109" y="54"/>
                      <a:pt x="109" y="27"/>
                      <a:pt x="109" y="0"/>
                    </a:cubicBezTo>
                    <a:cubicBezTo>
                      <a:pt x="73" y="3"/>
                      <a:pt x="36" y="6"/>
                      <a:pt x="0" y="9"/>
                    </a:cubicBezTo>
                    <a:cubicBezTo>
                      <a:pt x="0" y="17"/>
                      <a:pt x="0" y="25"/>
                      <a:pt x="0" y="33"/>
                    </a:cubicBezTo>
                    <a:cubicBezTo>
                      <a:pt x="55" y="33"/>
                      <a:pt x="61" y="39"/>
                      <a:pt x="61" y="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78" name=""/>
              <p:cNvSpPr/>
              <p:nvPr/>
            </p:nvSpPr>
            <p:spPr>
              <a:xfrm>
                <a:off x="6877440" y="2291760"/>
                <a:ext cx="88920" cy="132120"/>
              </a:xfrm>
              <a:custGeom>
                <a:avLst/>
                <a:gdLst/>
                <a:ahLst/>
                <a:rect l="0" t="0" r="r" b="b"/>
                <a:pathLst>
                  <a:path w="247" h="367">
                    <a:moveTo>
                      <a:pt x="118" y="177"/>
                    </a:moveTo>
                    <a:cubicBezTo>
                      <a:pt x="160" y="177"/>
                      <a:pt x="190" y="205"/>
                      <a:pt x="190" y="264"/>
                    </a:cubicBezTo>
                    <a:cubicBezTo>
                      <a:pt x="190" y="330"/>
                      <a:pt x="151" y="349"/>
                      <a:pt x="120" y="349"/>
                    </a:cubicBezTo>
                    <a:cubicBezTo>
                      <a:pt x="98" y="349"/>
                      <a:pt x="50" y="343"/>
                      <a:pt x="28" y="312"/>
                    </a:cubicBezTo>
                    <a:cubicBezTo>
                      <a:pt x="55" y="310"/>
                      <a:pt x="59" y="293"/>
                      <a:pt x="59" y="282"/>
                    </a:cubicBezTo>
                    <a:cubicBezTo>
                      <a:pt x="59" y="264"/>
                      <a:pt x="48" y="253"/>
                      <a:pt x="31" y="253"/>
                    </a:cubicBezTo>
                    <a:cubicBezTo>
                      <a:pt x="15" y="253"/>
                      <a:pt x="0" y="262"/>
                      <a:pt x="0" y="284"/>
                    </a:cubicBezTo>
                    <a:cubicBezTo>
                      <a:pt x="0" y="334"/>
                      <a:pt x="57" y="367"/>
                      <a:pt x="120" y="367"/>
                    </a:cubicBezTo>
                    <a:cubicBezTo>
                      <a:pt x="197" y="367"/>
                      <a:pt x="247" y="317"/>
                      <a:pt x="247" y="264"/>
                    </a:cubicBezTo>
                    <a:cubicBezTo>
                      <a:pt x="247" y="221"/>
                      <a:pt x="214" y="179"/>
                      <a:pt x="153" y="168"/>
                    </a:cubicBezTo>
                    <a:cubicBezTo>
                      <a:pt x="210" y="146"/>
                      <a:pt x="232" y="107"/>
                      <a:pt x="232" y="74"/>
                    </a:cubicBezTo>
                    <a:cubicBezTo>
                      <a:pt x="232" y="31"/>
                      <a:pt x="181" y="0"/>
                      <a:pt x="122" y="0"/>
                    </a:cubicBezTo>
                    <a:cubicBezTo>
                      <a:pt x="63" y="0"/>
                      <a:pt x="17" y="28"/>
                      <a:pt x="17" y="72"/>
                    </a:cubicBezTo>
                    <a:cubicBezTo>
                      <a:pt x="17" y="90"/>
                      <a:pt x="28" y="100"/>
                      <a:pt x="46" y="100"/>
                    </a:cubicBezTo>
                    <a:cubicBezTo>
                      <a:pt x="61" y="100"/>
                      <a:pt x="72" y="87"/>
                      <a:pt x="72" y="72"/>
                    </a:cubicBezTo>
                    <a:cubicBezTo>
                      <a:pt x="72" y="57"/>
                      <a:pt x="61" y="46"/>
                      <a:pt x="46" y="46"/>
                    </a:cubicBezTo>
                    <a:cubicBezTo>
                      <a:pt x="63" y="22"/>
                      <a:pt x="101" y="15"/>
                      <a:pt x="120" y="15"/>
                    </a:cubicBezTo>
                    <a:cubicBezTo>
                      <a:pt x="144" y="15"/>
                      <a:pt x="179" y="26"/>
                      <a:pt x="179" y="74"/>
                    </a:cubicBezTo>
                    <a:cubicBezTo>
                      <a:pt x="179" y="96"/>
                      <a:pt x="170" y="120"/>
                      <a:pt x="157" y="138"/>
                    </a:cubicBezTo>
                    <a:cubicBezTo>
                      <a:pt x="140" y="157"/>
                      <a:pt x="125" y="159"/>
                      <a:pt x="98" y="162"/>
                    </a:cubicBezTo>
                    <a:cubicBezTo>
                      <a:pt x="83" y="162"/>
                      <a:pt x="83" y="162"/>
                      <a:pt x="81" y="162"/>
                    </a:cubicBezTo>
                    <a:cubicBezTo>
                      <a:pt x="79" y="162"/>
                      <a:pt x="74" y="164"/>
                      <a:pt x="74" y="170"/>
                    </a:cubicBezTo>
                    <a:cubicBezTo>
                      <a:pt x="74" y="177"/>
                      <a:pt x="81" y="177"/>
                      <a:pt x="90" y="177"/>
                    </a:cubicBezTo>
                    <a:cubicBezTo>
                      <a:pt x="99" y="177"/>
                      <a:pt x="109" y="177"/>
                      <a:pt x="118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79" name=""/>
              <p:cNvSpPr/>
              <p:nvPr/>
            </p:nvSpPr>
            <p:spPr>
              <a:xfrm>
                <a:off x="7116480" y="2108880"/>
                <a:ext cx="183960" cy="264240"/>
              </a:xfrm>
              <a:custGeom>
                <a:avLst/>
                <a:gdLst/>
                <a:ahLst/>
                <a:rect l="0" t="0" r="r" b="b"/>
                <a:pathLst>
                  <a:path w="511" h="734">
                    <a:moveTo>
                      <a:pt x="474" y="238"/>
                    </a:moveTo>
                    <a:cubicBezTo>
                      <a:pt x="487" y="234"/>
                      <a:pt x="489" y="227"/>
                      <a:pt x="489" y="221"/>
                    </a:cubicBezTo>
                    <a:cubicBezTo>
                      <a:pt x="489" y="214"/>
                      <a:pt x="487" y="210"/>
                      <a:pt x="474" y="203"/>
                    </a:cubicBezTo>
                    <a:cubicBezTo>
                      <a:pt x="334" y="137"/>
                      <a:pt x="193" y="71"/>
                      <a:pt x="52" y="4"/>
                    </a:cubicBezTo>
                    <a:cubicBezTo>
                      <a:pt x="42" y="0"/>
                      <a:pt x="37" y="0"/>
                      <a:pt x="35" y="0"/>
                    </a:cubicBezTo>
                    <a:cubicBezTo>
                      <a:pt x="28" y="0"/>
                      <a:pt x="20" y="7"/>
                      <a:pt x="20" y="15"/>
                    </a:cubicBezTo>
                    <a:cubicBezTo>
                      <a:pt x="20" y="24"/>
                      <a:pt x="26" y="26"/>
                      <a:pt x="35" y="31"/>
                    </a:cubicBezTo>
                    <a:cubicBezTo>
                      <a:pt x="170" y="94"/>
                      <a:pt x="304" y="157"/>
                      <a:pt x="439" y="221"/>
                    </a:cubicBezTo>
                    <a:cubicBezTo>
                      <a:pt x="304" y="284"/>
                      <a:pt x="170" y="347"/>
                      <a:pt x="35" y="411"/>
                    </a:cubicBezTo>
                    <a:cubicBezTo>
                      <a:pt x="24" y="417"/>
                      <a:pt x="20" y="421"/>
                      <a:pt x="20" y="428"/>
                    </a:cubicBezTo>
                    <a:cubicBezTo>
                      <a:pt x="20" y="437"/>
                      <a:pt x="28" y="443"/>
                      <a:pt x="35" y="443"/>
                    </a:cubicBezTo>
                    <a:cubicBezTo>
                      <a:pt x="39" y="443"/>
                      <a:pt x="39" y="443"/>
                      <a:pt x="50" y="437"/>
                    </a:cubicBezTo>
                    <a:cubicBezTo>
                      <a:pt x="192" y="371"/>
                      <a:pt x="333" y="304"/>
                      <a:pt x="474" y="238"/>
                    </a:cubicBezTo>
                    <a:moveTo>
                      <a:pt x="511" y="581"/>
                    </a:moveTo>
                    <a:cubicBezTo>
                      <a:pt x="511" y="563"/>
                      <a:pt x="505" y="557"/>
                      <a:pt x="500" y="557"/>
                    </a:cubicBezTo>
                    <a:cubicBezTo>
                      <a:pt x="489" y="557"/>
                      <a:pt x="489" y="574"/>
                      <a:pt x="489" y="579"/>
                    </a:cubicBezTo>
                    <a:cubicBezTo>
                      <a:pt x="485" y="644"/>
                      <a:pt x="439" y="690"/>
                      <a:pt x="382" y="690"/>
                    </a:cubicBezTo>
                    <a:cubicBezTo>
                      <a:pt x="334" y="690"/>
                      <a:pt x="297" y="660"/>
                      <a:pt x="264" y="629"/>
                    </a:cubicBezTo>
                    <a:cubicBezTo>
                      <a:pt x="221" y="590"/>
                      <a:pt x="181" y="555"/>
                      <a:pt x="127" y="555"/>
                    </a:cubicBezTo>
                    <a:cubicBezTo>
                      <a:pt x="46" y="555"/>
                      <a:pt x="0" y="638"/>
                      <a:pt x="0" y="708"/>
                    </a:cubicBezTo>
                    <a:cubicBezTo>
                      <a:pt x="0" y="727"/>
                      <a:pt x="4" y="734"/>
                      <a:pt x="11" y="734"/>
                    </a:cubicBezTo>
                    <a:cubicBezTo>
                      <a:pt x="20" y="734"/>
                      <a:pt x="22" y="719"/>
                      <a:pt x="22" y="716"/>
                    </a:cubicBezTo>
                    <a:cubicBezTo>
                      <a:pt x="26" y="627"/>
                      <a:pt x="87" y="598"/>
                      <a:pt x="127" y="598"/>
                    </a:cubicBezTo>
                    <a:cubicBezTo>
                      <a:pt x="177" y="598"/>
                      <a:pt x="212" y="631"/>
                      <a:pt x="247" y="662"/>
                    </a:cubicBezTo>
                    <a:cubicBezTo>
                      <a:pt x="288" y="699"/>
                      <a:pt x="330" y="734"/>
                      <a:pt x="382" y="734"/>
                    </a:cubicBezTo>
                    <a:cubicBezTo>
                      <a:pt x="463" y="734"/>
                      <a:pt x="511" y="651"/>
                      <a:pt x="511" y="5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80" name=""/>
              <p:cNvSpPr/>
              <p:nvPr/>
            </p:nvSpPr>
            <p:spPr>
              <a:xfrm>
                <a:off x="7404480" y="2126880"/>
                <a:ext cx="114840" cy="189360"/>
              </a:xfrm>
              <a:custGeom>
                <a:avLst/>
                <a:gdLst/>
                <a:ahLst/>
                <a:rect l="0" t="0" r="r" b="b"/>
                <a:pathLst>
                  <a:path w="319" h="526">
                    <a:moveTo>
                      <a:pt x="190" y="240"/>
                    </a:moveTo>
                    <a:cubicBezTo>
                      <a:pt x="253" y="221"/>
                      <a:pt x="297" y="166"/>
                      <a:pt x="297" y="105"/>
                    </a:cubicBezTo>
                    <a:cubicBezTo>
                      <a:pt x="297" y="41"/>
                      <a:pt x="229" y="0"/>
                      <a:pt x="157" y="0"/>
                    </a:cubicBezTo>
                    <a:cubicBezTo>
                      <a:pt x="79" y="0"/>
                      <a:pt x="20" y="46"/>
                      <a:pt x="20" y="105"/>
                    </a:cubicBezTo>
                    <a:cubicBezTo>
                      <a:pt x="20" y="129"/>
                      <a:pt x="37" y="144"/>
                      <a:pt x="59" y="144"/>
                    </a:cubicBezTo>
                    <a:cubicBezTo>
                      <a:pt x="83" y="144"/>
                      <a:pt x="98" y="127"/>
                      <a:pt x="98" y="105"/>
                    </a:cubicBezTo>
                    <a:cubicBezTo>
                      <a:pt x="98" y="66"/>
                      <a:pt x="63" y="66"/>
                      <a:pt x="52" y="66"/>
                    </a:cubicBezTo>
                    <a:cubicBezTo>
                      <a:pt x="74" y="28"/>
                      <a:pt x="127" y="20"/>
                      <a:pt x="153" y="20"/>
                    </a:cubicBezTo>
                    <a:cubicBezTo>
                      <a:pt x="186" y="20"/>
                      <a:pt x="227" y="35"/>
                      <a:pt x="227" y="105"/>
                    </a:cubicBezTo>
                    <a:cubicBezTo>
                      <a:pt x="227" y="114"/>
                      <a:pt x="225" y="157"/>
                      <a:pt x="205" y="192"/>
                    </a:cubicBezTo>
                    <a:cubicBezTo>
                      <a:pt x="184" y="229"/>
                      <a:pt x="157" y="231"/>
                      <a:pt x="138" y="231"/>
                    </a:cubicBezTo>
                    <a:cubicBezTo>
                      <a:pt x="131" y="234"/>
                      <a:pt x="114" y="234"/>
                      <a:pt x="107" y="234"/>
                    </a:cubicBezTo>
                    <a:cubicBezTo>
                      <a:pt x="101" y="236"/>
                      <a:pt x="96" y="236"/>
                      <a:pt x="96" y="242"/>
                    </a:cubicBezTo>
                    <a:cubicBezTo>
                      <a:pt x="96" y="251"/>
                      <a:pt x="101" y="251"/>
                      <a:pt x="114" y="251"/>
                    </a:cubicBezTo>
                    <a:cubicBezTo>
                      <a:pt x="125" y="251"/>
                      <a:pt x="137" y="251"/>
                      <a:pt x="149" y="251"/>
                    </a:cubicBezTo>
                    <a:cubicBezTo>
                      <a:pt x="212" y="251"/>
                      <a:pt x="240" y="304"/>
                      <a:pt x="240" y="380"/>
                    </a:cubicBezTo>
                    <a:cubicBezTo>
                      <a:pt x="240" y="483"/>
                      <a:pt x="186" y="507"/>
                      <a:pt x="153" y="507"/>
                    </a:cubicBezTo>
                    <a:cubicBezTo>
                      <a:pt x="120" y="507"/>
                      <a:pt x="61" y="494"/>
                      <a:pt x="35" y="448"/>
                    </a:cubicBezTo>
                    <a:cubicBezTo>
                      <a:pt x="61" y="452"/>
                      <a:pt x="85" y="435"/>
                      <a:pt x="85" y="406"/>
                    </a:cubicBezTo>
                    <a:cubicBezTo>
                      <a:pt x="85" y="378"/>
                      <a:pt x="66" y="363"/>
                      <a:pt x="44" y="363"/>
                    </a:cubicBezTo>
                    <a:cubicBezTo>
                      <a:pt x="24" y="363"/>
                      <a:pt x="0" y="373"/>
                      <a:pt x="0" y="406"/>
                    </a:cubicBezTo>
                    <a:cubicBezTo>
                      <a:pt x="0" y="476"/>
                      <a:pt x="72" y="526"/>
                      <a:pt x="155" y="526"/>
                    </a:cubicBezTo>
                    <a:cubicBezTo>
                      <a:pt x="249" y="526"/>
                      <a:pt x="319" y="456"/>
                      <a:pt x="319" y="380"/>
                    </a:cubicBezTo>
                    <a:cubicBezTo>
                      <a:pt x="319" y="317"/>
                      <a:pt x="271" y="256"/>
                      <a:pt x="190" y="2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81" name=""/>
              <p:cNvSpPr/>
              <p:nvPr/>
            </p:nvSpPr>
            <p:spPr>
              <a:xfrm>
                <a:off x="7633440" y="2174760"/>
                <a:ext cx="132840" cy="133560"/>
              </a:xfrm>
              <a:custGeom>
                <a:avLst/>
                <a:gdLst/>
                <a:ahLst/>
                <a:rect l="0" t="0" r="r" b="b"/>
                <a:pathLst>
                  <a:path w="369" h="371">
                    <a:moveTo>
                      <a:pt x="186" y="164"/>
                    </a:moveTo>
                    <a:cubicBezTo>
                      <a:pt x="134" y="113"/>
                      <a:pt x="82" y="62"/>
                      <a:pt x="31" y="11"/>
                    </a:cubicBezTo>
                    <a:cubicBezTo>
                      <a:pt x="22" y="2"/>
                      <a:pt x="22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2"/>
                      <a:pt x="0" y="22"/>
                      <a:pt x="9" y="31"/>
                    </a:cubicBezTo>
                    <a:cubicBezTo>
                      <a:pt x="60" y="82"/>
                      <a:pt x="112" y="134"/>
                      <a:pt x="164" y="186"/>
                    </a:cubicBezTo>
                    <a:cubicBezTo>
                      <a:pt x="112" y="237"/>
                      <a:pt x="60" y="288"/>
                      <a:pt x="9" y="339"/>
                    </a:cubicBezTo>
                    <a:cubicBezTo>
                      <a:pt x="0" y="347"/>
                      <a:pt x="0" y="349"/>
                      <a:pt x="0" y="356"/>
                    </a:cubicBezTo>
                    <a:cubicBezTo>
                      <a:pt x="0" y="363"/>
                      <a:pt x="7" y="371"/>
                      <a:pt x="15" y="371"/>
                    </a:cubicBezTo>
                    <a:cubicBezTo>
                      <a:pt x="22" y="371"/>
                      <a:pt x="22" y="369"/>
                      <a:pt x="31" y="360"/>
                    </a:cubicBezTo>
                    <a:cubicBezTo>
                      <a:pt x="82" y="309"/>
                      <a:pt x="133" y="258"/>
                      <a:pt x="184" y="207"/>
                    </a:cubicBezTo>
                    <a:cubicBezTo>
                      <a:pt x="237" y="260"/>
                      <a:pt x="290" y="312"/>
                      <a:pt x="343" y="365"/>
                    </a:cubicBezTo>
                    <a:cubicBezTo>
                      <a:pt x="345" y="367"/>
                      <a:pt x="350" y="371"/>
                      <a:pt x="354" y="371"/>
                    </a:cubicBezTo>
                    <a:cubicBezTo>
                      <a:pt x="365" y="371"/>
                      <a:pt x="369" y="363"/>
                      <a:pt x="369" y="356"/>
                    </a:cubicBezTo>
                    <a:cubicBezTo>
                      <a:pt x="369" y="354"/>
                      <a:pt x="369" y="349"/>
                      <a:pt x="367" y="347"/>
                    </a:cubicBezTo>
                    <a:cubicBezTo>
                      <a:pt x="367" y="345"/>
                      <a:pt x="245" y="225"/>
                      <a:pt x="208" y="186"/>
                    </a:cubicBezTo>
                    <a:cubicBezTo>
                      <a:pt x="254" y="139"/>
                      <a:pt x="301" y="92"/>
                      <a:pt x="347" y="46"/>
                    </a:cubicBezTo>
                    <a:cubicBezTo>
                      <a:pt x="352" y="41"/>
                      <a:pt x="363" y="31"/>
                      <a:pt x="367" y="26"/>
                    </a:cubicBezTo>
                    <a:cubicBezTo>
                      <a:pt x="367" y="24"/>
                      <a:pt x="369" y="22"/>
                      <a:pt x="369" y="15"/>
                    </a:cubicBezTo>
                    <a:cubicBezTo>
                      <a:pt x="369" y="7"/>
                      <a:pt x="365" y="0"/>
                      <a:pt x="354" y="0"/>
                    </a:cubicBezTo>
                    <a:cubicBezTo>
                      <a:pt x="350" y="0"/>
                      <a:pt x="345" y="4"/>
                      <a:pt x="337" y="13"/>
                    </a:cubicBezTo>
                    <a:cubicBezTo>
                      <a:pt x="286" y="63"/>
                      <a:pt x="236" y="114"/>
                      <a:pt x="186" y="1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82" name=""/>
              <p:cNvSpPr/>
              <p:nvPr/>
            </p:nvSpPr>
            <p:spPr>
              <a:xfrm>
                <a:off x="7893720" y="2126880"/>
                <a:ext cx="91080" cy="183960"/>
              </a:xfrm>
              <a:custGeom>
                <a:avLst/>
                <a:gdLst/>
                <a:ahLst/>
                <a:rect l="0" t="0" r="r" b="b"/>
                <a:pathLst>
                  <a:path w="253" h="511">
                    <a:moveTo>
                      <a:pt x="157" y="20"/>
                    </a:moveTo>
                    <a:cubicBezTo>
                      <a:pt x="157" y="0"/>
                      <a:pt x="157" y="0"/>
                      <a:pt x="140" y="0"/>
                    </a:cubicBezTo>
                    <a:cubicBezTo>
                      <a:pt x="92" y="48"/>
                      <a:pt x="24" y="48"/>
                      <a:pt x="0" y="48"/>
                    </a:cubicBezTo>
                    <a:cubicBezTo>
                      <a:pt x="0" y="56"/>
                      <a:pt x="0" y="64"/>
                      <a:pt x="0" y="72"/>
                    </a:cubicBezTo>
                    <a:cubicBezTo>
                      <a:pt x="15" y="72"/>
                      <a:pt x="61" y="72"/>
                      <a:pt x="101" y="52"/>
                    </a:cubicBezTo>
                    <a:cubicBezTo>
                      <a:pt x="101" y="185"/>
                      <a:pt x="101" y="317"/>
                      <a:pt x="101" y="450"/>
                    </a:cubicBezTo>
                    <a:cubicBezTo>
                      <a:pt x="101" y="478"/>
                      <a:pt x="98" y="487"/>
                      <a:pt x="28" y="487"/>
                    </a:cubicBezTo>
                    <a:cubicBezTo>
                      <a:pt x="20" y="487"/>
                      <a:pt x="12" y="487"/>
                      <a:pt x="4" y="487"/>
                    </a:cubicBezTo>
                    <a:cubicBezTo>
                      <a:pt x="4" y="495"/>
                      <a:pt x="4" y="503"/>
                      <a:pt x="4" y="511"/>
                    </a:cubicBezTo>
                    <a:cubicBezTo>
                      <a:pt x="31" y="509"/>
                      <a:pt x="98" y="509"/>
                      <a:pt x="129" y="509"/>
                    </a:cubicBezTo>
                    <a:cubicBezTo>
                      <a:pt x="160" y="509"/>
                      <a:pt x="225" y="509"/>
                      <a:pt x="253" y="511"/>
                    </a:cubicBezTo>
                    <a:cubicBezTo>
                      <a:pt x="253" y="503"/>
                      <a:pt x="253" y="495"/>
                      <a:pt x="253" y="487"/>
                    </a:cubicBezTo>
                    <a:cubicBezTo>
                      <a:pt x="245" y="487"/>
                      <a:pt x="236" y="487"/>
                      <a:pt x="227" y="487"/>
                    </a:cubicBezTo>
                    <a:cubicBezTo>
                      <a:pt x="160" y="487"/>
                      <a:pt x="157" y="478"/>
                      <a:pt x="157" y="450"/>
                    </a:cubicBezTo>
                    <a:cubicBezTo>
                      <a:pt x="157" y="306"/>
                      <a:pt x="157" y="163"/>
                      <a:pt x="157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83" name=""/>
              <p:cNvSpPr/>
              <p:nvPr/>
            </p:nvSpPr>
            <p:spPr>
              <a:xfrm>
                <a:off x="8017920" y="2126880"/>
                <a:ext cx="116280" cy="189360"/>
              </a:xfrm>
              <a:custGeom>
                <a:avLst/>
                <a:gdLst/>
                <a:ahLst/>
                <a:rect l="0" t="0" r="r" b="b"/>
                <a:pathLst>
                  <a:path w="323" h="526">
                    <a:moveTo>
                      <a:pt x="323" y="264"/>
                    </a:moveTo>
                    <a:cubicBezTo>
                      <a:pt x="323" y="203"/>
                      <a:pt x="319" y="142"/>
                      <a:pt x="293" y="85"/>
                    </a:cubicBezTo>
                    <a:cubicBezTo>
                      <a:pt x="258" y="11"/>
                      <a:pt x="194" y="0"/>
                      <a:pt x="162" y="0"/>
                    </a:cubicBezTo>
                    <a:cubicBezTo>
                      <a:pt x="116" y="0"/>
                      <a:pt x="59" y="20"/>
                      <a:pt x="28" y="92"/>
                    </a:cubicBezTo>
                    <a:cubicBezTo>
                      <a:pt x="4" y="144"/>
                      <a:pt x="0" y="203"/>
                      <a:pt x="0" y="264"/>
                    </a:cubicBezTo>
                    <a:cubicBezTo>
                      <a:pt x="0" y="323"/>
                      <a:pt x="2" y="391"/>
                      <a:pt x="35" y="450"/>
                    </a:cubicBezTo>
                    <a:cubicBezTo>
                      <a:pt x="68" y="511"/>
                      <a:pt x="125" y="526"/>
                      <a:pt x="162" y="526"/>
                    </a:cubicBezTo>
                    <a:cubicBezTo>
                      <a:pt x="203" y="526"/>
                      <a:pt x="260" y="511"/>
                      <a:pt x="295" y="439"/>
                    </a:cubicBezTo>
                    <a:cubicBezTo>
                      <a:pt x="319" y="384"/>
                      <a:pt x="323" y="325"/>
                      <a:pt x="323" y="264"/>
                    </a:cubicBezTo>
                    <a:moveTo>
                      <a:pt x="162" y="511"/>
                    </a:moveTo>
                    <a:cubicBezTo>
                      <a:pt x="131" y="511"/>
                      <a:pt x="85" y="491"/>
                      <a:pt x="72" y="417"/>
                    </a:cubicBezTo>
                    <a:cubicBezTo>
                      <a:pt x="63" y="371"/>
                      <a:pt x="63" y="301"/>
                      <a:pt x="63" y="256"/>
                    </a:cubicBezTo>
                    <a:cubicBezTo>
                      <a:pt x="63" y="207"/>
                      <a:pt x="63" y="155"/>
                      <a:pt x="70" y="114"/>
                    </a:cubicBezTo>
                    <a:cubicBezTo>
                      <a:pt x="85" y="24"/>
                      <a:pt x="142" y="17"/>
                      <a:pt x="162" y="17"/>
                    </a:cubicBezTo>
                    <a:cubicBezTo>
                      <a:pt x="186" y="17"/>
                      <a:pt x="238" y="31"/>
                      <a:pt x="251" y="107"/>
                    </a:cubicBezTo>
                    <a:cubicBezTo>
                      <a:pt x="260" y="149"/>
                      <a:pt x="260" y="207"/>
                      <a:pt x="260" y="256"/>
                    </a:cubicBezTo>
                    <a:cubicBezTo>
                      <a:pt x="260" y="312"/>
                      <a:pt x="260" y="365"/>
                      <a:pt x="251" y="415"/>
                    </a:cubicBezTo>
                    <a:cubicBezTo>
                      <a:pt x="240" y="487"/>
                      <a:pt x="197" y="511"/>
                      <a:pt x="162" y="5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84" name=""/>
              <p:cNvSpPr/>
              <p:nvPr/>
            </p:nvSpPr>
            <p:spPr>
              <a:xfrm>
                <a:off x="8166600" y="2067840"/>
                <a:ext cx="69840" cy="128880"/>
              </a:xfrm>
              <a:custGeom>
                <a:avLst/>
                <a:gdLst/>
                <a:ahLst/>
                <a:rect l="0" t="0" r="r" b="b"/>
                <a:pathLst>
                  <a:path w="194" h="358">
                    <a:moveTo>
                      <a:pt x="120" y="15"/>
                    </a:moveTo>
                    <a:cubicBezTo>
                      <a:pt x="120" y="2"/>
                      <a:pt x="120" y="0"/>
                      <a:pt x="105" y="0"/>
                    </a:cubicBezTo>
                    <a:cubicBezTo>
                      <a:pt x="70" y="35"/>
                      <a:pt x="22" y="35"/>
                      <a:pt x="0" y="35"/>
                    </a:cubicBezTo>
                    <a:cubicBezTo>
                      <a:pt x="0" y="41"/>
                      <a:pt x="0" y="48"/>
                      <a:pt x="0" y="55"/>
                    </a:cubicBezTo>
                    <a:cubicBezTo>
                      <a:pt x="13" y="55"/>
                      <a:pt x="48" y="55"/>
                      <a:pt x="76" y="39"/>
                    </a:cubicBezTo>
                    <a:cubicBezTo>
                      <a:pt x="76" y="131"/>
                      <a:pt x="76" y="223"/>
                      <a:pt x="76" y="314"/>
                    </a:cubicBezTo>
                    <a:cubicBezTo>
                      <a:pt x="76" y="332"/>
                      <a:pt x="76" y="339"/>
                      <a:pt x="24" y="339"/>
                    </a:cubicBezTo>
                    <a:cubicBezTo>
                      <a:pt x="17" y="339"/>
                      <a:pt x="9" y="339"/>
                      <a:pt x="2" y="339"/>
                    </a:cubicBezTo>
                    <a:cubicBezTo>
                      <a:pt x="2" y="345"/>
                      <a:pt x="2" y="352"/>
                      <a:pt x="2" y="358"/>
                    </a:cubicBezTo>
                    <a:cubicBezTo>
                      <a:pt x="13" y="356"/>
                      <a:pt x="79" y="356"/>
                      <a:pt x="98" y="356"/>
                    </a:cubicBezTo>
                    <a:cubicBezTo>
                      <a:pt x="116" y="356"/>
                      <a:pt x="184" y="356"/>
                      <a:pt x="194" y="358"/>
                    </a:cubicBezTo>
                    <a:cubicBezTo>
                      <a:pt x="194" y="352"/>
                      <a:pt x="194" y="345"/>
                      <a:pt x="194" y="339"/>
                    </a:cubicBezTo>
                    <a:cubicBezTo>
                      <a:pt x="188" y="339"/>
                      <a:pt x="181" y="339"/>
                      <a:pt x="175" y="339"/>
                    </a:cubicBezTo>
                    <a:cubicBezTo>
                      <a:pt x="120" y="339"/>
                      <a:pt x="120" y="332"/>
                      <a:pt x="120" y="314"/>
                    </a:cubicBezTo>
                    <a:cubicBezTo>
                      <a:pt x="120" y="215"/>
                      <a:pt x="120" y="115"/>
                      <a:pt x="120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85" name=""/>
              <p:cNvSpPr/>
              <p:nvPr/>
            </p:nvSpPr>
            <p:spPr>
              <a:xfrm>
                <a:off x="8265600" y="2067840"/>
                <a:ext cx="88920" cy="132840"/>
              </a:xfrm>
              <a:custGeom>
                <a:avLst/>
                <a:gdLst/>
                <a:ahLst/>
                <a:rect l="0" t="0" r="r" b="b"/>
                <a:pathLst>
                  <a:path w="247" h="369">
                    <a:moveTo>
                      <a:pt x="197" y="197"/>
                    </a:moveTo>
                    <a:cubicBezTo>
                      <a:pt x="197" y="330"/>
                      <a:pt x="131" y="352"/>
                      <a:pt x="98" y="352"/>
                    </a:cubicBezTo>
                    <a:cubicBezTo>
                      <a:pt x="85" y="352"/>
                      <a:pt x="57" y="349"/>
                      <a:pt x="44" y="334"/>
                    </a:cubicBezTo>
                    <a:cubicBezTo>
                      <a:pt x="66" y="332"/>
                      <a:pt x="68" y="312"/>
                      <a:pt x="68" y="308"/>
                    </a:cubicBezTo>
                    <a:cubicBezTo>
                      <a:pt x="68" y="295"/>
                      <a:pt x="57" y="284"/>
                      <a:pt x="42" y="284"/>
                    </a:cubicBezTo>
                    <a:cubicBezTo>
                      <a:pt x="26" y="284"/>
                      <a:pt x="15" y="293"/>
                      <a:pt x="15" y="310"/>
                    </a:cubicBezTo>
                    <a:cubicBezTo>
                      <a:pt x="15" y="345"/>
                      <a:pt x="46" y="369"/>
                      <a:pt x="98" y="369"/>
                    </a:cubicBezTo>
                    <a:cubicBezTo>
                      <a:pt x="175" y="369"/>
                      <a:pt x="247" y="295"/>
                      <a:pt x="247" y="181"/>
                    </a:cubicBezTo>
                    <a:cubicBezTo>
                      <a:pt x="247" y="48"/>
                      <a:pt x="188" y="0"/>
                      <a:pt x="127" y="0"/>
                    </a:cubicBezTo>
                    <a:cubicBezTo>
                      <a:pt x="109" y="0"/>
                      <a:pt x="72" y="4"/>
                      <a:pt x="42" y="33"/>
                    </a:cubicBezTo>
                    <a:cubicBezTo>
                      <a:pt x="22" y="52"/>
                      <a:pt x="0" y="72"/>
                      <a:pt x="0" y="120"/>
                    </a:cubicBezTo>
                    <a:cubicBezTo>
                      <a:pt x="0" y="188"/>
                      <a:pt x="55" y="240"/>
                      <a:pt x="118" y="240"/>
                    </a:cubicBezTo>
                    <a:cubicBezTo>
                      <a:pt x="162" y="240"/>
                      <a:pt x="184" y="212"/>
                      <a:pt x="197" y="186"/>
                    </a:cubicBezTo>
                    <a:cubicBezTo>
                      <a:pt x="197" y="189"/>
                      <a:pt x="197" y="193"/>
                      <a:pt x="197" y="197"/>
                    </a:cubicBezTo>
                    <a:moveTo>
                      <a:pt x="120" y="225"/>
                    </a:moveTo>
                    <a:cubicBezTo>
                      <a:pt x="101" y="225"/>
                      <a:pt x="79" y="218"/>
                      <a:pt x="66" y="192"/>
                    </a:cubicBezTo>
                    <a:cubicBezTo>
                      <a:pt x="52" y="173"/>
                      <a:pt x="52" y="151"/>
                      <a:pt x="52" y="120"/>
                    </a:cubicBezTo>
                    <a:cubicBezTo>
                      <a:pt x="52" y="90"/>
                      <a:pt x="52" y="68"/>
                      <a:pt x="68" y="46"/>
                    </a:cubicBezTo>
                    <a:cubicBezTo>
                      <a:pt x="81" y="28"/>
                      <a:pt x="98" y="17"/>
                      <a:pt x="127" y="17"/>
                    </a:cubicBezTo>
                    <a:cubicBezTo>
                      <a:pt x="153" y="17"/>
                      <a:pt x="170" y="33"/>
                      <a:pt x="179" y="48"/>
                    </a:cubicBezTo>
                    <a:cubicBezTo>
                      <a:pt x="192" y="70"/>
                      <a:pt x="194" y="107"/>
                      <a:pt x="194" y="127"/>
                    </a:cubicBezTo>
                    <a:cubicBezTo>
                      <a:pt x="194" y="197"/>
                      <a:pt x="155" y="225"/>
                      <a:pt x="120" y="2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86" name=""/>
              <p:cNvSpPr/>
              <p:nvPr/>
            </p:nvSpPr>
            <p:spPr>
              <a:xfrm>
                <a:off x="8673120" y="2000160"/>
                <a:ext cx="106920" cy="126720"/>
              </a:xfrm>
              <a:custGeom>
                <a:avLst/>
                <a:gdLst/>
                <a:ahLst/>
                <a:rect l="0" t="0" r="r" b="b"/>
                <a:pathLst>
                  <a:path w="297" h="352">
                    <a:moveTo>
                      <a:pt x="63" y="151"/>
                    </a:moveTo>
                    <a:cubicBezTo>
                      <a:pt x="68" y="35"/>
                      <a:pt x="133" y="15"/>
                      <a:pt x="160" y="15"/>
                    </a:cubicBezTo>
                    <a:cubicBezTo>
                      <a:pt x="238" y="15"/>
                      <a:pt x="245" y="120"/>
                      <a:pt x="245" y="151"/>
                    </a:cubicBezTo>
                    <a:cubicBezTo>
                      <a:pt x="184" y="151"/>
                      <a:pt x="124" y="151"/>
                      <a:pt x="63" y="151"/>
                    </a:cubicBezTo>
                    <a:moveTo>
                      <a:pt x="63" y="166"/>
                    </a:moveTo>
                    <a:cubicBezTo>
                      <a:pt x="135" y="166"/>
                      <a:pt x="206" y="166"/>
                      <a:pt x="278" y="166"/>
                    </a:cubicBezTo>
                    <a:cubicBezTo>
                      <a:pt x="295" y="166"/>
                      <a:pt x="297" y="166"/>
                      <a:pt x="297" y="151"/>
                    </a:cubicBezTo>
                    <a:cubicBezTo>
                      <a:pt x="297" y="74"/>
                      <a:pt x="256" y="0"/>
                      <a:pt x="160" y="0"/>
                    </a:cubicBezTo>
                    <a:cubicBezTo>
                      <a:pt x="70" y="0"/>
                      <a:pt x="0" y="79"/>
                      <a:pt x="0" y="175"/>
                    </a:cubicBezTo>
                    <a:cubicBezTo>
                      <a:pt x="0" y="277"/>
                      <a:pt x="81" y="352"/>
                      <a:pt x="168" y="352"/>
                    </a:cubicBezTo>
                    <a:cubicBezTo>
                      <a:pt x="262" y="352"/>
                      <a:pt x="297" y="266"/>
                      <a:pt x="297" y="251"/>
                    </a:cubicBezTo>
                    <a:cubicBezTo>
                      <a:pt x="297" y="245"/>
                      <a:pt x="291" y="242"/>
                      <a:pt x="286" y="242"/>
                    </a:cubicBezTo>
                    <a:cubicBezTo>
                      <a:pt x="280" y="242"/>
                      <a:pt x="278" y="247"/>
                      <a:pt x="275" y="253"/>
                    </a:cubicBezTo>
                    <a:cubicBezTo>
                      <a:pt x="249" y="332"/>
                      <a:pt x="181" y="332"/>
                      <a:pt x="173" y="332"/>
                    </a:cubicBezTo>
                    <a:cubicBezTo>
                      <a:pt x="133" y="332"/>
                      <a:pt x="103" y="310"/>
                      <a:pt x="85" y="282"/>
                    </a:cubicBezTo>
                    <a:cubicBezTo>
                      <a:pt x="63" y="245"/>
                      <a:pt x="63" y="194"/>
                      <a:pt x="63" y="1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87" name=""/>
              <p:cNvSpPr/>
              <p:nvPr/>
            </p:nvSpPr>
            <p:spPr>
              <a:xfrm>
                <a:off x="8795880" y="2001600"/>
                <a:ext cx="92880" cy="122040"/>
              </a:xfrm>
              <a:custGeom>
                <a:avLst/>
                <a:gdLst/>
                <a:ahLst/>
                <a:rect l="0" t="0" r="r" b="b"/>
                <a:pathLst>
                  <a:path w="258" h="339">
                    <a:moveTo>
                      <a:pt x="107" y="83"/>
                    </a:moveTo>
                    <a:cubicBezTo>
                      <a:pt x="107" y="55"/>
                      <a:pt x="107" y="28"/>
                      <a:pt x="107" y="0"/>
                    </a:cubicBezTo>
                    <a:cubicBezTo>
                      <a:pt x="71" y="3"/>
                      <a:pt x="36" y="6"/>
                      <a:pt x="0" y="9"/>
                    </a:cubicBezTo>
                    <a:cubicBezTo>
                      <a:pt x="0" y="17"/>
                      <a:pt x="0" y="25"/>
                      <a:pt x="0" y="33"/>
                    </a:cubicBezTo>
                    <a:cubicBezTo>
                      <a:pt x="52" y="33"/>
                      <a:pt x="59" y="37"/>
                      <a:pt x="59" y="74"/>
                    </a:cubicBezTo>
                    <a:cubicBezTo>
                      <a:pt x="59" y="143"/>
                      <a:pt x="59" y="211"/>
                      <a:pt x="59" y="280"/>
                    </a:cubicBezTo>
                    <a:cubicBezTo>
                      <a:pt x="59" y="314"/>
                      <a:pt x="50" y="314"/>
                      <a:pt x="0" y="314"/>
                    </a:cubicBezTo>
                    <a:cubicBezTo>
                      <a:pt x="0" y="322"/>
                      <a:pt x="0" y="330"/>
                      <a:pt x="0" y="339"/>
                    </a:cubicBezTo>
                    <a:cubicBezTo>
                      <a:pt x="31" y="339"/>
                      <a:pt x="66" y="336"/>
                      <a:pt x="87" y="336"/>
                    </a:cubicBezTo>
                    <a:cubicBezTo>
                      <a:pt x="118" y="336"/>
                      <a:pt x="153" y="336"/>
                      <a:pt x="186" y="339"/>
                    </a:cubicBezTo>
                    <a:cubicBezTo>
                      <a:pt x="186" y="330"/>
                      <a:pt x="186" y="322"/>
                      <a:pt x="186" y="314"/>
                    </a:cubicBezTo>
                    <a:cubicBezTo>
                      <a:pt x="180" y="314"/>
                      <a:pt x="174" y="314"/>
                      <a:pt x="168" y="314"/>
                    </a:cubicBezTo>
                    <a:cubicBezTo>
                      <a:pt x="111" y="314"/>
                      <a:pt x="109" y="306"/>
                      <a:pt x="109" y="280"/>
                    </a:cubicBezTo>
                    <a:cubicBezTo>
                      <a:pt x="109" y="240"/>
                      <a:pt x="109" y="201"/>
                      <a:pt x="109" y="162"/>
                    </a:cubicBezTo>
                    <a:cubicBezTo>
                      <a:pt x="109" y="85"/>
                      <a:pt x="142" y="17"/>
                      <a:pt x="201" y="17"/>
                    </a:cubicBezTo>
                    <a:cubicBezTo>
                      <a:pt x="205" y="17"/>
                      <a:pt x="208" y="17"/>
                      <a:pt x="210" y="17"/>
                    </a:cubicBezTo>
                    <a:cubicBezTo>
                      <a:pt x="208" y="17"/>
                      <a:pt x="192" y="26"/>
                      <a:pt x="192" y="48"/>
                    </a:cubicBezTo>
                    <a:cubicBezTo>
                      <a:pt x="192" y="68"/>
                      <a:pt x="208" y="81"/>
                      <a:pt x="225" y="81"/>
                    </a:cubicBezTo>
                    <a:cubicBezTo>
                      <a:pt x="238" y="81"/>
                      <a:pt x="258" y="71"/>
                      <a:pt x="258" y="46"/>
                    </a:cubicBezTo>
                    <a:cubicBezTo>
                      <a:pt x="258" y="21"/>
                      <a:pt x="234" y="0"/>
                      <a:pt x="201" y="0"/>
                    </a:cubicBezTo>
                    <a:cubicBezTo>
                      <a:pt x="144" y="0"/>
                      <a:pt x="118" y="50"/>
                      <a:pt x="107" y="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88" name=""/>
              <p:cNvSpPr/>
              <p:nvPr/>
            </p:nvSpPr>
            <p:spPr>
              <a:xfrm>
                <a:off x="8903880" y="1998720"/>
                <a:ext cx="126720" cy="181440"/>
              </a:xfrm>
              <a:custGeom>
                <a:avLst/>
                <a:gdLst/>
                <a:ahLst/>
                <a:rect l="0" t="0" r="r" b="b"/>
                <a:pathLst>
                  <a:path w="352" h="504">
                    <a:moveTo>
                      <a:pt x="151" y="216"/>
                    </a:moveTo>
                    <a:cubicBezTo>
                      <a:pt x="83" y="216"/>
                      <a:pt x="83" y="140"/>
                      <a:pt x="83" y="120"/>
                    </a:cubicBezTo>
                    <a:cubicBezTo>
                      <a:pt x="83" y="100"/>
                      <a:pt x="83" y="76"/>
                      <a:pt x="96" y="57"/>
                    </a:cubicBezTo>
                    <a:cubicBezTo>
                      <a:pt x="101" y="48"/>
                      <a:pt x="120" y="26"/>
                      <a:pt x="151" y="26"/>
                    </a:cubicBezTo>
                    <a:cubicBezTo>
                      <a:pt x="216" y="26"/>
                      <a:pt x="216" y="103"/>
                      <a:pt x="216" y="120"/>
                    </a:cubicBezTo>
                    <a:cubicBezTo>
                      <a:pt x="216" y="142"/>
                      <a:pt x="216" y="166"/>
                      <a:pt x="205" y="186"/>
                    </a:cubicBezTo>
                    <a:cubicBezTo>
                      <a:pt x="199" y="194"/>
                      <a:pt x="181" y="216"/>
                      <a:pt x="151" y="216"/>
                    </a:cubicBezTo>
                    <a:moveTo>
                      <a:pt x="61" y="245"/>
                    </a:moveTo>
                    <a:cubicBezTo>
                      <a:pt x="61" y="242"/>
                      <a:pt x="61" y="225"/>
                      <a:pt x="74" y="210"/>
                    </a:cubicBezTo>
                    <a:cubicBezTo>
                      <a:pt x="105" y="231"/>
                      <a:pt x="135" y="234"/>
                      <a:pt x="151" y="234"/>
                    </a:cubicBezTo>
                    <a:cubicBezTo>
                      <a:pt x="221" y="234"/>
                      <a:pt x="275" y="181"/>
                      <a:pt x="275" y="120"/>
                    </a:cubicBezTo>
                    <a:cubicBezTo>
                      <a:pt x="275" y="92"/>
                      <a:pt x="262" y="63"/>
                      <a:pt x="243" y="46"/>
                    </a:cubicBezTo>
                    <a:cubicBezTo>
                      <a:pt x="271" y="20"/>
                      <a:pt x="297" y="17"/>
                      <a:pt x="312" y="17"/>
                    </a:cubicBezTo>
                    <a:cubicBezTo>
                      <a:pt x="315" y="17"/>
                      <a:pt x="317" y="17"/>
                      <a:pt x="319" y="17"/>
                    </a:cubicBezTo>
                    <a:cubicBezTo>
                      <a:pt x="310" y="20"/>
                      <a:pt x="308" y="28"/>
                      <a:pt x="308" y="39"/>
                    </a:cubicBezTo>
                    <a:cubicBezTo>
                      <a:pt x="308" y="52"/>
                      <a:pt x="317" y="61"/>
                      <a:pt x="330" y="61"/>
                    </a:cubicBezTo>
                    <a:cubicBezTo>
                      <a:pt x="337" y="61"/>
                      <a:pt x="352" y="55"/>
                      <a:pt x="352" y="37"/>
                    </a:cubicBezTo>
                    <a:cubicBezTo>
                      <a:pt x="352" y="24"/>
                      <a:pt x="343" y="0"/>
                      <a:pt x="312" y="0"/>
                    </a:cubicBezTo>
                    <a:cubicBezTo>
                      <a:pt x="297" y="0"/>
                      <a:pt x="264" y="4"/>
                      <a:pt x="232" y="35"/>
                    </a:cubicBezTo>
                    <a:cubicBezTo>
                      <a:pt x="199" y="11"/>
                      <a:pt x="166" y="9"/>
                      <a:pt x="151" y="9"/>
                    </a:cubicBezTo>
                    <a:cubicBezTo>
                      <a:pt x="79" y="9"/>
                      <a:pt x="26" y="61"/>
                      <a:pt x="26" y="120"/>
                    </a:cubicBezTo>
                    <a:cubicBezTo>
                      <a:pt x="26" y="155"/>
                      <a:pt x="42" y="183"/>
                      <a:pt x="61" y="199"/>
                    </a:cubicBezTo>
                    <a:cubicBezTo>
                      <a:pt x="52" y="212"/>
                      <a:pt x="37" y="236"/>
                      <a:pt x="37" y="262"/>
                    </a:cubicBezTo>
                    <a:cubicBezTo>
                      <a:pt x="37" y="286"/>
                      <a:pt x="48" y="317"/>
                      <a:pt x="72" y="332"/>
                    </a:cubicBezTo>
                    <a:cubicBezTo>
                      <a:pt x="26" y="345"/>
                      <a:pt x="0" y="378"/>
                      <a:pt x="0" y="408"/>
                    </a:cubicBezTo>
                    <a:cubicBezTo>
                      <a:pt x="0" y="463"/>
                      <a:pt x="76" y="504"/>
                      <a:pt x="170" y="504"/>
                    </a:cubicBezTo>
                    <a:cubicBezTo>
                      <a:pt x="262" y="504"/>
                      <a:pt x="341" y="467"/>
                      <a:pt x="341" y="406"/>
                    </a:cubicBezTo>
                    <a:cubicBezTo>
                      <a:pt x="341" y="380"/>
                      <a:pt x="330" y="341"/>
                      <a:pt x="291" y="319"/>
                    </a:cubicBezTo>
                    <a:cubicBezTo>
                      <a:pt x="251" y="297"/>
                      <a:pt x="205" y="297"/>
                      <a:pt x="160" y="297"/>
                    </a:cubicBezTo>
                    <a:cubicBezTo>
                      <a:pt x="140" y="297"/>
                      <a:pt x="107" y="297"/>
                      <a:pt x="101" y="297"/>
                    </a:cubicBezTo>
                    <a:cubicBezTo>
                      <a:pt x="76" y="295"/>
                      <a:pt x="61" y="271"/>
                      <a:pt x="61" y="245"/>
                    </a:cubicBezTo>
                    <a:moveTo>
                      <a:pt x="170" y="487"/>
                    </a:moveTo>
                    <a:cubicBezTo>
                      <a:pt x="94" y="487"/>
                      <a:pt x="42" y="448"/>
                      <a:pt x="42" y="408"/>
                    </a:cubicBezTo>
                    <a:cubicBezTo>
                      <a:pt x="42" y="373"/>
                      <a:pt x="70" y="345"/>
                      <a:pt x="105" y="343"/>
                    </a:cubicBezTo>
                    <a:cubicBezTo>
                      <a:pt x="119" y="343"/>
                      <a:pt x="134" y="343"/>
                      <a:pt x="149" y="343"/>
                    </a:cubicBezTo>
                    <a:cubicBezTo>
                      <a:pt x="216" y="343"/>
                      <a:pt x="302" y="343"/>
                      <a:pt x="302" y="408"/>
                    </a:cubicBezTo>
                    <a:cubicBezTo>
                      <a:pt x="302" y="450"/>
                      <a:pt x="247" y="487"/>
                      <a:pt x="170" y="4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89" name=""/>
              <p:cNvSpPr/>
              <p:nvPr/>
            </p:nvSpPr>
            <p:spPr>
              <a:xfrm>
                <a:off x="8412840" y="2235960"/>
                <a:ext cx="785880" cy="11160"/>
              </a:xfrm>
              <a:custGeom>
                <a:avLst/>
                <a:gdLst/>
                <a:ahLst/>
                <a:rect l="0" t="0" r="r" b="b"/>
                <a:pathLst>
                  <a:path w="2183" h="31">
                    <a:moveTo>
                      <a:pt x="0" y="0"/>
                    </a:moveTo>
                    <a:cubicBezTo>
                      <a:pt x="728" y="0"/>
                      <a:pt x="1455" y="0"/>
                      <a:pt x="2183" y="0"/>
                    </a:cubicBezTo>
                    <a:cubicBezTo>
                      <a:pt x="2183" y="10"/>
                      <a:pt x="2183" y="20"/>
                      <a:pt x="2183" y="31"/>
                    </a:cubicBezTo>
                    <a:cubicBezTo>
                      <a:pt x="1455" y="31"/>
                      <a:pt x="728" y="31"/>
                      <a:pt x="0" y="31"/>
                    </a:cubicBezTo>
                    <a:cubicBezTo>
                      <a:pt x="0" y="20"/>
                      <a:pt x="0" y="1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3840" bIns="-33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90" name=""/>
              <p:cNvSpPr/>
              <p:nvPr/>
            </p:nvSpPr>
            <p:spPr>
              <a:xfrm>
                <a:off x="8421480" y="2376000"/>
                <a:ext cx="90360" cy="126720"/>
              </a:xfrm>
              <a:custGeom>
                <a:avLst/>
                <a:gdLst/>
                <a:ahLst/>
                <a:rect l="0" t="0" r="r" b="b"/>
                <a:pathLst>
                  <a:path w="251" h="352">
                    <a:moveTo>
                      <a:pt x="135" y="194"/>
                    </a:moveTo>
                    <a:cubicBezTo>
                      <a:pt x="153" y="199"/>
                      <a:pt x="214" y="212"/>
                      <a:pt x="214" y="266"/>
                    </a:cubicBezTo>
                    <a:cubicBezTo>
                      <a:pt x="214" y="306"/>
                      <a:pt x="188" y="336"/>
                      <a:pt x="129" y="336"/>
                    </a:cubicBezTo>
                    <a:cubicBezTo>
                      <a:pt x="63" y="336"/>
                      <a:pt x="37" y="293"/>
                      <a:pt x="22" y="227"/>
                    </a:cubicBezTo>
                    <a:cubicBezTo>
                      <a:pt x="20" y="216"/>
                      <a:pt x="20" y="214"/>
                      <a:pt x="11" y="214"/>
                    </a:cubicBezTo>
                    <a:cubicBezTo>
                      <a:pt x="0" y="214"/>
                      <a:pt x="0" y="218"/>
                      <a:pt x="0" y="234"/>
                    </a:cubicBezTo>
                    <a:cubicBezTo>
                      <a:pt x="0" y="267"/>
                      <a:pt x="0" y="301"/>
                      <a:pt x="0" y="334"/>
                    </a:cubicBezTo>
                    <a:cubicBezTo>
                      <a:pt x="0" y="347"/>
                      <a:pt x="0" y="352"/>
                      <a:pt x="9" y="352"/>
                    </a:cubicBezTo>
                    <a:cubicBezTo>
                      <a:pt x="13" y="352"/>
                      <a:pt x="13" y="352"/>
                      <a:pt x="28" y="336"/>
                    </a:cubicBezTo>
                    <a:cubicBezTo>
                      <a:pt x="31" y="336"/>
                      <a:pt x="31" y="334"/>
                      <a:pt x="44" y="319"/>
                    </a:cubicBezTo>
                    <a:cubicBezTo>
                      <a:pt x="79" y="352"/>
                      <a:pt x="111" y="352"/>
                      <a:pt x="129" y="352"/>
                    </a:cubicBezTo>
                    <a:cubicBezTo>
                      <a:pt x="216" y="352"/>
                      <a:pt x="251" y="301"/>
                      <a:pt x="251" y="247"/>
                    </a:cubicBezTo>
                    <a:cubicBezTo>
                      <a:pt x="251" y="205"/>
                      <a:pt x="229" y="183"/>
                      <a:pt x="221" y="173"/>
                    </a:cubicBezTo>
                    <a:cubicBezTo>
                      <a:pt x="194" y="149"/>
                      <a:pt x="164" y="142"/>
                      <a:pt x="133" y="135"/>
                    </a:cubicBezTo>
                    <a:cubicBezTo>
                      <a:pt x="90" y="129"/>
                      <a:pt x="37" y="118"/>
                      <a:pt x="37" y="74"/>
                    </a:cubicBezTo>
                    <a:cubicBezTo>
                      <a:pt x="37" y="46"/>
                      <a:pt x="57" y="15"/>
                      <a:pt x="125" y="15"/>
                    </a:cubicBezTo>
                    <a:cubicBezTo>
                      <a:pt x="208" y="15"/>
                      <a:pt x="212" y="85"/>
                      <a:pt x="214" y="107"/>
                    </a:cubicBezTo>
                    <a:cubicBezTo>
                      <a:pt x="214" y="116"/>
                      <a:pt x="221" y="116"/>
                      <a:pt x="223" y="116"/>
                    </a:cubicBezTo>
                    <a:cubicBezTo>
                      <a:pt x="234" y="116"/>
                      <a:pt x="234" y="111"/>
                      <a:pt x="234" y="96"/>
                    </a:cubicBezTo>
                    <a:cubicBezTo>
                      <a:pt x="234" y="71"/>
                      <a:pt x="234" y="45"/>
                      <a:pt x="234" y="20"/>
                    </a:cubicBezTo>
                    <a:cubicBezTo>
                      <a:pt x="234" y="7"/>
                      <a:pt x="234" y="0"/>
                      <a:pt x="225" y="0"/>
                    </a:cubicBezTo>
                    <a:cubicBezTo>
                      <a:pt x="221" y="0"/>
                      <a:pt x="219" y="0"/>
                      <a:pt x="210" y="9"/>
                    </a:cubicBezTo>
                    <a:cubicBezTo>
                      <a:pt x="208" y="13"/>
                      <a:pt x="199" y="20"/>
                      <a:pt x="197" y="22"/>
                    </a:cubicBezTo>
                    <a:cubicBezTo>
                      <a:pt x="166" y="0"/>
                      <a:pt x="135" y="0"/>
                      <a:pt x="125" y="0"/>
                    </a:cubicBezTo>
                    <a:cubicBezTo>
                      <a:pt x="31" y="0"/>
                      <a:pt x="0" y="52"/>
                      <a:pt x="0" y="94"/>
                    </a:cubicBezTo>
                    <a:cubicBezTo>
                      <a:pt x="0" y="122"/>
                      <a:pt x="13" y="144"/>
                      <a:pt x="35" y="159"/>
                    </a:cubicBezTo>
                    <a:cubicBezTo>
                      <a:pt x="59" y="179"/>
                      <a:pt x="81" y="186"/>
                      <a:pt x="135" y="1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91" name=""/>
              <p:cNvSpPr/>
              <p:nvPr/>
            </p:nvSpPr>
            <p:spPr>
              <a:xfrm>
                <a:off x="8607240" y="2415960"/>
                <a:ext cx="29160" cy="29160"/>
              </a:xfrm>
              <a:custGeom>
                <a:avLst/>
                <a:gdLst/>
                <a:ahLst/>
                <a:rect l="0" t="0" r="r" b="b"/>
                <a:pathLst>
                  <a:path w="81" h="81">
                    <a:moveTo>
                      <a:pt x="81" y="41"/>
                    </a:moveTo>
                    <a:cubicBezTo>
                      <a:pt x="81" y="20"/>
                      <a:pt x="62" y="0"/>
                      <a:pt x="39" y="0"/>
                    </a:cubicBezTo>
                    <a:cubicBezTo>
                      <a:pt x="16" y="0"/>
                      <a:pt x="0" y="20"/>
                      <a:pt x="0" y="41"/>
                    </a:cubicBezTo>
                    <a:cubicBezTo>
                      <a:pt x="0" y="63"/>
                      <a:pt x="16" y="81"/>
                      <a:pt x="39" y="81"/>
                    </a:cubicBezTo>
                    <a:cubicBezTo>
                      <a:pt x="62" y="81"/>
                      <a:pt x="81" y="63"/>
                      <a:pt x="81" y="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15840" bIns="-158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92" name=""/>
              <p:cNvSpPr/>
              <p:nvPr/>
            </p:nvSpPr>
            <p:spPr>
              <a:xfrm>
                <a:off x="8730720" y="2376000"/>
                <a:ext cx="105480" cy="126720"/>
              </a:xfrm>
              <a:custGeom>
                <a:avLst/>
                <a:gdLst/>
                <a:ahLst/>
                <a:rect l="0" t="0" r="r" b="b"/>
                <a:pathLst>
                  <a:path w="293" h="352">
                    <a:moveTo>
                      <a:pt x="63" y="177"/>
                    </a:moveTo>
                    <a:cubicBezTo>
                      <a:pt x="63" y="52"/>
                      <a:pt x="127" y="20"/>
                      <a:pt x="168" y="20"/>
                    </a:cubicBezTo>
                    <a:cubicBezTo>
                      <a:pt x="175" y="20"/>
                      <a:pt x="223" y="20"/>
                      <a:pt x="249" y="48"/>
                    </a:cubicBezTo>
                    <a:cubicBezTo>
                      <a:pt x="219" y="50"/>
                      <a:pt x="214" y="74"/>
                      <a:pt x="214" y="83"/>
                    </a:cubicBezTo>
                    <a:cubicBezTo>
                      <a:pt x="214" y="103"/>
                      <a:pt x="227" y="118"/>
                      <a:pt x="249" y="118"/>
                    </a:cubicBezTo>
                    <a:cubicBezTo>
                      <a:pt x="269" y="118"/>
                      <a:pt x="284" y="105"/>
                      <a:pt x="284" y="83"/>
                    </a:cubicBezTo>
                    <a:cubicBezTo>
                      <a:pt x="284" y="31"/>
                      <a:pt x="227" y="0"/>
                      <a:pt x="166" y="0"/>
                    </a:cubicBezTo>
                    <a:cubicBezTo>
                      <a:pt x="72" y="0"/>
                      <a:pt x="0" y="83"/>
                      <a:pt x="0" y="179"/>
                    </a:cubicBezTo>
                    <a:cubicBezTo>
                      <a:pt x="0" y="277"/>
                      <a:pt x="76" y="352"/>
                      <a:pt x="166" y="352"/>
                    </a:cubicBezTo>
                    <a:cubicBezTo>
                      <a:pt x="269" y="352"/>
                      <a:pt x="293" y="261"/>
                      <a:pt x="293" y="253"/>
                    </a:cubicBezTo>
                    <a:cubicBezTo>
                      <a:pt x="293" y="246"/>
                      <a:pt x="286" y="245"/>
                      <a:pt x="284" y="245"/>
                    </a:cubicBezTo>
                    <a:cubicBezTo>
                      <a:pt x="275" y="245"/>
                      <a:pt x="275" y="249"/>
                      <a:pt x="273" y="253"/>
                    </a:cubicBezTo>
                    <a:cubicBezTo>
                      <a:pt x="251" y="323"/>
                      <a:pt x="201" y="334"/>
                      <a:pt x="173" y="334"/>
                    </a:cubicBezTo>
                    <a:cubicBezTo>
                      <a:pt x="131" y="334"/>
                      <a:pt x="63" y="301"/>
                      <a:pt x="63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93" name=""/>
              <p:cNvSpPr/>
              <p:nvPr/>
            </p:nvSpPr>
            <p:spPr>
              <a:xfrm>
                <a:off x="8853480" y="2377440"/>
                <a:ext cx="215640" cy="122760"/>
              </a:xfrm>
              <a:custGeom>
                <a:avLst/>
                <a:gdLst/>
                <a:ahLst/>
                <a:rect l="0" t="0" r="r" b="b"/>
                <a:pathLst>
                  <a:path w="599" h="341">
                    <a:moveTo>
                      <a:pt x="59" y="76"/>
                    </a:moveTo>
                    <a:cubicBezTo>
                      <a:pt x="59" y="145"/>
                      <a:pt x="59" y="213"/>
                      <a:pt x="59" y="282"/>
                    </a:cubicBezTo>
                    <a:cubicBezTo>
                      <a:pt x="59" y="317"/>
                      <a:pt x="50" y="317"/>
                      <a:pt x="0" y="317"/>
                    </a:cubicBezTo>
                    <a:cubicBezTo>
                      <a:pt x="0" y="325"/>
                      <a:pt x="0" y="333"/>
                      <a:pt x="0" y="341"/>
                    </a:cubicBezTo>
                    <a:cubicBezTo>
                      <a:pt x="26" y="339"/>
                      <a:pt x="66" y="339"/>
                      <a:pt x="85" y="339"/>
                    </a:cubicBezTo>
                    <a:cubicBezTo>
                      <a:pt x="107" y="339"/>
                      <a:pt x="146" y="339"/>
                      <a:pt x="173" y="341"/>
                    </a:cubicBezTo>
                    <a:cubicBezTo>
                      <a:pt x="173" y="333"/>
                      <a:pt x="173" y="325"/>
                      <a:pt x="173" y="317"/>
                    </a:cubicBezTo>
                    <a:cubicBezTo>
                      <a:pt x="120" y="317"/>
                      <a:pt x="111" y="317"/>
                      <a:pt x="111" y="282"/>
                    </a:cubicBezTo>
                    <a:cubicBezTo>
                      <a:pt x="111" y="234"/>
                      <a:pt x="111" y="187"/>
                      <a:pt x="111" y="140"/>
                    </a:cubicBezTo>
                    <a:cubicBezTo>
                      <a:pt x="111" y="61"/>
                      <a:pt x="166" y="17"/>
                      <a:pt x="216" y="17"/>
                    </a:cubicBezTo>
                    <a:cubicBezTo>
                      <a:pt x="264" y="17"/>
                      <a:pt x="273" y="59"/>
                      <a:pt x="273" y="103"/>
                    </a:cubicBezTo>
                    <a:cubicBezTo>
                      <a:pt x="273" y="162"/>
                      <a:pt x="273" y="222"/>
                      <a:pt x="273" y="282"/>
                    </a:cubicBezTo>
                    <a:cubicBezTo>
                      <a:pt x="273" y="317"/>
                      <a:pt x="264" y="317"/>
                      <a:pt x="212" y="317"/>
                    </a:cubicBezTo>
                    <a:cubicBezTo>
                      <a:pt x="212" y="325"/>
                      <a:pt x="212" y="333"/>
                      <a:pt x="212" y="341"/>
                    </a:cubicBezTo>
                    <a:cubicBezTo>
                      <a:pt x="240" y="339"/>
                      <a:pt x="280" y="339"/>
                      <a:pt x="299" y="339"/>
                    </a:cubicBezTo>
                    <a:cubicBezTo>
                      <a:pt x="319" y="339"/>
                      <a:pt x="361" y="339"/>
                      <a:pt x="385" y="341"/>
                    </a:cubicBezTo>
                    <a:cubicBezTo>
                      <a:pt x="385" y="333"/>
                      <a:pt x="385" y="325"/>
                      <a:pt x="385" y="317"/>
                    </a:cubicBezTo>
                    <a:cubicBezTo>
                      <a:pt x="334" y="317"/>
                      <a:pt x="326" y="317"/>
                      <a:pt x="326" y="282"/>
                    </a:cubicBezTo>
                    <a:cubicBezTo>
                      <a:pt x="326" y="234"/>
                      <a:pt x="326" y="187"/>
                      <a:pt x="326" y="140"/>
                    </a:cubicBezTo>
                    <a:cubicBezTo>
                      <a:pt x="326" y="61"/>
                      <a:pt x="380" y="17"/>
                      <a:pt x="430" y="17"/>
                    </a:cubicBezTo>
                    <a:cubicBezTo>
                      <a:pt x="479" y="17"/>
                      <a:pt x="487" y="59"/>
                      <a:pt x="487" y="103"/>
                    </a:cubicBezTo>
                    <a:cubicBezTo>
                      <a:pt x="487" y="162"/>
                      <a:pt x="487" y="222"/>
                      <a:pt x="487" y="282"/>
                    </a:cubicBezTo>
                    <a:cubicBezTo>
                      <a:pt x="487" y="317"/>
                      <a:pt x="479" y="317"/>
                      <a:pt x="426" y="317"/>
                    </a:cubicBezTo>
                    <a:cubicBezTo>
                      <a:pt x="426" y="325"/>
                      <a:pt x="426" y="333"/>
                      <a:pt x="426" y="341"/>
                    </a:cubicBezTo>
                    <a:cubicBezTo>
                      <a:pt x="452" y="339"/>
                      <a:pt x="492" y="339"/>
                      <a:pt x="514" y="339"/>
                    </a:cubicBezTo>
                    <a:cubicBezTo>
                      <a:pt x="533" y="339"/>
                      <a:pt x="573" y="339"/>
                      <a:pt x="599" y="341"/>
                    </a:cubicBezTo>
                    <a:cubicBezTo>
                      <a:pt x="599" y="333"/>
                      <a:pt x="599" y="325"/>
                      <a:pt x="599" y="317"/>
                    </a:cubicBezTo>
                    <a:cubicBezTo>
                      <a:pt x="559" y="317"/>
                      <a:pt x="540" y="317"/>
                      <a:pt x="540" y="293"/>
                    </a:cubicBezTo>
                    <a:cubicBezTo>
                      <a:pt x="540" y="244"/>
                      <a:pt x="540" y="195"/>
                      <a:pt x="540" y="146"/>
                    </a:cubicBezTo>
                    <a:cubicBezTo>
                      <a:pt x="540" y="81"/>
                      <a:pt x="540" y="57"/>
                      <a:pt x="516" y="28"/>
                    </a:cubicBezTo>
                    <a:cubicBezTo>
                      <a:pt x="505" y="15"/>
                      <a:pt x="479" y="0"/>
                      <a:pt x="435" y="0"/>
                    </a:cubicBezTo>
                    <a:cubicBezTo>
                      <a:pt x="369" y="0"/>
                      <a:pt x="337" y="46"/>
                      <a:pt x="323" y="76"/>
                    </a:cubicBezTo>
                    <a:cubicBezTo>
                      <a:pt x="312" y="9"/>
                      <a:pt x="256" y="0"/>
                      <a:pt x="221" y="0"/>
                    </a:cubicBezTo>
                    <a:cubicBezTo>
                      <a:pt x="166" y="0"/>
                      <a:pt x="129" y="33"/>
                      <a:pt x="107" y="81"/>
                    </a:cubicBezTo>
                    <a:cubicBezTo>
                      <a:pt x="107" y="54"/>
                      <a:pt x="107" y="27"/>
                      <a:pt x="107" y="0"/>
                    </a:cubicBezTo>
                    <a:cubicBezTo>
                      <a:pt x="71" y="3"/>
                      <a:pt x="36" y="6"/>
                      <a:pt x="0" y="9"/>
                    </a:cubicBezTo>
                    <a:cubicBezTo>
                      <a:pt x="0" y="17"/>
                      <a:pt x="0" y="25"/>
                      <a:pt x="0" y="33"/>
                    </a:cubicBezTo>
                    <a:cubicBezTo>
                      <a:pt x="52" y="33"/>
                      <a:pt x="59" y="39"/>
                      <a:pt x="59" y="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94" name=""/>
              <p:cNvSpPr/>
              <p:nvPr/>
            </p:nvSpPr>
            <p:spPr>
              <a:xfrm>
                <a:off x="9085320" y="2291760"/>
                <a:ext cx="88920" cy="132120"/>
              </a:xfrm>
              <a:custGeom>
                <a:avLst/>
                <a:gdLst/>
                <a:ahLst/>
                <a:rect l="0" t="0" r="r" b="b"/>
                <a:pathLst>
                  <a:path w="247" h="367">
                    <a:moveTo>
                      <a:pt x="118" y="177"/>
                    </a:moveTo>
                    <a:cubicBezTo>
                      <a:pt x="160" y="177"/>
                      <a:pt x="188" y="205"/>
                      <a:pt x="188" y="264"/>
                    </a:cubicBezTo>
                    <a:cubicBezTo>
                      <a:pt x="188" y="330"/>
                      <a:pt x="151" y="349"/>
                      <a:pt x="118" y="349"/>
                    </a:cubicBezTo>
                    <a:cubicBezTo>
                      <a:pt x="98" y="349"/>
                      <a:pt x="50" y="343"/>
                      <a:pt x="28" y="312"/>
                    </a:cubicBezTo>
                    <a:cubicBezTo>
                      <a:pt x="52" y="310"/>
                      <a:pt x="59" y="293"/>
                      <a:pt x="59" y="282"/>
                    </a:cubicBezTo>
                    <a:cubicBezTo>
                      <a:pt x="59" y="264"/>
                      <a:pt x="46" y="253"/>
                      <a:pt x="28" y="253"/>
                    </a:cubicBezTo>
                    <a:cubicBezTo>
                      <a:pt x="15" y="253"/>
                      <a:pt x="0" y="262"/>
                      <a:pt x="0" y="284"/>
                    </a:cubicBezTo>
                    <a:cubicBezTo>
                      <a:pt x="0" y="334"/>
                      <a:pt x="55" y="367"/>
                      <a:pt x="120" y="367"/>
                    </a:cubicBezTo>
                    <a:cubicBezTo>
                      <a:pt x="194" y="367"/>
                      <a:pt x="247" y="317"/>
                      <a:pt x="247" y="264"/>
                    </a:cubicBezTo>
                    <a:cubicBezTo>
                      <a:pt x="247" y="221"/>
                      <a:pt x="212" y="179"/>
                      <a:pt x="153" y="168"/>
                    </a:cubicBezTo>
                    <a:cubicBezTo>
                      <a:pt x="210" y="146"/>
                      <a:pt x="229" y="107"/>
                      <a:pt x="229" y="74"/>
                    </a:cubicBezTo>
                    <a:cubicBezTo>
                      <a:pt x="229" y="31"/>
                      <a:pt x="180" y="0"/>
                      <a:pt x="120" y="0"/>
                    </a:cubicBezTo>
                    <a:cubicBezTo>
                      <a:pt x="60" y="0"/>
                      <a:pt x="15" y="28"/>
                      <a:pt x="15" y="72"/>
                    </a:cubicBezTo>
                    <a:cubicBezTo>
                      <a:pt x="15" y="90"/>
                      <a:pt x="28" y="100"/>
                      <a:pt x="44" y="100"/>
                    </a:cubicBezTo>
                    <a:cubicBezTo>
                      <a:pt x="61" y="100"/>
                      <a:pt x="72" y="87"/>
                      <a:pt x="72" y="72"/>
                    </a:cubicBezTo>
                    <a:cubicBezTo>
                      <a:pt x="72" y="57"/>
                      <a:pt x="61" y="46"/>
                      <a:pt x="44" y="46"/>
                    </a:cubicBezTo>
                    <a:cubicBezTo>
                      <a:pt x="63" y="22"/>
                      <a:pt x="101" y="15"/>
                      <a:pt x="120" y="15"/>
                    </a:cubicBezTo>
                    <a:cubicBezTo>
                      <a:pt x="144" y="15"/>
                      <a:pt x="177" y="26"/>
                      <a:pt x="177" y="74"/>
                    </a:cubicBezTo>
                    <a:cubicBezTo>
                      <a:pt x="177" y="96"/>
                      <a:pt x="170" y="120"/>
                      <a:pt x="155" y="138"/>
                    </a:cubicBezTo>
                    <a:cubicBezTo>
                      <a:pt x="138" y="157"/>
                      <a:pt x="122" y="159"/>
                      <a:pt x="96" y="162"/>
                    </a:cubicBezTo>
                    <a:cubicBezTo>
                      <a:pt x="83" y="162"/>
                      <a:pt x="83" y="162"/>
                      <a:pt x="79" y="162"/>
                    </a:cubicBezTo>
                    <a:cubicBezTo>
                      <a:pt x="77" y="165"/>
                      <a:pt x="74" y="164"/>
                      <a:pt x="74" y="170"/>
                    </a:cubicBezTo>
                    <a:cubicBezTo>
                      <a:pt x="74" y="177"/>
                      <a:pt x="79" y="177"/>
                      <a:pt x="87" y="177"/>
                    </a:cubicBezTo>
                    <a:cubicBezTo>
                      <a:pt x="98" y="177"/>
                      <a:pt x="108" y="177"/>
                      <a:pt x="118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595" name=""/>
          <p:cNvGrpSpPr/>
          <p:nvPr/>
        </p:nvGrpSpPr>
        <p:grpSpPr>
          <a:xfrm>
            <a:off x="2637360" y="3451320"/>
            <a:ext cx="2788920" cy="420480"/>
            <a:chOff x="2637360" y="3451320"/>
            <a:chExt cx="2788920" cy="420480"/>
          </a:xfrm>
        </p:grpSpPr>
        <p:grpSp>
          <p:nvGrpSpPr>
            <p:cNvPr id="1596" name=""/>
            <p:cNvGrpSpPr/>
            <p:nvPr/>
          </p:nvGrpSpPr>
          <p:grpSpPr>
            <a:xfrm>
              <a:off x="2637360" y="3451320"/>
              <a:ext cx="2788920" cy="420480"/>
              <a:chOff x="2637360" y="3451320"/>
              <a:chExt cx="2788920" cy="420480"/>
            </a:xfrm>
          </p:grpSpPr>
          <p:sp>
            <p:nvSpPr>
              <p:cNvPr id="1597" name=""/>
              <p:cNvSpPr/>
              <p:nvPr/>
            </p:nvSpPr>
            <p:spPr>
              <a:xfrm>
                <a:off x="2656440" y="3470400"/>
                <a:ext cx="2750760" cy="382680"/>
              </a:xfrm>
              <a:custGeom>
                <a:avLst/>
                <a:gdLst/>
                <a:ahLst/>
                <a:rect l="0" t="0" r="r" b="b"/>
                <a:pathLst>
                  <a:path w="7641" h="1063">
                    <a:moveTo>
                      <a:pt x="0" y="0"/>
                    </a:moveTo>
                    <a:cubicBezTo>
                      <a:pt x="2547" y="0"/>
                      <a:pt x="5094" y="0"/>
                      <a:pt x="7641" y="0"/>
                    </a:cubicBezTo>
                    <a:cubicBezTo>
                      <a:pt x="7641" y="354"/>
                      <a:pt x="7641" y="708"/>
                      <a:pt x="7641" y="1063"/>
                    </a:cubicBezTo>
                    <a:cubicBezTo>
                      <a:pt x="5094" y="1063"/>
                      <a:pt x="2547" y="1063"/>
                      <a:pt x="0" y="1063"/>
                    </a:cubicBezTo>
                    <a:cubicBezTo>
                      <a:pt x="0" y="708"/>
                      <a:pt x="0" y="3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98" name=""/>
              <p:cNvSpPr/>
              <p:nvPr/>
            </p:nvSpPr>
            <p:spPr>
              <a:xfrm>
                <a:off x="2637360" y="3643560"/>
                <a:ext cx="248400" cy="86760"/>
              </a:xfrm>
              <a:custGeom>
                <a:avLst/>
                <a:gdLst/>
                <a:ahLst/>
                <a:rect l="0" t="0" r="r" b="b"/>
                <a:pathLst>
                  <a:path w="690" h="241">
                    <a:moveTo>
                      <a:pt x="690" y="32"/>
                    </a:moveTo>
                    <a:cubicBezTo>
                      <a:pt x="690" y="9"/>
                      <a:pt x="682" y="0"/>
                      <a:pt x="676" y="0"/>
                    </a:cubicBezTo>
                    <a:cubicBezTo>
                      <a:pt x="670" y="0"/>
                      <a:pt x="661" y="6"/>
                      <a:pt x="661" y="26"/>
                    </a:cubicBezTo>
                    <a:cubicBezTo>
                      <a:pt x="655" y="126"/>
                      <a:pt x="588" y="182"/>
                      <a:pt x="517" y="182"/>
                    </a:cubicBezTo>
                    <a:cubicBezTo>
                      <a:pt x="449" y="182"/>
                      <a:pt x="402" y="138"/>
                      <a:pt x="350" y="94"/>
                    </a:cubicBezTo>
                    <a:cubicBezTo>
                      <a:pt x="297" y="47"/>
                      <a:pt x="244" y="0"/>
                      <a:pt x="173" y="0"/>
                    </a:cubicBezTo>
                    <a:cubicBezTo>
                      <a:pt x="62" y="0"/>
                      <a:pt x="0" y="112"/>
                      <a:pt x="0" y="205"/>
                    </a:cubicBezTo>
                    <a:cubicBezTo>
                      <a:pt x="0" y="238"/>
                      <a:pt x="10" y="227"/>
                      <a:pt x="15" y="238"/>
                    </a:cubicBezTo>
                    <a:cubicBezTo>
                      <a:pt x="26" y="238"/>
                      <a:pt x="29" y="217"/>
                      <a:pt x="29" y="214"/>
                    </a:cubicBezTo>
                    <a:cubicBezTo>
                      <a:pt x="32" y="103"/>
                      <a:pt x="112" y="56"/>
                      <a:pt x="173" y="56"/>
                    </a:cubicBezTo>
                    <a:cubicBezTo>
                      <a:pt x="238" y="56"/>
                      <a:pt x="288" y="100"/>
                      <a:pt x="338" y="144"/>
                    </a:cubicBezTo>
                    <a:cubicBezTo>
                      <a:pt x="391" y="191"/>
                      <a:pt x="447" y="241"/>
                      <a:pt x="517" y="241"/>
                    </a:cubicBezTo>
                    <a:cubicBezTo>
                      <a:pt x="629" y="241"/>
                      <a:pt x="690" y="126"/>
                      <a:pt x="690" y="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1760" bIns="417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99" name=""/>
              <p:cNvSpPr/>
              <p:nvPr/>
            </p:nvSpPr>
            <p:spPr>
              <a:xfrm>
                <a:off x="3042360" y="3532680"/>
                <a:ext cx="122760" cy="246240"/>
              </a:xfrm>
              <a:custGeom>
                <a:avLst/>
                <a:gdLst/>
                <a:ahLst/>
                <a:rect l="0" t="0" r="r" b="b"/>
                <a:pathLst>
                  <a:path w="341" h="684">
                    <a:moveTo>
                      <a:pt x="212" y="26"/>
                    </a:moveTo>
                    <a:cubicBezTo>
                      <a:pt x="212" y="3"/>
                      <a:pt x="212" y="0"/>
                      <a:pt x="188" y="0"/>
                    </a:cubicBezTo>
                    <a:cubicBezTo>
                      <a:pt x="123" y="65"/>
                      <a:pt x="32" y="65"/>
                      <a:pt x="0" y="65"/>
                    </a:cubicBezTo>
                    <a:cubicBezTo>
                      <a:pt x="0" y="75"/>
                      <a:pt x="0" y="86"/>
                      <a:pt x="0" y="97"/>
                    </a:cubicBezTo>
                    <a:cubicBezTo>
                      <a:pt x="21" y="97"/>
                      <a:pt x="82" y="97"/>
                      <a:pt x="135" y="70"/>
                    </a:cubicBezTo>
                    <a:cubicBezTo>
                      <a:pt x="135" y="249"/>
                      <a:pt x="135" y="427"/>
                      <a:pt x="135" y="605"/>
                    </a:cubicBezTo>
                    <a:cubicBezTo>
                      <a:pt x="135" y="640"/>
                      <a:pt x="132" y="652"/>
                      <a:pt x="38" y="652"/>
                    </a:cubicBezTo>
                    <a:cubicBezTo>
                      <a:pt x="27" y="652"/>
                      <a:pt x="17" y="652"/>
                      <a:pt x="6" y="652"/>
                    </a:cubicBezTo>
                    <a:cubicBezTo>
                      <a:pt x="6" y="662"/>
                      <a:pt x="6" y="673"/>
                      <a:pt x="6" y="684"/>
                    </a:cubicBezTo>
                    <a:cubicBezTo>
                      <a:pt x="41" y="681"/>
                      <a:pt x="132" y="681"/>
                      <a:pt x="173" y="681"/>
                    </a:cubicBezTo>
                    <a:cubicBezTo>
                      <a:pt x="214" y="681"/>
                      <a:pt x="306" y="681"/>
                      <a:pt x="341" y="684"/>
                    </a:cubicBezTo>
                    <a:cubicBezTo>
                      <a:pt x="341" y="673"/>
                      <a:pt x="341" y="662"/>
                      <a:pt x="341" y="652"/>
                    </a:cubicBezTo>
                    <a:cubicBezTo>
                      <a:pt x="330" y="652"/>
                      <a:pt x="319" y="652"/>
                      <a:pt x="308" y="652"/>
                    </a:cubicBezTo>
                    <a:cubicBezTo>
                      <a:pt x="214" y="652"/>
                      <a:pt x="212" y="640"/>
                      <a:pt x="212" y="605"/>
                    </a:cubicBezTo>
                    <a:cubicBezTo>
                      <a:pt x="212" y="412"/>
                      <a:pt x="212" y="219"/>
                      <a:pt x="212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00" name=""/>
              <p:cNvSpPr/>
              <p:nvPr/>
            </p:nvSpPr>
            <p:spPr>
              <a:xfrm>
                <a:off x="3209400" y="3532680"/>
                <a:ext cx="156600" cy="254520"/>
              </a:xfrm>
              <a:custGeom>
                <a:avLst/>
                <a:gdLst/>
                <a:ahLst/>
                <a:rect l="0" t="0" r="r" b="b"/>
                <a:pathLst>
                  <a:path w="435" h="707">
                    <a:moveTo>
                      <a:pt x="435" y="355"/>
                    </a:moveTo>
                    <a:cubicBezTo>
                      <a:pt x="435" y="273"/>
                      <a:pt x="429" y="191"/>
                      <a:pt x="394" y="114"/>
                    </a:cubicBezTo>
                    <a:cubicBezTo>
                      <a:pt x="347" y="15"/>
                      <a:pt x="261" y="0"/>
                      <a:pt x="217" y="0"/>
                    </a:cubicBezTo>
                    <a:cubicBezTo>
                      <a:pt x="156" y="0"/>
                      <a:pt x="79" y="26"/>
                      <a:pt x="38" y="123"/>
                    </a:cubicBezTo>
                    <a:cubicBezTo>
                      <a:pt x="6" y="194"/>
                      <a:pt x="0" y="273"/>
                      <a:pt x="0" y="355"/>
                    </a:cubicBezTo>
                    <a:cubicBezTo>
                      <a:pt x="0" y="431"/>
                      <a:pt x="3" y="525"/>
                      <a:pt x="47" y="605"/>
                    </a:cubicBezTo>
                    <a:cubicBezTo>
                      <a:pt x="91" y="687"/>
                      <a:pt x="167" y="707"/>
                      <a:pt x="217" y="707"/>
                    </a:cubicBezTo>
                    <a:cubicBezTo>
                      <a:pt x="273" y="707"/>
                      <a:pt x="353" y="687"/>
                      <a:pt x="397" y="587"/>
                    </a:cubicBezTo>
                    <a:cubicBezTo>
                      <a:pt x="429" y="517"/>
                      <a:pt x="435" y="437"/>
                      <a:pt x="435" y="355"/>
                    </a:cubicBezTo>
                    <a:moveTo>
                      <a:pt x="217" y="684"/>
                    </a:moveTo>
                    <a:cubicBezTo>
                      <a:pt x="176" y="684"/>
                      <a:pt x="115" y="657"/>
                      <a:pt x="97" y="561"/>
                    </a:cubicBezTo>
                    <a:cubicBezTo>
                      <a:pt x="85" y="499"/>
                      <a:pt x="85" y="405"/>
                      <a:pt x="85" y="343"/>
                    </a:cubicBezTo>
                    <a:cubicBezTo>
                      <a:pt x="85" y="276"/>
                      <a:pt x="85" y="208"/>
                      <a:pt x="94" y="153"/>
                    </a:cubicBezTo>
                    <a:cubicBezTo>
                      <a:pt x="115" y="32"/>
                      <a:pt x="191" y="23"/>
                      <a:pt x="217" y="23"/>
                    </a:cubicBezTo>
                    <a:cubicBezTo>
                      <a:pt x="250" y="23"/>
                      <a:pt x="320" y="41"/>
                      <a:pt x="338" y="144"/>
                    </a:cubicBezTo>
                    <a:cubicBezTo>
                      <a:pt x="350" y="200"/>
                      <a:pt x="350" y="279"/>
                      <a:pt x="350" y="343"/>
                    </a:cubicBezTo>
                    <a:cubicBezTo>
                      <a:pt x="350" y="420"/>
                      <a:pt x="350" y="490"/>
                      <a:pt x="338" y="555"/>
                    </a:cubicBezTo>
                    <a:cubicBezTo>
                      <a:pt x="323" y="655"/>
                      <a:pt x="264" y="684"/>
                      <a:pt x="217" y="6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01" name=""/>
              <p:cNvSpPr/>
              <p:nvPr/>
            </p:nvSpPr>
            <p:spPr>
              <a:xfrm>
                <a:off x="3409560" y="3454560"/>
                <a:ext cx="93960" cy="172080"/>
              </a:xfrm>
              <a:custGeom>
                <a:avLst/>
                <a:gdLst/>
                <a:ahLst/>
                <a:rect l="0" t="0" r="r" b="b"/>
                <a:pathLst>
                  <a:path w="261" h="478">
                    <a:moveTo>
                      <a:pt x="162" y="21"/>
                    </a:moveTo>
                    <a:cubicBezTo>
                      <a:pt x="162" y="0"/>
                      <a:pt x="162" y="0"/>
                      <a:pt x="141" y="0"/>
                    </a:cubicBezTo>
                    <a:cubicBezTo>
                      <a:pt x="94" y="44"/>
                      <a:pt x="29" y="44"/>
                      <a:pt x="0" y="44"/>
                    </a:cubicBezTo>
                    <a:cubicBezTo>
                      <a:pt x="0" y="53"/>
                      <a:pt x="0" y="62"/>
                      <a:pt x="0" y="70"/>
                    </a:cubicBezTo>
                    <a:cubicBezTo>
                      <a:pt x="18" y="70"/>
                      <a:pt x="65" y="70"/>
                      <a:pt x="103" y="50"/>
                    </a:cubicBezTo>
                    <a:cubicBezTo>
                      <a:pt x="103" y="172"/>
                      <a:pt x="103" y="294"/>
                      <a:pt x="103" y="417"/>
                    </a:cubicBezTo>
                    <a:cubicBezTo>
                      <a:pt x="103" y="440"/>
                      <a:pt x="103" y="452"/>
                      <a:pt x="32" y="452"/>
                    </a:cubicBezTo>
                    <a:cubicBezTo>
                      <a:pt x="24" y="452"/>
                      <a:pt x="15" y="452"/>
                      <a:pt x="6" y="452"/>
                    </a:cubicBezTo>
                    <a:cubicBezTo>
                      <a:pt x="6" y="461"/>
                      <a:pt x="6" y="470"/>
                      <a:pt x="6" y="478"/>
                    </a:cubicBezTo>
                    <a:cubicBezTo>
                      <a:pt x="18" y="475"/>
                      <a:pt x="106" y="475"/>
                      <a:pt x="132" y="475"/>
                    </a:cubicBezTo>
                    <a:cubicBezTo>
                      <a:pt x="156" y="475"/>
                      <a:pt x="247" y="475"/>
                      <a:pt x="261" y="478"/>
                    </a:cubicBezTo>
                    <a:cubicBezTo>
                      <a:pt x="261" y="470"/>
                      <a:pt x="261" y="461"/>
                      <a:pt x="261" y="452"/>
                    </a:cubicBezTo>
                    <a:cubicBezTo>
                      <a:pt x="253" y="452"/>
                      <a:pt x="244" y="452"/>
                      <a:pt x="235" y="452"/>
                    </a:cubicBezTo>
                    <a:cubicBezTo>
                      <a:pt x="162" y="452"/>
                      <a:pt x="162" y="440"/>
                      <a:pt x="162" y="417"/>
                    </a:cubicBezTo>
                    <a:cubicBezTo>
                      <a:pt x="162" y="285"/>
                      <a:pt x="162" y="153"/>
                      <a:pt x="162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02" name=""/>
              <p:cNvSpPr/>
              <p:nvPr/>
            </p:nvSpPr>
            <p:spPr>
              <a:xfrm>
                <a:off x="3542760" y="3454560"/>
                <a:ext cx="119520" cy="176400"/>
              </a:xfrm>
              <a:custGeom>
                <a:avLst/>
                <a:gdLst/>
                <a:ahLst/>
                <a:rect l="0" t="0" r="r" b="b"/>
                <a:pathLst>
                  <a:path w="332" h="490">
                    <a:moveTo>
                      <a:pt x="71" y="241"/>
                    </a:moveTo>
                    <a:cubicBezTo>
                      <a:pt x="71" y="182"/>
                      <a:pt x="76" y="129"/>
                      <a:pt x="103" y="85"/>
                    </a:cubicBezTo>
                    <a:cubicBezTo>
                      <a:pt x="126" y="47"/>
                      <a:pt x="167" y="21"/>
                      <a:pt x="212" y="21"/>
                    </a:cubicBezTo>
                    <a:cubicBezTo>
                      <a:pt x="235" y="21"/>
                      <a:pt x="264" y="26"/>
                      <a:pt x="279" y="44"/>
                    </a:cubicBezTo>
                    <a:cubicBezTo>
                      <a:pt x="259" y="47"/>
                      <a:pt x="244" y="59"/>
                      <a:pt x="244" y="79"/>
                    </a:cubicBezTo>
                    <a:cubicBezTo>
                      <a:pt x="244" y="97"/>
                      <a:pt x="257" y="114"/>
                      <a:pt x="279" y="114"/>
                    </a:cubicBezTo>
                    <a:cubicBezTo>
                      <a:pt x="301" y="114"/>
                      <a:pt x="314" y="100"/>
                      <a:pt x="314" y="79"/>
                    </a:cubicBezTo>
                    <a:cubicBezTo>
                      <a:pt x="314" y="35"/>
                      <a:pt x="282" y="0"/>
                      <a:pt x="212" y="0"/>
                    </a:cubicBezTo>
                    <a:cubicBezTo>
                      <a:pt x="106" y="0"/>
                      <a:pt x="0" y="94"/>
                      <a:pt x="0" y="249"/>
                    </a:cubicBezTo>
                    <a:cubicBezTo>
                      <a:pt x="0" y="434"/>
                      <a:pt x="88" y="490"/>
                      <a:pt x="167" y="490"/>
                    </a:cubicBezTo>
                    <a:cubicBezTo>
                      <a:pt x="256" y="490"/>
                      <a:pt x="332" y="426"/>
                      <a:pt x="332" y="329"/>
                    </a:cubicBezTo>
                    <a:cubicBezTo>
                      <a:pt x="332" y="238"/>
                      <a:pt x="261" y="170"/>
                      <a:pt x="176" y="170"/>
                    </a:cubicBezTo>
                    <a:cubicBezTo>
                      <a:pt x="118" y="170"/>
                      <a:pt x="85" y="208"/>
                      <a:pt x="71" y="241"/>
                    </a:cubicBezTo>
                    <a:moveTo>
                      <a:pt x="167" y="470"/>
                    </a:moveTo>
                    <a:cubicBezTo>
                      <a:pt x="132" y="470"/>
                      <a:pt x="103" y="446"/>
                      <a:pt x="88" y="417"/>
                    </a:cubicBezTo>
                    <a:cubicBezTo>
                      <a:pt x="79" y="393"/>
                      <a:pt x="73" y="358"/>
                      <a:pt x="73" y="314"/>
                    </a:cubicBezTo>
                    <a:cubicBezTo>
                      <a:pt x="73" y="247"/>
                      <a:pt x="115" y="191"/>
                      <a:pt x="173" y="191"/>
                    </a:cubicBezTo>
                    <a:cubicBezTo>
                      <a:pt x="206" y="191"/>
                      <a:pt x="229" y="205"/>
                      <a:pt x="247" y="232"/>
                    </a:cubicBezTo>
                    <a:cubicBezTo>
                      <a:pt x="264" y="258"/>
                      <a:pt x="264" y="288"/>
                      <a:pt x="264" y="329"/>
                    </a:cubicBezTo>
                    <a:cubicBezTo>
                      <a:pt x="264" y="370"/>
                      <a:pt x="264" y="402"/>
                      <a:pt x="244" y="429"/>
                    </a:cubicBezTo>
                    <a:cubicBezTo>
                      <a:pt x="226" y="455"/>
                      <a:pt x="203" y="470"/>
                      <a:pt x="167" y="4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03" name=""/>
              <p:cNvSpPr/>
              <p:nvPr/>
            </p:nvSpPr>
            <p:spPr>
              <a:xfrm>
                <a:off x="3839760" y="3517920"/>
                <a:ext cx="252720" cy="269280"/>
              </a:xfrm>
              <a:custGeom>
                <a:avLst/>
                <a:gdLst/>
                <a:ahLst/>
                <a:rect l="0" t="0" r="r" b="b"/>
                <a:pathLst>
                  <a:path w="702" h="748">
                    <a:moveTo>
                      <a:pt x="555" y="660"/>
                    </a:moveTo>
                    <a:cubicBezTo>
                      <a:pt x="570" y="684"/>
                      <a:pt x="611" y="725"/>
                      <a:pt x="623" y="725"/>
                    </a:cubicBezTo>
                    <a:cubicBezTo>
                      <a:pt x="632" y="725"/>
                      <a:pt x="632" y="716"/>
                      <a:pt x="632" y="701"/>
                    </a:cubicBezTo>
                    <a:cubicBezTo>
                      <a:pt x="632" y="642"/>
                      <a:pt x="632" y="582"/>
                      <a:pt x="632" y="522"/>
                    </a:cubicBezTo>
                    <a:cubicBezTo>
                      <a:pt x="632" y="481"/>
                      <a:pt x="635" y="475"/>
                      <a:pt x="702" y="475"/>
                    </a:cubicBezTo>
                    <a:cubicBezTo>
                      <a:pt x="702" y="466"/>
                      <a:pt x="702" y="456"/>
                      <a:pt x="702" y="446"/>
                    </a:cubicBezTo>
                    <a:cubicBezTo>
                      <a:pt x="664" y="446"/>
                      <a:pt x="608" y="449"/>
                      <a:pt x="576" y="449"/>
                    </a:cubicBezTo>
                    <a:cubicBezTo>
                      <a:pt x="535" y="449"/>
                      <a:pt x="447" y="449"/>
                      <a:pt x="411" y="446"/>
                    </a:cubicBezTo>
                    <a:cubicBezTo>
                      <a:pt x="411" y="456"/>
                      <a:pt x="411" y="466"/>
                      <a:pt x="411" y="475"/>
                    </a:cubicBezTo>
                    <a:cubicBezTo>
                      <a:pt x="422" y="475"/>
                      <a:pt x="433" y="475"/>
                      <a:pt x="444" y="475"/>
                    </a:cubicBezTo>
                    <a:cubicBezTo>
                      <a:pt x="535" y="475"/>
                      <a:pt x="538" y="487"/>
                      <a:pt x="538" y="525"/>
                    </a:cubicBezTo>
                    <a:cubicBezTo>
                      <a:pt x="538" y="548"/>
                      <a:pt x="538" y="570"/>
                      <a:pt x="538" y="593"/>
                    </a:cubicBezTo>
                    <a:cubicBezTo>
                      <a:pt x="538" y="707"/>
                      <a:pt x="408" y="716"/>
                      <a:pt x="379" y="716"/>
                    </a:cubicBezTo>
                    <a:cubicBezTo>
                      <a:pt x="311" y="716"/>
                      <a:pt x="109" y="681"/>
                      <a:pt x="109" y="373"/>
                    </a:cubicBezTo>
                    <a:cubicBezTo>
                      <a:pt x="109" y="68"/>
                      <a:pt x="311" y="32"/>
                      <a:pt x="373" y="32"/>
                    </a:cubicBezTo>
                    <a:cubicBezTo>
                      <a:pt x="482" y="32"/>
                      <a:pt x="576" y="126"/>
                      <a:pt x="596" y="276"/>
                    </a:cubicBezTo>
                    <a:cubicBezTo>
                      <a:pt x="599" y="291"/>
                      <a:pt x="599" y="294"/>
                      <a:pt x="614" y="294"/>
                    </a:cubicBezTo>
                    <a:cubicBezTo>
                      <a:pt x="632" y="294"/>
                      <a:pt x="632" y="291"/>
                      <a:pt x="632" y="270"/>
                    </a:cubicBezTo>
                    <a:cubicBezTo>
                      <a:pt x="632" y="189"/>
                      <a:pt x="632" y="108"/>
                      <a:pt x="632" y="26"/>
                    </a:cubicBezTo>
                    <a:cubicBezTo>
                      <a:pt x="632" y="9"/>
                      <a:pt x="632" y="0"/>
                      <a:pt x="620" y="0"/>
                    </a:cubicBezTo>
                    <a:cubicBezTo>
                      <a:pt x="614" y="0"/>
                      <a:pt x="611" y="0"/>
                      <a:pt x="602" y="12"/>
                    </a:cubicBezTo>
                    <a:cubicBezTo>
                      <a:pt x="586" y="37"/>
                      <a:pt x="569" y="63"/>
                      <a:pt x="552" y="88"/>
                    </a:cubicBezTo>
                    <a:cubicBezTo>
                      <a:pt x="517" y="56"/>
                      <a:pt x="461" y="0"/>
                      <a:pt x="361" y="0"/>
                    </a:cubicBezTo>
                    <a:cubicBezTo>
                      <a:pt x="167" y="0"/>
                      <a:pt x="0" y="163"/>
                      <a:pt x="0" y="373"/>
                    </a:cubicBezTo>
                    <a:cubicBezTo>
                      <a:pt x="0" y="583"/>
                      <a:pt x="167" y="748"/>
                      <a:pt x="361" y="748"/>
                    </a:cubicBezTo>
                    <a:cubicBezTo>
                      <a:pt x="438" y="748"/>
                      <a:pt x="520" y="722"/>
                      <a:pt x="555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04" name=""/>
              <p:cNvSpPr/>
              <p:nvPr/>
            </p:nvSpPr>
            <p:spPr>
              <a:xfrm>
                <a:off x="4131720" y="3501000"/>
                <a:ext cx="144000" cy="370800"/>
              </a:xfrm>
              <a:custGeom>
                <a:avLst/>
                <a:gdLst/>
                <a:ahLst/>
                <a:rect l="0" t="0" r="r" b="b"/>
                <a:pathLst>
                  <a:path w="400" h="1030">
                    <a:moveTo>
                      <a:pt x="397" y="41"/>
                    </a:moveTo>
                    <a:cubicBezTo>
                      <a:pt x="400" y="26"/>
                      <a:pt x="400" y="23"/>
                      <a:pt x="400" y="21"/>
                    </a:cubicBezTo>
                    <a:cubicBezTo>
                      <a:pt x="400" y="12"/>
                      <a:pt x="391" y="0"/>
                      <a:pt x="379" y="0"/>
                    </a:cubicBezTo>
                    <a:cubicBezTo>
                      <a:pt x="373" y="0"/>
                      <a:pt x="364" y="3"/>
                      <a:pt x="361" y="12"/>
                    </a:cubicBezTo>
                    <a:cubicBezTo>
                      <a:pt x="242" y="338"/>
                      <a:pt x="122" y="663"/>
                      <a:pt x="3" y="989"/>
                    </a:cubicBezTo>
                    <a:cubicBezTo>
                      <a:pt x="0" y="1004"/>
                      <a:pt x="0" y="1007"/>
                      <a:pt x="0" y="1010"/>
                    </a:cubicBezTo>
                    <a:cubicBezTo>
                      <a:pt x="0" y="1021"/>
                      <a:pt x="9" y="1030"/>
                      <a:pt x="21" y="1030"/>
                    </a:cubicBezTo>
                    <a:cubicBezTo>
                      <a:pt x="32" y="1030"/>
                      <a:pt x="35" y="1021"/>
                      <a:pt x="41" y="1004"/>
                    </a:cubicBezTo>
                    <a:cubicBezTo>
                      <a:pt x="160" y="683"/>
                      <a:pt x="278" y="362"/>
                      <a:pt x="397" y="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05" name=""/>
              <p:cNvSpPr/>
              <p:nvPr/>
            </p:nvSpPr>
            <p:spPr>
              <a:xfrm>
                <a:off x="4329360" y="3532680"/>
                <a:ext cx="122760" cy="246240"/>
              </a:xfrm>
              <a:custGeom>
                <a:avLst/>
                <a:gdLst/>
                <a:ahLst/>
                <a:rect l="0" t="0" r="r" b="b"/>
                <a:pathLst>
                  <a:path w="341" h="684">
                    <a:moveTo>
                      <a:pt x="212" y="26"/>
                    </a:moveTo>
                    <a:cubicBezTo>
                      <a:pt x="212" y="3"/>
                      <a:pt x="212" y="0"/>
                      <a:pt x="188" y="0"/>
                    </a:cubicBezTo>
                    <a:cubicBezTo>
                      <a:pt x="123" y="65"/>
                      <a:pt x="35" y="65"/>
                      <a:pt x="0" y="65"/>
                    </a:cubicBezTo>
                    <a:cubicBezTo>
                      <a:pt x="0" y="75"/>
                      <a:pt x="0" y="86"/>
                      <a:pt x="0" y="97"/>
                    </a:cubicBezTo>
                    <a:cubicBezTo>
                      <a:pt x="21" y="97"/>
                      <a:pt x="82" y="97"/>
                      <a:pt x="135" y="70"/>
                    </a:cubicBezTo>
                    <a:cubicBezTo>
                      <a:pt x="135" y="249"/>
                      <a:pt x="135" y="427"/>
                      <a:pt x="135" y="605"/>
                    </a:cubicBezTo>
                    <a:cubicBezTo>
                      <a:pt x="135" y="640"/>
                      <a:pt x="132" y="652"/>
                      <a:pt x="41" y="652"/>
                    </a:cubicBezTo>
                    <a:cubicBezTo>
                      <a:pt x="29" y="652"/>
                      <a:pt x="18" y="652"/>
                      <a:pt x="6" y="652"/>
                    </a:cubicBezTo>
                    <a:cubicBezTo>
                      <a:pt x="6" y="662"/>
                      <a:pt x="6" y="673"/>
                      <a:pt x="6" y="684"/>
                    </a:cubicBezTo>
                    <a:cubicBezTo>
                      <a:pt x="44" y="681"/>
                      <a:pt x="132" y="681"/>
                      <a:pt x="173" y="681"/>
                    </a:cubicBezTo>
                    <a:cubicBezTo>
                      <a:pt x="214" y="681"/>
                      <a:pt x="306" y="681"/>
                      <a:pt x="341" y="684"/>
                    </a:cubicBezTo>
                    <a:cubicBezTo>
                      <a:pt x="341" y="673"/>
                      <a:pt x="341" y="662"/>
                      <a:pt x="341" y="652"/>
                    </a:cubicBezTo>
                    <a:cubicBezTo>
                      <a:pt x="330" y="652"/>
                      <a:pt x="319" y="652"/>
                      <a:pt x="308" y="652"/>
                    </a:cubicBezTo>
                    <a:cubicBezTo>
                      <a:pt x="214" y="652"/>
                      <a:pt x="212" y="640"/>
                      <a:pt x="212" y="605"/>
                    </a:cubicBezTo>
                    <a:cubicBezTo>
                      <a:pt x="212" y="412"/>
                      <a:pt x="212" y="219"/>
                      <a:pt x="212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06" name=""/>
              <p:cNvSpPr/>
              <p:nvPr/>
            </p:nvSpPr>
            <p:spPr>
              <a:xfrm>
                <a:off x="4496760" y="3532680"/>
                <a:ext cx="156600" cy="254520"/>
              </a:xfrm>
              <a:custGeom>
                <a:avLst/>
                <a:gdLst/>
                <a:ahLst/>
                <a:rect l="0" t="0" r="r" b="b"/>
                <a:pathLst>
                  <a:path w="435" h="707">
                    <a:moveTo>
                      <a:pt x="435" y="355"/>
                    </a:moveTo>
                    <a:cubicBezTo>
                      <a:pt x="435" y="273"/>
                      <a:pt x="432" y="191"/>
                      <a:pt x="394" y="114"/>
                    </a:cubicBezTo>
                    <a:cubicBezTo>
                      <a:pt x="347" y="15"/>
                      <a:pt x="261" y="0"/>
                      <a:pt x="220" y="0"/>
                    </a:cubicBezTo>
                    <a:cubicBezTo>
                      <a:pt x="156" y="0"/>
                      <a:pt x="82" y="26"/>
                      <a:pt x="38" y="123"/>
                    </a:cubicBezTo>
                    <a:cubicBezTo>
                      <a:pt x="6" y="194"/>
                      <a:pt x="0" y="273"/>
                      <a:pt x="0" y="355"/>
                    </a:cubicBezTo>
                    <a:cubicBezTo>
                      <a:pt x="0" y="431"/>
                      <a:pt x="6" y="525"/>
                      <a:pt x="47" y="605"/>
                    </a:cubicBezTo>
                    <a:cubicBezTo>
                      <a:pt x="91" y="687"/>
                      <a:pt x="167" y="707"/>
                      <a:pt x="217" y="707"/>
                    </a:cubicBezTo>
                    <a:cubicBezTo>
                      <a:pt x="273" y="707"/>
                      <a:pt x="353" y="687"/>
                      <a:pt x="397" y="587"/>
                    </a:cubicBezTo>
                    <a:cubicBezTo>
                      <a:pt x="432" y="517"/>
                      <a:pt x="435" y="437"/>
                      <a:pt x="435" y="355"/>
                    </a:cubicBezTo>
                    <a:moveTo>
                      <a:pt x="217" y="684"/>
                    </a:moveTo>
                    <a:cubicBezTo>
                      <a:pt x="176" y="684"/>
                      <a:pt x="118" y="657"/>
                      <a:pt x="97" y="561"/>
                    </a:cubicBezTo>
                    <a:cubicBezTo>
                      <a:pt x="88" y="499"/>
                      <a:pt x="88" y="405"/>
                      <a:pt x="88" y="343"/>
                    </a:cubicBezTo>
                    <a:cubicBezTo>
                      <a:pt x="88" y="276"/>
                      <a:pt x="88" y="208"/>
                      <a:pt x="94" y="153"/>
                    </a:cubicBezTo>
                    <a:cubicBezTo>
                      <a:pt x="115" y="32"/>
                      <a:pt x="191" y="23"/>
                      <a:pt x="217" y="23"/>
                    </a:cubicBezTo>
                    <a:cubicBezTo>
                      <a:pt x="253" y="23"/>
                      <a:pt x="320" y="41"/>
                      <a:pt x="341" y="144"/>
                    </a:cubicBezTo>
                    <a:cubicBezTo>
                      <a:pt x="350" y="200"/>
                      <a:pt x="350" y="279"/>
                      <a:pt x="350" y="343"/>
                    </a:cubicBezTo>
                    <a:cubicBezTo>
                      <a:pt x="350" y="420"/>
                      <a:pt x="350" y="490"/>
                      <a:pt x="338" y="555"/>
                    </a:cubicBezTo>
                    <a:cubicBezTo>
                      <a:pt x="323" y="655"/>
                      <a:pt x="264" y="684"/>
                      <a:pt x="217" y="6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07" name=""/>
              <p:cNvSpPr/>
              <p:nvPr/>
            </p:nvSpPr>
            <p:spPr>
              <a:xfrm>
                <a:off x="4678560" y="3451320"/>
                <a:ext cx="127080" cy="175320"/>
              </a:xfrm>
              <a:custGeom>
                <a:avLst/>
                <a:gdLst/>
                <a:ahLst/>
                <a:rect l="0" t="0" r="r" b="b"/>
                <a:pathLst>
                  <a:path w="353" h="487">
                    <a:moveTo>
                      <a:pt x="353" y="367"/>
                    </a:moveTo>
                    <a:cubicBezTo>
                      <a:pt x="353" y="358"/>
                      <a:pt x="353" y="349"/>
                      <a:pt x="353" y="340"/>
                    </a:cubicBezTo>
                    <a:cubicBezTo>
                      <a:pt x="326" y="340"/>
                      <a:pt x="300" y="340"/>
                      <a:pt x="273" y="340"/>
                    </a:cubicBezTo>
                    <a:cubicBezTo>
                      <a:pt x="273" y="234"/>
                      <a:pt x="273" y="127"/>
                      <a:pt x="273" y="21"/>
                    </a:cubicBezTo>
                    <a:cubicBezTo>
                      <a:pt x="273" y="6"/>
                      <a:pt x="273" y="0"/>
                      <a:pt x="259" y="0"/>
                    </a:cubicBezTo>
                    <a:cubicBezTo>
                      <a:pt x="250" y="0"/>
                      <a:pt x="247" y="0"/>
                      <a:pt x="238" y="12"/>
                    </a:cubicBezTo>
                    <a:cubicBezTo>
                      <a:pt x="159" y="121"/>
                      <a:pt x="79" y="231"/>
                      <a:pt x="0" y="340"/>
                    </a:cubicBezTo>
                    <a:cubicBezTo>
                      <a:pt x="0" y="349"/>
                      <a:pt x="0" y="358"/>
                      <a:pt x="0" y="367"/>
                    </a:cubicBezTo>
                    <a:cubicBezTo>
                      <a:pt x="71" y="367"/>
                      <a:pt x="141" y="367"/>
                      <a:pt x="212" y="367"/>
                    </a:cubicBezTo>
                    <a:cubicBezTo>
                      <a:pt x="212" y="386"/>
                      <a:pt x="212" y="406"/>
                      <a:pt x="212" y="426"/>
                    </a:cubicBezTo>
                    <a:cubicBezTo>
                      <a:pt x="212" y="452"/>
                      <a:pt x="212" y="461"/>
                      <a:pt x="153" y="461"/>
                    </a:cubicBezTo>
                    <a:cubicBezTo>
                      <a:pt x="147" y="461"/>
                      <a:pt x="141" y="461"/>
                      <a:pt x="135" y="461"/>
                    </a:cubicBezTo>
                    <a:cubicBezTo>
                      <a:pt x="135" y="470"/>
                      <a:pt x="135" y="478"/>
                      <a:pt x="135" y="487"/>
                    </a:cubicBezTo>
                    <a:cubicBezTo>
                      <a:pt x="170" y="484"/>
                      <a:pt x="217" y="484"/>
                      <a:pt x="244" y="484"/>
                    </a:cubicBezTo>
                    <a:cubicBezTo>
                      <a:pt x="270" y="484"/>
                      <a:pt x="314" y="484"/>
                      <a:pt x="353" y="487"/>
                    </a:cubicBezTo>
                    <a:cubicBezTo>
                      <a:pt x="353" y="478"/>
                      <a:pt x="353" y="470"/>
                      <a:pt x="353" y="461"/>
                    </a:cubicBezTo>
                    <a:cubicBezTo>
                      <a:pt x="346" y="461"/>
                      <a:pt x="339" y="461"/>
                      <a:pt x="332" y="461"/>
                    </a:cubicBezTo>
                    <a:cubicBezTo>
                      <a:pt x="273" y="461"/>
                      <a:pt x="273" y="452"/>
                      <a:pt x="273" y="426"/>
                    </a:cubicBezTo>
                    <a:cubicBezTo>
                      <a:pt x="273" y="406"/>
                      <a:pt x="273" y="386"/>
                      <a:pt x="273" y="367"/>
                    </a:cubicBezTo>
                    <a:cubicBezTo>
                      <a:pt x="300" y="367"/>
                      <a:pt x="326" y="367"/>
                      <a:pt x="353" y="367"/>
                    </a:cubicBezTo>
                    <a:moveTo>
                      <a:pt x="217" y="79"/>
                    </a:moveTo>
                    <a:cubicBezTo>
                      <a:pt x="217" y="166"/>
                      <a:pt x="217" y="253"/>
                      <a:pt x="217" y="340"/>
                    </a:cubicBezTo>
                    <a:cubicBezTo>
                      <a:pt x="154" y="340"/>
                      <a:pt x="90" y="340"/>
                      <a:pt x="26" y="340"/>
                    </a:cubicBezTo>
                    <a:cubicBezTo>
                      <a:pt x="90" y="253"/>
                      <a:pt x="154" y="166"/>
                      <a:pt x="217" y="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08" name=""/>
              <p:cNvSpPr/>
              <p:nvPr/>
            </p:nvSpPr>
            <p:spPr>
              <a:xfrm>
                <a:off x="4971600" y="3612960"/>
                <a:ext cx="141840" cy="170280"/>
              </a:xfrm>
              <a:custGeom>
                <a:avLst/>
                <a:gdLst/>
                <a:ahLst/>
                <a:rect l="0" t="0" r="r" b="b"/>
                <a:pathLst>
                  <a:path w="394" h="473">
                    <a:moveTo>
                      <a:pt x="85" y="238"/>
                    </a:moveTo>
                    <a:cubicBezTo>
                      <a:pt x="85" y="70"/>
                      <a:pt x="170" y="26"/>
                      <a:pt x="226" y="26"/>
                    </a:cubicBezTo>
                    <a:cubicBezTo>
                      <a:pt x="235" y="26"/>
                      <a:pt x="300" y="26"/>
                      <a:pt x="335" y="65"/>
                    </a:cubicBezTo>
                    <a:cubicBezTo>
                      <a:pt x="294" y="68"/>
                      <a:pt x="288" y="100"/>
                      <a:pt x="288" y="112"/>
                    </a:cubicBezTo>
                    <a:cubicBezTo>
                      <a:pt x="288" y="138"/>
                      <a:pt x="306" y="158"/>
                      <a:pt x="335" y="158"/>
                    </a:cubicBezTo>
                    <a:cubicBezTo>
                      <a:pt x="361" y="158"/>
                      <a:pt x="382" y="141"/>
                      <a:pt x="382" y="112"/>
                    </a:cubicBezTo>
                    <a:cubicBezTo>
                      <a:pt x="382" y="41"/>
                      <a:pt x="303" y="0"/>
                      <a:pt x="223" y="0"/>
                    </a:cubicBezTo>
                    <a:cubicBezTo>
                      <a:pt x="94" y="0"/>
                      <a:pt x="0" y="112"/>
                      <a:pt x="0" y="241"/>
                    </a:cubicBezTo>
                    <a:cubicBezTo>
                      <a:pt x="0" y="370"/>
                      <a:pt x="103" y="473"/>
                      <a:pt x="223" y="473"/>
                    </a:cubicBezTo>
                    <a:cubicBezTo>
                      <a:pt x="361" y="473"/>
                      <a:pt x="394" y="351"/>
                      <a:pt x="394" y="340"/>
                    </a:cubicBezTo>
                    <a:cubicBezTo>
                      <a:pt x="394" y="330"/>
                      <a:pt x="382" y="329"/>
                      <a:pt x="379" y="329"/>
                    </a:cubicBezTo>
                    <a:cubicBezTo>
                      <a:pt x="370" y="329"/>
                      <a:pt x="367" y="332"/>
                      <a:pt x="367" y="340"/>
                    </a:cubicBezTo>
                    <a:cubicBezTo>
                      <a:pt x="338" y="434"/>
                      <a:pt x="270" y="446"/>
                      <a:pt x="232" y="446"/>
                    </a:cubicBezTo>
                    <a:cubicBezTo>
                      <a:pt x="176" y="446"/>
                      <a:pt x="85" y="402"/>
                      <a:pt x="85" y="2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09" name=""/>
              <p:cNvSpPr/>
              <p:nvPr/>
            </p:nvSpPr>
            <p:spPr>
              <a:xfrm>
                <a:off x="5135400" y="3615120"/>
                <a:ext cx="290880" cy="163800"/>
              </a:xfrm>
              <a:custGeom>
                <a:avLst/>
                <a:gdLst/>
                <a:ahLst/>
                <a:rect l="0" t="0" r="r" b="b"/>
                <a:pathLst>
                  <a:path w="808" h="455">
                    <a:moveTo>
                      <a:pt x="82" y="103"/>
                    </a:moveTo>
                    <a:cubicBezTo>
                      <a:pt x="82" y="195"/>
                      <a:pt x="82" y="287"/>
                      <a:pt x="82" y="379"/>
                    </a:cubicBezTo>
                    <a:cubicBezTo>
                      <a:pt x="82" y="423"/>
                      <a:pt x="71" y="423"/>
                      <a:pt x="0" y="423"/>
                    </a:cubicBezTo>
                    <a:cubicBezTo>
                      <a:pt x="0" y="433"/>
                      <a:pt x="0" y="444"/>
                      <a:pt x="0" y="455"/>
                    </a:cubicBezTo>
                    <a:cubicBezTo>
                      <a:pt x="38" y="455"/>
                      <a:pt x="91" y="452"/>
                      <a:pt x="118" y="452"/>
                    </a:cubicBezTo>
                    <a:cubicBezTo>
                      <a:pt x="144" y="452"/>
                      <a:pt x="200" y="455"/>
                      <a:pt x="232" y="455"/>
                    </a:cubicBezTo>
                    <a:cubicBezTo>
                      <a:pt x="232" y="444"/>
                      <a:pt x="232" y="433"/>
                      <a:pt x="232" y="423"/>
                    </a:cubicBezTo>
                    <a:cubicBezTo>
                      <a:pt x="165" y="423"/>
                      <a:pt x="153" y="423"/>
                      <a:pt x="153" y="379"/>
                    </a:cubicBezTo>
                    <a:cubicBezTo>
                      <a:pt x="153" y="315"/>
                      <a:pt x="153" y="251"/>
                      <a:pt x="153" y="188"/>
                    </a:cubicBezTo>
                    <a:cubicBezTo>
                      <a:pt x="153" y="82"/>
                      <a:pt x="226" y="23"/>
                      <a:pt x="291" y="23"/>
                    </a:cubicBezTo>
                    <a:cubicBezTo>
                      <a:pt x="358" y="23"/>
                      <a:pt x="367" y="79"/>
                      <a:pt x="367" y="138"/>
                    </a:cubicBezTo>
                    <a:cubicBezTo>
                      <a:pt x="367" y="218"/>
                      <a:pt x="367" y="298"/>
                      <a:pt x="367" y="379"/>
                    </a:cubicBezTo>
                    <a:cubicBezTo>
                      <a:pt x="367" y="423"/>
                      <a:pt x="358" y="423"/>
                      <a:pt x="288" y="423"/>
                    </a:cubicBezTo>
                    <a:cubicBezTo>
                      <a:pt x="288" y="433"/>
                      <a:pt x="288" y="444"/>
                      <a:pt x="288" y="455"/>
                    </a:cubicBezTo>
                    <a:cubicBezTo>
                      <a:pt x="323" y="455"/>
                      <a:pt x="376" y="452"/>
                      <a:pt x="405" y="452"/>
                    </a:cubicBezTo>
                    <a:cubicBezTo>
                      <a:pt x="432" y="452"/>
                      <a:pt x="485" y="455"/>
                      <a:pt x="520" y="455"/>
                    </a:cubicBezTo>
                    <a:cubicBezTo>
                      <a:pt x="520" y="444"/>
                      <a:pt x="520" y="433"/>
                      <a:pt x="520" y="423"/>
                    </a:cubicBezTo>
                    <a:cubicBezTo>
                      <a:pt x="452" y="423"/>
                      <a:pt x="441" y="423"/>
                      <a:pt x="441" y="379"/>
                    </a:cubicBezTo>
                    <a:cubicBezTo>
                      <a:pt x="441" y="315"/>
                      <a:pt x="441" y="251"/>
                      <a:pt x="441" y="188"/>
                    </a:cubicBezTo>
                    <a:cubicBezTo>
                      <a:pt x="441" y="82"/>
                      <a:pt x="514" y="23"/>
                      <a:pt x="579" y="23"/>
                    </a:cubicBezTo>
                    <a:cubicBezTo>
                      <a:pt x="643" y="23"/>
                      <a:pt x="655" y="79"/>
                      <a:pt x="655" y="138"/>
                    </a:cubicBezTo>
                    <a:cubicBezTo>
                      <a:pt x="655" y="218"/>
                      <a:pt x="655" y="298"/>
                      <a:pt x="655" y="379"/>
                    </a:cubicBezTo>
                    <a:cubicBezTo>
                      <a:pt x="655" y="423"/>
                      <a:pt x="643" y="423"/>
                      <a:pt x="576" y="423"/>
                    </a:cubicBezTo>
                    <a:cubicBezTo>
                      <a:pt x="576" y="433"/>
                      <a:pt x="576" y="444"/>
                      <a:pt x="576" y="455"/>
                    </a:cubicBezTo>
                    <a:cubicBezTo>
                      <a:pt x="611" y="455"/>
                      <a:pt x="664" y="452"/>
                      <a:pt x="690" y="452"/>
                    </a:cubicBezTo>
                    <a:cubicBezTo>
                      <a:pt x="720" y="452"/>
                      <a:pt x="773" y="455"/>
                      <a:pt x="808" y="455"/>
                    </a:cubicBezTo>
                    <a:cubicBezTo>
                      <a:pt x="808" y="444"/>
                      <a:pt x="808" y="433"/>
                      <a:pt x="808" y="423"/>
                    </a:cubicBezTo>
                    <a:cubicBezTo>
                      <a:pt x="755" y="423"/>
                      <a:pt x="729" y="423"/>
                      <a:pt x="726" y="393"/>
                    </a:cubicBezTo>
                    <a:cubicBezTo>
                      <a:pt x="726" y="328"/>
                      <a:pt x="726" y="262"/>
                      <a:pt x="726" y="197"/>
                    </a:cubicBezTo>
                    <a:cubicBezTo>
                      <a:pt x="726" y="109"/>
                      <a:pt x="726" y="76"/>
                      <a:pt x="693" y="38"/>
                    </a:cubicBezTo>
                    <a:cubicBezTo>
                      <a:pt x="682" y="21"/>
                      <a:pt x="646" y="0"/>
                      <a:pt x="588" y="0"/>
                    </a:cubicBezTo>
                    <a:cubicBezTo>
                      <a:pt x="499" y="0"/>
                      <a:pt x="455" y="62"/>
                      <a:pt x="438" y="103"/>
                    </a:cubicBezTo>
                    <a:cubicBezTo>
                      <a:pt x="423" y="12"/>
                      <a:pt x="347" y="0"/>
                      <a:pt x="300" y="0"/>
                    </a:cubicBezTo>
                    <a:cubicBezTo>
                      <a:pt x="223" y="0"/>
                      <a:pt x="176" y="44"/>
                      <a:pt x="147" y="109"/>
                    </a:cubicBezTo>
                    <a:cubicBezTo>
                      <a:pt x="147" y="72"/>
                      <a:pt x="147" y="36"/>
                      <a:pt x="147" y="0"/>
                    </a:cubicBezTo>
                    <a:cubicBezTo>
                      <a:pt x="98" y="4"/>
                      <a:pt x="49" y="8"/>
                      <a:pt x="0" y="12"/>
                    </a:cubicBezTo>
                    <a:cubicBezTo>
                      <a:pt x="0" y="23"/>
                      <a:pt x="0" y="33"/>
                      <a:pt x="0" y="44"/>
                    </a:cubicBezTo>
                    <a:cubicBezTo>
                      <a:pt x="73" y="44"/>
                      <a:pt x="82" y="50"/>
                      <a:pt x="82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610" name=""/>
          <p:cNvGrpSpPr/>
          <p:nvPr/>
        </p:nvGrpSpPr>
        <p:grpSpPr>
          <a:xfrm>
            <a:off x="2833920" y="4511880"/>
            <a:ext cx="2724840" cy="347400"/>
            <a:chOff x="2833920" y="4511880"/>
            <a:chExt cx="2724840" cy="347400"/>
          </a:xfrm>
        </p:grpSpPr>
        <p:grpSp>
          <p:nvGrpSpPr>
            <p:cNvPr id="1611" name=""/>
            <p:cNvGrpSpPr/>
            <p:nvPr/>
          </p:nvGrpSpPr>
          <p:grpSpPr>
            <a:xfrm>
              <a:off x="2833920" y="4511880"/>
              <a:ext cx="2724840" cy="347400"/>
              <a:chOff x="2833920" y="4511880"/>
              <a:chExt cx="2724840" cy="347400"/>
            </a:xfrm>
          </p:grpSpPr>
          <p:sp>
            <p:nvSpPr>
              <p:cNvPr id="1612" name=""/>
              <p:cNvSpPr/>
              <p:nvPr/>
            </p:nvSpPr>
            <p:spPr>
              <a:xfrm>
                <a:off x="2853360" y="4531320"/>
                <a:ext cx="2685960" cy="308520"/>
              </a:xfrm>
              <a:custGeom>
                <a:avLst/>
                <a:gdLst/>
                <a:ahLst/>
                <a:rect l="0" t="0" r="r" b="b"/>
                <a:pathLst>
                  <a:path w="7461" h="857">
                    <a:moveTo>
                      <a:pt x="0" y="0"/>
                    </a:moveTo>
                    <a:cubicBezTo>
                      <a:pt x="2487" y="0"/>
                      <a:pt x="4974" y="0"/>
                      <a:pt x="7461" y="0"/>
                    </a:cubicBezTo>
                    <a:cubicBezTo>
                      <a:pt x="7461" y="286"/>
                      <a:pt x="7461" y="572"/>
                      <a:pt x="7461" y="857"/>
                    </a:cubicBezTo>
                    <a:cubicBezTo>
                      <a:pt x="4974" y="857"/>
                      <a:pt x="2487" y="857"/>
                      <a:pt x="0" y="857"/>
                    </a:cubicBezTo>
                    <a:cubicBezTo>
                      <a:pt x="0" y="572"/>
                      <a:pt x="0" y="28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13" name=""/>
              <p:cNvSpPr/>
              <p:nvPr/>
            </p:nvSpPr>
            <p:spPr>
              <a:xfrm>
                <a:off x="2833920" y="4600080"/>
                <a:ext cx="156960" cy="259200"/>
              </a:xfrm>
              <a:custGeom>
                <a:avLst/>
                <a:gdLst/>
                <a:ahLst/>
                <a:rect l="0" t="0" r="r" b="b"/>
                <a:pathLst>
                  <a:path w="436" h="720">
                    <a:moveTo>
                      <a:pt x="96" y="356"/>
                    </a:moveTo>
                    <a:cubicBezTo>
                      <a:pt x="96" y="347"/>
                      <a:pt x="96" y="338"/>
                      <a:pt x="96" y="329"/>
                    </a:cubicBezTo>
                    <a:cubicBezTo>
                      <a:pt x="96" y="66"/>
                      <a:pt x="224" y="27"/>
                      <a:pt x="278" y="27"/>
                    </a:cubicBezTo>
                    <a:cubicBezTo>
                      <a:pt x="305" y="27"/>
                      <a:pt x="346" y="33"/>
                      <a:pt x="370" y="69"/>
                    </a:cubicBezTo>
                    <a:cubicBezTo>
                      <a:pt x="355" y="69"/>
                      <a:pt x="314" y="69"/>
                      <a:pt x="314" y="117"/>
                    </a:cubicBezTo>
                    <a:cubicBezTo>
                      <a:pt x="314" y="149"/>
                      <a:pt x="338" y="164"/>
                      <a:pt x="361" y="164"/>
                    </a:cubicBezTo>
                    <a:cubicBezTo>
                      <a:pt x="376" y="164"/>
                      <a:pt x="409" y="155"/>
                      <a:pt x="409" y="114"/>
                    </a:cubicBezTo>
                    <a:cubicBezTo>
                      <a:pt x="409" y="51"/>
                      <a:pt x="364" y="0"/>
                      <a:pt x="275" y="0"/>
                    </a:cubicBezTo>
                    <a:cubicBezTo>
                      <a:pt x="140" y="0"/>
                      <a:pt x="0" y="134"/>
                      <a:pt x="0" y="367"/>
                    </a:cubicBezTo>
                    <a:cubicBezTo>
                      <a:pt x="0" y="645"/>
                      <a:pt x="122" y="720"/>
                      <a:pt x="218" y="720"/>
                    </a:cubicBezTo>
                    <a:cubicBezTo>
                      <a:pt x="335" y="720"/>
                      <a:pt x="436" y="621"/>
                      <a:pt x="436" y="484"/>
                    </a:cubicBezTo>
                    <a:cubicBezTo>
                      <a:pt x="436" y="350"/>
                      <a:pt x="344" y="251"/>
                      <a:pt x="227" y="251"/>
                    </a:cubicBezTo>
                    <a:cubicBezTo>
                      <a:pt x="155" y="251"/>
                      <a:pt x="116" y="305"/>
                      <a:pt x="96" y="356"/>
                    </a:cubicBezTo>
                    <a:moveTo>
                      <a:pt x="218" y="690"/>
                    </a:moveTo>
                    <a:cubicBezTo>
                      <a:pt x="152" y="690"/>
                      <a:pt x="122" y="627"/>
                      <a:pt x="116" y="612"/>
                    </a:cubicBezTo>
                    <a:cubicBezTo>
                      <a:pt x="96" y="565"/>
                      <a:pt x="96" y="481"/>
                      <a:pt x="96" y="460"/>
                    </a:cubicBezTo>
                    <a:cubicBezTo>
                      <a:pt x="96" y="379"/>
                      <a:pt x="131" y="275"/>
                      <a:pt x="224" y="275"/>
                    </a:cubicBezTo>
                    <a:cubicBezTo>
                      <a:pt x="242" y="275"/>
                      <a:pt x="290" y="275"/>
                      <a:pt x="323" y="341"/>
                    </a:cubicBezTo>
                    <a:cubicBezTo>
                      <a:pt x="341" y="379"/>
                      <a:pt x="341" y="430"/>
                      <a:pt x="341" y="484"/>
                    </a:cubicBezTo>
                    <a:cubicBezTo>
                      <a:pt x="341" y="532"/>
                      <a:pt x="341" y="586"/>
                      <a:pt x="323" y="621"/>
                    </a:cubicBezTo>
                    <a:cubicBezTo>
                      <a:pt x="293" y="684"/>
                      <a:pt x="245" y="690"/>
                      <a:pt x="218" y="6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14" name=""/>
              <p:cNvSpPr/>
              <p:nvPr/>
            </p:nvSpPr>
            <p:spPr>
              <a:xfrm>
                <a:off x="3146760" y="4665600"/>
                <a:ext cx="181800" cy="181800"/>
              </a:xfrm>
              <a:custGeom>
                <a:avLst/>
                <a:gdLst/>
                <a:ahLst/>
                <a:rect l="0" t="0" r="r" b="b"/>
                <a:pathLst>
                  <a:path w="505" h="505">
                    <a:moveTo>
                      <a:pt x="254" y="224"/>
                    </a:moveTo>
                    <a:cubicBezTo>
                      <a:pt x="183" y="154"/>
                      <a:pt x="113" y="85"/>
                      <a:pt x="42" y="15"/>
                    </a:cubicBezTo>
                    <a:cubicBezTo>
                      <a:pt x="30" y="3"/>
                      <a:pt x="27" y="0"/>
                      <a:pt x="21" y="0"/>
                    </a:cubicBezTo>
                    <a:cubicBezTo>
                      <a:pt x="9" y="0"/>
                      <a:pt x="0" y="12"/>
                      <a:pt x="0" y="21"/>
                    </a:cubicBezTo>
                    <a:cubicBezTo>
                      <a:pt x="0" y="30"/>
                      <a:pt x="0" y="33"/>
                      <a:pt x="12" y="42"/>
                    </a:cubicBezTo>
                    <a:cubicBezTo>
                      <a:pt x="82" y="113"/>
                      <a:pt x="151" y="183"/>
                      <a:pt x="221" y="254"/>
                    </a:cubicBezTo>
                    <a:cubicBezTo>
                      <a:pt x="151" y="324"/>
                      <a:pt x="82" y="393"/>
                      <a:pt x="12" y="463"/>
                    </a:cubicBezTo>
                    <a:cubicBezTo>
                      <a:pt x="0" y="475"/>
                      <a:pt x="0" y="478"/>
                      <a:pt x="0" y="484"/>
                    </a:cubicBezTo>
                    <a:cubicBezTo>
                      <a:pt x="0" y="496"/>
                      <a:pt x="9" y="505"/>
                      <a:pt x="21" y="505"/>
                    </a:cubicBezTo>
                    <a:cubicBezTo>
                      <a:pt x="27" y="505"/>
                      <a:pt x="30" y="502"/>
                      <a:pt x="42" y="490"/>
                    </a:cubicBezTo>
                    <a:cubicBezTo>
                      <a:pt x="112" y="421"/>
                      <a:pt x="181" y="353"/>
                      <a:pt x="251" y="284"/>
                    </a:cubicBezTo>
                    <a:cubicBezTo>
                      <a:pt x="324" y="356"/>
                      <a:pt x="396" y="427"/>
                      <a:pt x="469" y="499"/>
                    </a:cubicBezTo>
                    <a:cubicBezTo>
                      <a:pt x="472" y="499"/>
                      <a:pt x="478" y="505"/>
                      <a:pt x="484" y="505"/>
                    </a:cubicBezTo>
                    <a:cubicBezTo>
                      <a:pt x="499" y="505"/>
                      <a:pt x="505" y="496"/>
                      <a:pt x="505" y="484"/>
                    </a:cubicBezTo>
                    <a:cubicBezTo>
                      <a:pt x="505" y="481"/>
                      <a:pt x="505" y="478"/>
                      <a:pt x="502" y="472"/>
                    </a:cubicBezTo>
                    <a:cubicBezTo>
                      <a:pt x="428" y="399"/>
                      <a:pt x="335" y="308"/>
                      <a:pt x="281" y="254"/>
                    </a:cubicBezTo>
                    <a:cubicBezTo>
                      <a:pt x="345" y="190"/>
                      <a:pt x="410" y="126"/>
                      <a:pt x="475" y="63"/>
                    </a:cubicBezTo>
                    <a:cubicBezTo>
                      <a:pt x="481" y="57"/>
                      <a:pt x="496" y="42"/>
                      <a:pt x="502" y="36"/>
                    </a:cubicBezTo>
                    <a:cubicBezTo>
                      <a:pt x="502" y="33"/>
                      <a:pt x="505" y="30"/>
                      <a:pt x="505" y="21"/>
                    </a:cubicBezTo>
                    <a:cubicBezTo>
                      <a:pt x="505" y="12"/>
                      <a:pt x="499" y="0"/>
                      <a:pt x="484" y="0"/>
                    </a:cubicBezTo>
                    <a:cubicBezTo>
                      <a:pt x="475" y="0"/>
                      <a:pt x="472" y="6"/>
                      <a:pt x="460" y="18"/>
                    </a:cubicBezTo>
                    <a:cubicBezTo>
                      <a:pt x="391" y="87"/>
                      <a:pt x="323" y="155"/>
                      <a:pt x="254" y="2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15" name=""/>
              <p:cNvSpPr/>
              <p:nvPr/>
            </p:nvSpPr>
            <p:spPr>
              <a:xfrm>
                <a:off x="3502800" y="4600080"/>
                <a:ext cx="124560" cy="250560"/>
              </a:xfrm>
              <a:custGeom>
                <a:avLst/>
                <a:gdLst/>
                <a:ahLst/>
                <a:rect l="0" t="0" r="r" b="b"/>
                <a:pathLst>
                  <a:path w="346" h="696">
                    <a:moveTo>
                      <a:pt x="215" y="27"/>
                    </a:moveTo>
                    <a:cubicBezTo>
                      <a:pt x="215" y="3"/>
                      <a:pt x="215" y="0"/>
                      <a:pt x="191" y="0"/>
                    </a:cubicBezTo>
                    <a:cubicBezTo>
                      <a:pt x="125" y="69"/>
                      <a:pt x="33" y="69"/>
                      <a:pt x="0" y="69"/>
                    </a:cubicBezTo>
                    <a:cubicBezTo>
                      <a:pt x="0" y="79"/>
                      <a:pt x="0" y="89"/>
                      <a:pt x="0" y="99"/>
                    </a:cubicBezTo>
                    <a:cubicBezTo>
                      <a:pt x="21" y="99"/>
                      <a:pt x="81" y="99"/>
                      <a:pt x="137" y="72"/>
                    </a:cubicBezTo>
                    <a:cubicBezTo>
                      <a:pt x="137" y="253"/>
                      <a:pt x="137" y="434"/>
                      <a:pt x="137" y="615"/>
                    </a:cubicBezTo>
                    <a:cubicBezTo>
                      <a:pt x="137" y="651"/>
                      <a:pt x="134" y="663"/>
                      <a:pt x="39" y="663"/>
                    </a:cubicBezTo>
                    <a:cubicBezTo>
                      <a:pt x="28" y="663"/>
                      <a:pt x="17" y="663"/>
                      <a:pt x="6" y="663"/>
                    </a:cubicBezTo>
                    <a:cubicBezTo>
                      <a:pt x="6" y="674"/>
                      <a:pt x="6" y="685"/>
                      <a:pt x="6" y="696"/>
                    </a:cubicBezTo>
                    <a:cubicBezTo>
                      <a:pt x="42" y="693"/>
                      <a:pt x="134" y="693"/>
                      <a:pt x="176" y="693"/>
                    </a:cubicBezTo>
                    <a:cubicBezTo>
                      <a:pt x="218" y="693"/>
                      <a:pt x="308" y="693"/>
                      <a:pt x="346" y="696"/>
                    </a:cubicBezTo>
                    <a:cubicBezTo>
                      <a:pt x="346" y="685"/>
                      <a:pt x="346" y="674"/>
                      <a:pt x="346" y="663"/>
                    </a:cubicBezTo>
                    <a:cubicBezTo>
                      <a:pt x="335" y="663"/>
                      <a:pt x="323" y="663"/>
                      <a:pt x="311" y="663"/>
                    </a:cubicBezTo>
                    <a:cubicBezTo>
                      <a:pt x="218" y="663"/>
                      <a:pt x="215" y="654"/>
                      <a:pt x="215" y="615"/>
                    </a:cubicBezTo>
                    <a:cubicBezTo>
                      <a:pt x="215" y="419"/>
                      <a:pt x="215" y="223"/>
                      <a:pt x="215" y="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16" name=""/>
              <p:cNvSpPr/>
              <p:nvPr/>
            </p:nvSpPr>
            <p:spPr>
              <a:xfrm>
                <a:off x="3672720" y="4600080"/>
                <a:ext cx="159120" cy="259200"/>
              </a:xfrm>
              <a:custGeom>
                <a:avLst/>
                <a:gdLst/>
                <a:ahLst/>
                <a:rect l="0" t="0" r="r" b="b"/>
                <a:pathLst>
                  <a:path w="442" h="720">
                    <a:moveTo>
                      <a:pt x="442" y="362"/>
                    </a:moveTo>
                    <a:cubicBezTo>
                      <a:pt x="442" y="278"/>
                      <a:pt x="436" y="194"/>
                      <a:pt x="400" y="117"/>
                    </a:cubicBezTo>
                    <a:cubicBezTo>
                      <a:pt x="349" y="18"/>
                      <a:pt x="266" y="0"/>
                      <a:pt x="221" y="0"/>
                    </a:cubicBezTo>
                    <a:cubicBezTo>
                      <a:pt x="158" y="0"/>
                      <a:pt x="81" y="27"/>
                      <a:pt x="39" y="125"/>
                    </a:cubicBezTo>
                    <a:cubicBezTo>
                      <a:pt x="3" y="197"/>
                      <a:pt x="0" y="278"/>
                      <a:pt x="0" y="362"/>
                    </a:cubicBezTo>
                    <a:cubicBezTo>
                      <a:pt x="0" y="442"/>
                      <a:pt x="3" y="535"/>
                      <a:pt x="45" y="615"/>
                    </a:cubicBezTo>
                    <a:cubicBezTo>
                      <a:pt x="93" y="699"/>
                      <a:pt x="167" y="720"/>
                      <a:pt x="218" y="720"/>
                    </a:cubicBezTo>
                    <a:cubicBezTo>
                      <a:pt x="275" y="720"/>
                      <a:pt x="355" y="699"/>
                      <a:pt x="403" y="598"/>
                    </a:cubicBezTo>
                    <a:cubicBezTo>
                      <a:pt x="436" y="526"/>
                      <a:pt x="442" y="445"/>
                      <a:pt x="442" y="362"/>
                    </a:cubicBezTo>
                    <a:moveTo>
                      <a:pt x="218" y="696"/>
                    </a:moveTo>
                    <a:cubicBezTo>
                      <a:pt x="179" y="696"/>
                      <a:pt x="116" y="672"/>
                      <a:pt x="99" y="571"/>
                    </a:cubicBezTo>
                    <a:cubicBezTo>
                      <a:pt x="87" y="508"/>
                      <a:pt x="87" y="412"/>
                      <a:pt x="87" y="350"/>
                    </a:cubicBezTo>
                    <a:cubicBezTo>
                      <a:pt x="87" y="284"/>
                      <a:pt x="87" y="215"/>
                      <a:pt x="96" y="158"/>
                    </a:cubicBezTo>
                    <a:cubicBezTo>
                      <a:pt x="114" y="33"/>
                      <a:pt x="194" y="24"/>
                      <a:pt x="218" y="24"/>
                    </a:cubicBezTo>
                    <a:cubicBezTo>
                      <a:pt x="254" y="24"/>
                      <a:pt x="323" y="42"/>
                      <a:pt x="344" y="146"/>
                    </a:cubicBezTo>
                    <a:cubicBezTo>
                      <a:pt x="352" y="203"/>
                      <a:pt x="352" y="284"/>
                      <a:pt x="352" y="350"/>
                    </a:cubicBezTo>
                    <a:cubicBezTo>
                      <a:pt x="352" y="427"/>
                      <a:pt x="352" y="499"/>
                      <a:pt x="344" y="568"/>
                    </a:cubicBezTo>
                    <a:cubicBezTo>
                      <a:pt x="326" y="666"/>
                      <a:pt x="266" y="696"/>
                      <a:pt x="218" y="6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17" name=""/>
              <p:cNvSpPr/>
              <p:nvPr/>
            </p:nvSpPr>
            <p:spPr>
              <a:xfrm>
                <a:off x="3874680" y="4520520"/>
                <a:ext cx="96840" cy="175320"/>
              </a:xfrm>
              <a:custGeom>
                <a:avLst/>
                <a:gdLst/>
                <a:ahLst/>
                <a:rect l="0" t="0" r="r" b="b"/>
                <a:pathLst>
                  <a:path w="269" h="487">
                    <a:moveTo>
                      <a:pt x="167" y="21"/>
                    </a:moveTo>
                    <a:cubicBezTo>
                      <a:pt x="167" y="0"/>
                      <a:pt x="167" y="0"/>
                      <a:pt x="146" y="0"/>
                    </a:cubicBezTo>
                    <a:cubicBezTo>
                      <a:pt x="99" y="48"/>
                      <a:pt x="33" y="48"/>
                      <a:pt x="0" y="48"/>
                    </a:cubicBezTo>
                    <a:cubicBezTo>
                      <a:pt x="0" y="57"/>
                      <a:pt x="0" y="66"/>
                      <a:pt x="0" y="75"/>
                    </a:cubicBezTo>
                    <a:cubicBezTo>
                      <a:pt x="18" y="75"/>
                      <a:pt x="69" y="75"/>
                      <a:pt x="108" y="54"/>
                    </a:cubicBezTo>
                    <a:cubicBezTo>
                      <a:pt x="108" y="178"/>
                      <a:pt x="108" y="303"/>
                      <a:pt x="108" y="427"/>
                    </a:cubicBezTo>
                    <a:cubicBezTo>
                      <a:pt x="108" y="451"/>
                      <a:pt x="108" y="460"/>
                      <a:pt x="33" y="460"/>
                    </a:cubicBezTo>
                    <a:cubicBezTo>
                      <a:pt x="24" y="460"/>
                      <a:pt x="15" y="460"/>
                      <a:pt x="6" y="460"/>
                    </a:cubicBezTo>
                    <a:cubicBezTo>
                      <a:pt x="6" y="469"/>
                      <a:pt x="6" y="478"/>
                      <a:pt x="6" y="487"/>
                    </a:cubicBezTo>
                    <a:cubicBezTo>
                      <a:pt x="21" y="487"/>
                      <a:pt x="111" y="484"/>
                      <a:pt x="137" y="484"/>
                    </a:cubicBezTo>
                    <a:cubicBezTo>
                      <a:pt x="161" y="484"/>
                      <a:pt x="254" y="487"/>
                      <a:pt x="269" y="487"/>
                    </a:cubicBezTo>
                    <a:cubicBezTo>
                      <a:pt x="269" y="478"/>
                      <a:pt x="269" y="469"/>
                      <a:pt x="269" y="460"/>
                    </a:cubicBezTo>
                    <a:cubicBezTo>
                      <a:pt x="260" y="460"/>
                      <a:pt x="251" y="460"/>
                      <a:pt x="242" y="460"/>
                    </a:cubicBezTo>
                    <a:cubicBezTo>
                      <a:pt x="167" y="460"/>
                      <a:pt x="167" y="451"/>
                      <a:pt x="167" y="427"/>
                    </a:cubicBezTo>
                    <a:cubicBezTo>
                      <a:pt x="167" y="292"/>
                      <a:pt x="167" y="156"/>
                      <a:pt x="167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18" name=""/>
              <p:cNvSpPr/>
              <p:nvPr/>
            </p:nvSpPr>
            <p:spPr>
              <a:xfrm>
                <a:off x="4025520" y="4520520"/>
                <a:ext cx="96840" cy="175320"/>
              </a:xfrm>
              <a:custGeom>
                <a:avLst/>
                <a:gdLst/>
                <a:ahLst/>
                <a:rect l="0" t="0" r="r" b="b"/>
                <a:pathLst>
                  <a:path w="269" h="487">
                    <a:moveTo>
                      <a:pt x="167" y="21"/>
                    </a:moveTo>
                    <a:cubicBezTo>
                      <a:pt x="167" y="0"/>
                      <a:pt x="167" y="0"/>
                      <a:pt x="146" y="0"/>
                    </a:cubicBezTo>
                    <a:cubicBezTo>
                      <a:pt x="99" y="48"/>
                      <a:pt x="33" y="48"/>
                      <a:pt x="0" y="48"/>
                    </a:cubicBezTo>
                    <a:cubicBezTo>
                      <a:pt x="0" y="57"/>
                      <a:pt x="0" y="66"/>
                      <a:pt x="0" y="75"/>
                    </a:cubicBezTo>
                    <a:cubicBezTo>
                      <a:pt x="18" y="75"/>
                      <a:pt x="69" y="75"/>
                      <a:pt x="108" y="54"/>
                    </a:cubicBezTo>
                    <a:cubicBezTo>
                      <a:pt x="108" y="178"/>
                      <a:pt x="108" y="303"/>
                      <a:pt x="108" y="427"/>
                    </a:cubicBezTo>
                    <a:cubicBezTo>
                      <a:pt x="108" y="451"/>
                      <a:pt x="108" y="460"/>
                      <a:pt x="36" y="460"/>
                    </a:cubicBezTo>
                    <a:cubicBezTo>
                      <a:pt x="26" y="460"/>
                      <a:pt x="16" y="460"/>
                      <a:pt x="6" y="460"/>
                    </a:cubicBezTo>
                    <a:cubicBezTo>
                      <a:pt x="6" y="469"/>
                      <a:pt x="6" y="478"/>
                      <a:pt x="6" y="487"/>
                    </a:cubicBezTo>
                    <a:cubicBezTo>
                      <a:pt x="21" y="487"/>
                      <a:pt x="111" y="484"/>
                      <a:pt x="137" y="484"/>
                    </a:cubicBezTo>
                    <a:cubicBezTo>
                      <a:pt x="161" y="484"/>
                      <a:pt x="254" y="487"/>
                      <a:pt x="269" y="487"/>
                    </a:cubicBezTo>
                    <a:cubicBezTo>
                      <a:pt x="269" y="478"/>
                      <a:pt x="269" y="469"/>
                      <a:pt x="269" y="460"/>
                    </a:cubicBezTo>
                    <a:cubicBezTo>
                      <a:pt x="260" y="460"/>
                      <a:pt x="251" y="460"/>
                      <a:pt x="242" y="460"/>
                    </a:cubicBezTo>
                    <a:cubicBezTo>
                      <a:pt x="167" y="460"/>
                      <a:pt x="167" y="451"/>
                      <a:pt x="167" y="427"/>
                    </a:cubicBezTo>
                    <a:cubicBezTo>
                      <a:pt x="167" y="292"/>
                      <a:pt x="167" y="156"/>
                      <a:pt x="167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19" name=""/>
              <p:cNvSpPr/>
              <p:nvPr/>
            </p:nvSpPr>
            <p:spPr>
              <a:xfrm>
                <a:off x="4313520" y="4586040"/>
                <a:ext cx="257040" cy="273240"/>
              </a:xfrm>
              <a:custGeom>
                <a:avLst/>
                <a:gdLst/>
                <a:ahLst/>
                <a:rect l="0" t="0" r="r" b="b"/>
                <a:pathLst>
                  <a:path w="714" h="759">
                    <a:moveTo>
                      <a:pt x="565" y="669"/>
                    </a:moveTo>
                    <a:cubicBezTo>
                      <a:pt x="576" y="693"/>
                      <a:pt x="618" y="735"/>
                      <a:pt x="630" y="735"/>
                    </a:cubicBezTo>
                    <a:cubicBezTo>
                      <a:pt x="639" y="735"/>
                      <a:pt x="639" y="726"/>
                      <a:pt x="639" y="711"/>
                    </a:cubicBezTo>
                    <a:cubicBezTo>
                      <a:pt x="639" y="650"/>
                      <a:pt x="639" y="590"/>
                      <a:pt x="639" y="529"/>
                    </a:cubicBezTo>
                    <a:cubicBezTo>
                      <a:pt x="639" y="487"/>
                      <a:pt x="645" y="484"/>
                      <a:pt x="714" y="484"/>
                    </a:cubicBezTo>
                    <a:cubicBezTo>
                      <a:pt x="714" y="473"/>
                      <a:pt x="714" y="462"/>
                      <a:pt x="714" y="451"/>
                    </a:cubicBezTo>
                    <a:cubicBezTo>
                      <a:pt x="675" y="451"/>
                      <a:pt x="615" y="454"/>
                      <a:pt x="585" y="454"/>
                    </a:cubicBezTo>
                    <a:cubicBezTo>
                      <a:pt x="544" y="454"/>
                      <a:pt x="454" y="454"/>
                      <a:pt x="415" y="451"/>
                    </a:cubicBezTo>
                    <a:cubicBezTo>
                      <a:pt x="415" y="462"/>
                      <a:pt x="415" y="473"/>
                      <a:pt x="415" y="484"/>
                    </a:cubicBezTo>
                    <a:cubicBezTo>
                      <a:pt x="426" y="484"/>
                      <a:pt x="437" y="484"/>
                      <a:pt x="448" y="484"/>
                    </a:cubicBezTo>
                    <a:cubicBezTo>
                      <a:pt x="544" y="484"/>
                      <a:pt x="547" y="493"/>
                      <a:pt x="547" y="532"/>
                    </a:cubicBezTo>
                    <a:cubicBezTo>
                      <a:pt x="547" y="555"/>
                      <a:pt x="547" y="578"/>
                      <a:pt x="547" y="601"/>
                    </a:cubicBezTo>
                    <a:cubicBezTo>
                      <a:pt x="547" y="717"/>
                      <a:pt x="412" y="726"/>
                      <a:pt x="385" y="726"/>
                    </a:cubicBezTo>
                    <a:cubicBezTo>
                      <a:pt x="317" y="726"/>
                      <a:pt x="108" y="690"/>
                      <a:pt x="108" y="379"/>
                    </a:cubicBezTo>
                    <a:cubicBezTo>
                      <a:pt x="108" y="66"/>
                      <a:pt x="314" y="30"/>
                      <a:pt x="379" y="30"/>
                    </a:cubicBezTo>
                    <a:cubicBezTo>
                      <a:pt x="490" y="30"/>
                      <a:pt x="585" y="125"/>
                      <a:pt x="606" y="278"/>
                    </a:cubicBezTo>
                    <a:cubicBezTo>
                      <a:pt x="609" y="293"/>
                      <a:pt x="609" y="296"/>
                      <a:pt x="624" y="296"/>
                    </a:cubicBezTo>
                    <a:cubicBezTo>
                      <a:pt x="639" y="296"/>
                      <a:pt x="639" y="293"/>
                      <a:pt x="639" y="272"/>
                    </a:cubicBezTo>
                    <a:cubicBezTo>
                      <a:pt x="639" y="189"/>
                      <a:pt x="639" y="107"/>
                      <a:pt x="639" y="24"/>
                    </a:cubicBezTo>
                    <a:cubicBezTo>
                      <a:pt x="639" y="6"/>
                      <a:pt x="639" y="0"/>
                      <a:pt x="630" y="0"/>
                    </a:cubicBezTo>
                    <a:cubicBezTo>
                      <a:pt x="624" y="0"/>
                      <a:pt x="621" y="0"/>
                      <a:pt x="612" y="12"/>
                    </a:cubicBezTo>
                    <a:cubicBezTo>
                      <a:pt x="594" y="38"/>
                      <a:pt x="576" y="64"/>
                      <a:pt x="559" y="90"/>
                    </a:cubicBezTo>
                    <a:cubicBezTo>
                      <a:pt x="526" y="54"/>
                      <a:pt x="469" y="0"/>
                      <a:pt x="364" y="0"/>
                    </a:cubicBezTo>
                    <a:cubicBezTo>
                      <a:pt x="170" y="0"/>
                      <a:pt x="0" y="166"/>
                      <a:pt x="0" y="379"/>
                    </a:cubicBezTo>
                    <a:cubicBezTo>
                      <a:pt x="0" y="593"/>
                      <a:pt x="167" y="759"/>
                      <a:pt x="367" y="759"/>
                    </a:cubicBezTo>
                    <a:cubicBezTo>
                      <a:pt x="445" y="759"/>
                      <a:pt x="529" y="732"/>
                      <a:pt x="565" y="6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20" name=""/>
              <p:cNvSpPr/>
              <p:nvPr/>
            </p:nvSpPr>
            <p:spPr>
              <a:xfrm>
                <a:off x="4727520" y="4682880"/>
                <a:ext cx="144000" cy="172080"/>
              </a:xfrm>
              <a:custGeom>
                <a:avLst/>
                <a:gdLst/>
                <a:ahLst/>
                <a:rect l="0" t="0" r="r" b="b"/>
                <a:pathLst>
                  <a:path w="400" h="478">
                    <a:moveTo>
                      <a:pt x="87" y="239"/>
                    </a:moveTo>
                    <a:cubicBezTo>
                      <a:pt x="87" y="69"/>
                      <a:pt x="173" y="24"/>
                      <a:pt x="230" y="24"/>
                    </a:cubicBezTo>
                    <a:cubicBezTo>
                      <a:pt x="239" y="24"/>
                      <a:pt x="305" y="27"/>
                      <a:pt x="341" y="63"/>
                    </a:cubicBezTo>
                    <a:cubicBezTo>
                      <a:pt x="299" y="66"/>
                      <a:pt x="293" y="99"/>
                      <a:pt x="293" y="111"/>
                    </a:cubicBezTo>
                    <a:cubicBezTo>
                      <a:pt x="293" y="137"/>
                      <a:pt x="311" y="158"/>
                      <a:pt x="341" y="158"/>
                    </a:cubicBezTo>
                    <a:cubicBezTo>
                      <a:pt x="367" y="158"/>
                      <a:pt x="388" y="140"/>
                      <a:pt x="388" y="111"/>
                    </a:cubicBezTo>
                    <a:cubicBezTo>
                      <a:pt x="388" y="39"/>
                      <a:pt x="308" y="0"/>
                      <a:pt x="227" y="0"/>
                    </a:cubicBezTo>
                    <a:cubicBezTo>
                      <a:pt x="96" y="0"/>
                      <a:pt x="0" y="111"/>
                      <a:pt x="0" y="242"/>
                    </a:cubicBezTo>
                    <a:cubicBezTo>
                      <a:pt x="0" y="376"/>
                      <a:pt x="105" y="478"/>
                      <a:pt x="227" y="478"/>
                    </a:cubicBezTo>
                    <a:cubicBezTo>
                      <a:pt x="367" y="478"/>
                      <a:pt x="400" y="354"/>
                      <a:pt x="400" y="344"/>
                    </a:cubicBezTo>
                    <a:cubicBezTo>
                      <a:pt x="400" y="333"/>
                      <a:pt x="388" y="332"/>
                      <a:pt x="385" y="332"/>
                    </a:cubicBezTo>
                    <a:cubicBezTo>
                      <a:pt x="376" y="332"/>
                      <a:pt x="376" y="338"/>
                      <a:pt x="373" y="344"/>
                    </a:cubicBezTo>
                    <a:cubicBezTo>
                      <a:pt x="344" y="439"/>
                      <a:pt x="275" y="451"/>
                      <a:pt x="236" y="451"/>
                    </a:cubicBezTo>
                    <a:cubicBezTo>
                      <a:pt x="179" y="451"/>
                      <a:pt x="87" y="406"/>
                      <a:pt x="87" y="2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21" name=""/>
              <p:cNvSpPr/>
              <p:nvPr/>
            </p:nvSpPr>
            <p:spPr>
              <a:xfrm>
                <a:off x="4895280" y="4685040"/>
                <a:ext cx="294480" cy="165600"/>
              </a:xfrm>
              <a:custGeom>
                <a:avLst/>
                <a:gdLst/>
                <a:ahLst/>
                <a:rect l="0" t="0" r="r" b="b"/>
                <a:pathLst>
                  <a:path w="818" h="460">
                    <a:moveTo>
                      <a:pt x="81" y="102"/>
                    </a:moveTo>
                    <a:cubicBezTo>
                      <a:pt x="81" y="195"/>
                      <a:pt x="81" y="289"/>
                      <a:pt x="81" y="382"/>
                    </a:cubicBezTo>
                    <a:cubicBezTo>
                      <a:pt x="81" y="427"/>
                      <a:pt x="69" y="427"/>
                      <a:pt x="0" y="427"/>
                    </a:cubicBezTo>
                    <a:cubicBezTo>
                      <a:pt x="0" y="438"/>
                      <a:pt x="0" y="449"/>
                      <a:pt x="0" y="460"/>
                    </a:cubicBezTo>
                    <a:cubicBezTo>
                      <a:pt x="36" y="460"/>
                      <a:pt x="90" y="457"/>
                      <a:pt x="116" y="457"/>
                    </a:cubicBezTo>
                    <a:cubicBezTo>
                      <a:pt x="143" y="457"/>
                      <a:pt x="200" y="460"/>
                      <a:pt x="236" y="460"/>
                    </a:cubicBezTo>
                    <a:cubicBezTo>
                      <a:pt x="236" y="449"/>
                      <a:pt x="236" y="438"/>
                      <a:pt x="236" y="427"/>
                    </a:cubicBezTo>
                    <a:cubicBezTo>
                      <a:pt x="164" y="427"/>
                      <a:pt x="152" y="427"/>
                      <a:pt x="152" y="382"/>
                    </a:cubicBezTo>
                    <a:cubicBezTo>
                      <a:pt x="152" y="318"/>
                      <a:pt x="152" y="253"/>
                      <a:pt x="152" y="188"/>
                    </a:cubicBezTo>
                    <a:cubicBezTo>
                      <a:pt x="152" y="81"/>
                      <a:pt x="227" y="21"/>
                      <a:pt x="296" y="21"/>
                    </a:cubicBezTo>
                    <a:cubicBezTo>
                      <a:pt x="361" y="21"/>
                      <a:pt x="373" y="78"/>
                      <a:pt x="373" y="137"/>
                    </a:cubicBezTo>
                    <a:cubicBezTo>
                      <a:pt x="373" y="219"/>
                      <a:pt x="373" y="301"/>
                      <a:pt x="373" y="382"/>
                    </a:cubicBezTo>
                    <a:cubicBezTo>
                      <a:pt x="373" y="427"/>
                      <a:pt x="361" y="427"/>
                      <a:pt x="290" y="427"/>
                    </a:cubicBezTo>
                    <a:cubicBezTo>
                      <a:pt x="290" y="438"/>
                      <a:pt x="290" y="449"/>
                      <a:pt x="290" y="460"/>
                    </a:cubicBezTo>
                    <a:cubicBezTo>
                      <a:pt x="329" y="460"/>
                      <a:pt x="379" y="457"/>
                      <a:pt x="409" y="457"/>
                    </a:cubicBezTo>
                    <a:cubicBezTo>
                      <a:pt x="436" y="457"/>
                      <a:pt x="490" y="460"/>
                      <a:pt x="526" y="460"/>
                    </a:cubicBezTo>
                    <a:cubicBezTo>
                      <a:pt x="526" y="449"/>
                      <a:pt x="526" y="438"/>
                      <a:pt x="526" y="427"/>
                    </a:cubicBezTo>
                    <a:cubicBezTo>
                      <a:pt x="457" y="427"/>
                      <a:pt x="445" y="427"/>
                      <a:pt x="445" y="382"/>
                    </a:cubicBezTo>
                    <a:cubicBezTo>
                      <a:pt x="445" y="318"/>
                      <a:pt x="445" y="253"/>
                      <a:pt x="445" y="188"/>
                    </a:cubicBezTo>
                    <a:cubicBezTo>
                      <a:pt x="445" y="81"/>
                      <a:pt x="520" y="21"/>
                      <a:pt x="585" y="21"/>
                    </a:cubicBezTo>
                    <a:cubicBezTo>
                      <a:pt x="651" y="21"/>
                      <a:pt x="663" y="78"/>
                      <a:pt x="663" y="137"/>
                    </a:cubicBezTo>
                    <a:cubicBezTo>
                      <a:pt x="663" y="219"/>
                      <a:pt x="663" y="301"/>
                      <a:pt x="663" y="382"/>
                    </a:cubicBezTo>
                    <a:cubicBezTo>
                      <a:pt x="663" y="427"/>
                      <a:pt x="651" y="427"/>
                      <a:pt x="582" y="427"/>
                    </a:cubicBezTo>
                    <a:cubicBezTo>
                      <a:pt x="582" y="438"/>
                      <a:pt x="582" y="449"/>
                      <a:pt x="582" y="460"/>
                    </a:cubicBezTo>
                    <a:cubicBezTo>
                      <a:pt x="618" y="460"/>
                      <a:pt x="672" y="457"/>
                      <a:pt x="702" y="457"/>
                    </a:cubicBezTo>
                    <a:cubicBezTo>
                      <a:pt x="729" y="457"/>
                      <a:pt x="783" y="460"/>
                      <a:pt x="818" y="460"/>
                    </a:cubicBezTo>
                    <a:cubicBezTo>
                      <a:pt x="818" y="449"/>
                      <a:pt x="818" y="438"/>
                      <a:pt x="818" y="427"/>
                    </a:cubicBezTo>
                    <a:cubicBezTo>
                      <a:pt x="765" y="427"/>
                      <a:pt x="738" y="427"/>
                      <a:pt x="738" y="397"/>
                    </a:cubicBezTo>
                    <a:cubicBezTo>
                      <a:pt x="738" y="331"/>
                      <a:pt x="738" y="264"/>
                      <a:pt x="738" y="197"/>
                    </a:cubicBezTo>
                    <a:cubicBezTo>
                      <a:pt x="738" y="108"/>
                      <a:pt x="738" y="75"/>
                      <a:pt x="705" y="39"/>
                    </a:cubicBezTo>
                    <a:cubicBezTo>
                      <a:pt x="690" y="21"/>
                      <a:pt x="654" y="0"/>
                      <a:pt x="594" y="0"/>
                    </a:cubicBezTo>
                    <a:cubicBezTo>
                      <a:pt x="505" y="0"/>
                      <a:pt x="460" y="63"/>
                      <a:pt x="442" y="102"/>
                    </a:cubicBezTo>
                    <a:cubicBezTo>
                      <a:pt x="427" y="9"/>
                      <a:pt x="349" y="0"/>
                      <a:pt x="302" y="0"/>
                    </a:cubicBezTo>
                    <a:cubicBezTo>
                      <a:pt x="224" y="0"/>
                      <a:pt x="176" y="45"/>
                      <a:pt x="146" y="108"/>
                    </a:cubicBezTo>
                    <a:cubicBezTo>
                      <a:pt x="146" y="72"/>
                      <a:pt x="146" y="36"/>
                      <a:pt x="146" y="0"/>
                    </a:cubicBezTo>
                    <a:cubicBezTo>
                      <a:pt x="98" y="3"/>
                      <a:pt x="49" y="6"/>
                      <a:pt x="0" y="9"/>
                    </a:cubicBezTo>
                    <a:cubicBezTo>
                      <a:pt x="0" y="20"/>
                      <a:pt x="0" y="31"/>
                      <a:pt x="0" y="42"/>
                    </a:cubicBezTo>
                    <a:cubicBezTo>
                      <a:pt x="72" y="42"/>
                      <a:pt x="81" y="51"/>
                      <a:pt x="81" y="1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22" name=""/>
              <p:cNvSpPr/>
              <p:nvPr/>
            </p:nvSpPr>
            <p:spPr>
              <a:xfrm>
                <a:off x="5226480" y="4614120"/>
                <a:ext cx="178560" cy="12960"/>
              </a:xfrm>
              <a:custGeom>
                <a:avLst/>
                <a:gdLst/>
                <a:ahLst/>
                <a:rect l="0" t="0" r="r" b="b"/>
                <a:pathLst>
                  <a:path w="496" h="36">
                    <a:moveTo>
                      <a:pt x="466" y="36"/>
                    </a:moveTo>
                    <a:cubicBezTo>
                      <a:pt x="478" y="36"/>
                      <a:pt x="496" y="36"/>
                      <a:pt x="496" y="18"/>
                    </a:cubicBezTo>
                    <a:cubicBezTo>
                      <a:pt x="496" y="0"/>
                      <a:pt x="478" y="0"/>
                      <a:pt x="466" y="0"/>
                    </a:cubicBezTo>
                    <a:cubicBezTo>
                      <a:pt x="320" y="0"/>
                      <a:pt x="173" y="0"/>
                      <a:pt x="27" y="0"/>
                    </a:cubicBezTo>
                    <a:cubicBezTo>
                      <a:pt x="18" y="0"/>
                      <a:pt x="0" y="0"/>
                      <a:pt x="0" y="18"/>
                    </a:cubicBezTo>
                    <a:cubicBezTo>
                      <a:pt x="0" y="36"/>
                      <a:pt x="15" y="36"/>
                      <a:pt x="27" y="36"/>
                    </a:cubicBezTo>
                    <a:cubicBezTo>
                      <a:pt x="173" y="36"/>
                      <a:pt x="320" y="36"/>
                      <a:pt x="466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2040" bIns="-320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23" name=""/>
              <p:cNvSpPr/>
              <p:nvPr/>
            </p:nvSpPr>
            <p:spPr>
              <a:xfrm>
                <a:off x="5461920" y="4511880"/>
                <a:ext cx="96840" cy="175320"/>
              </a:xfrm>
              <a:custGeom>
                <a:avLst/>
                <a:gdLst/>
                <a:ahLst/>
                <a:rect l="0" t="0" r="r" b="b"/>
                <a:pathLst>
                  <a:path w="269" h="487">
                    <a:moveTo>
                      <a:pt x="167" y="21"/>
                    </a:moveTo>
                    <a:cubicBezTo>
                      <a:pt x="167" y="0"/>
                      <a:pt x="167" y="0"/>
                      <a:pt x="146" y="0"/>
                    </a:cubicBezTo>
                    <a:cubicBezTo>
                      <a:pt x="99" y="45"/>
                      <a:pt x="33" y="48"/>
                      <a:pt x="0" y="48"/>
                    </a:cubicBezTo>
                    <a:cubicBezTo>
                      <a:pt x="0" y="56"/>
                      <a:pt x="0" y="64"/>
                      <a:pt x="0" y="72"/>
                    </a:cubicBezTo>
                    <a:cubicBezTo>
                      <a:pt x="18" y="72"/>
                      <a:pt x="69" y="72"/>
                      <a:pt x="108" y="54"/>
                    </a:cubicBezTo>
                    <a:cubicBezTo>
                      <a:pt x="108" y="178"/>
                      <a:pt x="108" y="303"/>
                      <a:pt x="108" y="427"/>
                    </a:cubicBezTo>
                    <a:cubicBezTo>
                      <a:pt x="108" y="451"/>
                      <a:pt x="108" y="460"/>
                      <a:pt x="36" y="460"/>
                    </a:cubicBezTo>
                    <a:cubicBezTo>
                      <a:pt x="26" y="460"/>
                      <a:pt x="16" y="460"/>
                      <a:pt x="6" y="460"/>
                    </a:cubicBezTo>
                    <a:cubicBezTo>
                      <a:pt x="6" y="469"/>
                      <a:pt x="6" y="478"/>
                      <a:pt x="6" y="487"/>
                    </a:cubicBezTo>
                    <a:cubicBezTo>
                      <a:pt x="21" y="484"/>
                      <a:pt x="111" y="484"/>
                      <a:pt x="137" y="484"/>
                    </a:cubicBezTo>
                    <a:cubicBezTo>
                      <a:pt x="161" y="484"/>
                      <a:pt x="254" y="484"/>
                      <a:pt x="269" y="487"/>
                    </a:cubicBezTo>
                    <a:cubicBezTo>
                      <a:pt x="269" y="478"/>
                      <a:pt x="269" y="469"/>
                      <a:pt x="269" y="460"/>
                    </a:cubicBezTo>
                    <a:cubicBezTo>
                      <a:pt x="260" y="460"/>
                      <a:pt x="251" y="460"/>
                      <a:pt x="242" y="460"/>
                    </a:cubicBezTo>
                    <a:cubicBezTo>
                      <a:pt x="167" y="460"/>
                      <a:pt x="167" y="451"/>
                      <a:pt x="167" y="427"/>
                    </a:cubicBezTo>
                    <a:cubicBezTo>
                      <a:pt x="167" y="292"/>
                      <a:pt x="167" y="156"/>
                      <a:pt x="167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624" name=""/>
          <p:cNvGrpSpPr/>
          <p:nvPr/>
        </p:nvGrpSpPr>
        <p:grpSpPr>
          <a:xfrm>
            <a:off x="6497640" y="4518000"/>
            <a:ext cx="1623960" cy="317520"/>
            <a:chOff x="6497640" y="4518000"/>
            <a:chExt cx="1623960" cy="317520"/>
          </a:xfrm>
        </p:grpSpPr>
        <p:grpSp>
          <p:nvGrpSpPr>
            <p:cNvPr id="1625" name=""/>
            <p:cNvGrpSpPr/>
            <p:nvPr/>
          </p:nvGrpSpPr>
          <p:grpSpPr>
            <a:xfrm>
              <a:off x="6497640" y="4518000"/>
              <a:ext cx="1623960" cy="317520"/>
              <a:chOff x="6497640" y="4518000"/>
              <a:chExt cx="1623960" cy="317520"/>
            </a:xfrm>
          </p:grpSpPr>
          <p:sp>
            <p:nvSpPr>
              <p:cNvPr id="1626" name=""/>
              <p:cNvSpPr/>
              <p:nvPr/>
            </p:nvSpPr>
            <p:spPr>
              <a:xfrm>
                <a:off x="6515640" y="4536000"/>
                <a:ext cx="1587600" cy="281520"/>
              </a:xfrm>
              <a:custGeom>
                <a:avLst/>
                <a:gdLst/>
                <a:ahLst/>
                <a:rect l="0" t="0" r="r" b="b"/>
                <a:pathLst>
                  <a:path w="4410" h="782">
                    <a:moveTo>
                      <a:pt x="0" y="0"/>
                    </a:moveTo>
                    <a:cubicBezTo>
                      <a:pt x="1470" y="0"/>
                      <a:pt x="2940" y="0"/>
                      <a:pt x="4410" y="0"/>
                    </a:cubicBezTo>
                    <a:cubicBezTo>
                      <a:pt x="4410" y="261"/>
                      <a:pt x="4410" y="521"/>
                      <a:pt x="4410" y="782"/>
                    </a:cubicBezTo>
                    <a:cubicBezTo>
                      <a:pt x="2940" y="782"/>
                      <a:pt x="1470" y="782"/>
                      <a:pt x="0" y="782"/>
                    </a:cubicBezTo>
                    <a:cubicBezTo>
                      <a:pt x="0" y="521"/>
                      <a:pt x="0" y="26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27" name=""/>
              <p:cNvSpPr/>
              <p:nvPr/>
            </p:nvSpPr>
            <p:spPr>
              <a:xfrm>
                <a:off x="6497640" y="4592160"/>
                <a:ext cx="141120" cy="243360"/>
              </a:xfrm>
              <a:custGeom>
                <a:avLst/>
                <a:gdLst/>
                <a:ahLst/>
                <a:rect l="0" t="0" r="r" b="b"/>
                <a:pathLst>
                  <a:path w="392" h="676">
                    <a:moveTo>
                      <a:pt x="392" y="458"/>
                    </a:moveTo>
                    <a:cubicBezTo>
                      <a:pt x="392" y="341"/>
                      <a:pt x="313" y="243"/>
                      <a:pt x="207" y="243"/>
                    </a:cubicBezTo>
                    <a:cubicBezTo>
                      <a:pt x="160" y="243"/>
                      <a:pt x="118" y="257"/>
                      <a:pt x="81" y="293"/>
                    </a:cubicBezTo>
                    <a:cubicBezTo>
                      <a:pt x="81" y="229"/>
                      <a:pt x="81" y="165"/>
                      <a:pt x="81" y="101"/>
                    </a:cubicBezTo>
                    <a:cubicBezTo>
                      <a:pt x="101" y="106"/>
                      <a:pt x="134" y="114"/>
                      <a:pt x="165" y="114"/>
                    </a:cubicBezTo>
                    <a:cubicBezTo>
                      <a:pt x="285" y="114"/>
                      <a:pt x="355" y="25"/>
                      <a:pt x="355" y="11"/>
                    </a:cubicBezTo>
                    <a:cubicBezTo>
                      <a:pt x="355" y="6"/>
                      <a:pt x="353" y="0"/>
                      <a:pt x="344" y="0"/>
                    </a:cubicBezTo>
                    <a:cubicBezTo>
                      <a:pt x="341" y="2"/>
                      <a:pt x="341" y="0"/>
                      <a:pt x="336" y="6"/>
                    </a:cubicBezTo>
                    <a:cubicBezTo>
                      <a:pt x="316" y="14"/>
                      <a:pt x="269" y="34"/>
                      <a:pt x="204" y="34"/>
                    </a:cubicBezTo>
                    <a:cubicBezTo>
                      <a:pt x="165" y="34"/>
                      <a:pt x="118" y="25"/>
                      <a:pt x="73" y="6"/>
                    </a:cubicBezTo>
                    <a:cubicBezTo>
                      <a:pt x="64" y="3"/>
                      <a:pt x="65" y="4"/>
                      <a:pt x="62" y="3"/>
                    </a:cubicBezTo>
                    <a:cubicBezTo>
                      <a:pt x="50" y="3"/>
                      <a:pt x="50" y="11"/>
                      <a:pt x="50" y="25"/>
                    </a:cubicBezTo>
                    <a:cubicBezTo>
                      <a:pt x="50" y="122"/>
                      <a:pt x="50" y="219"/>
                      <a:pt x="50" y="315"/>
                    </a:cubicBezTo>
                    <a:cubicBezTo>
                      <a:pt x="50" y="332"/>
                      <a:pt x="50" y="341"/>
                      <a:pt x="64" y="341"/>
                    </a:cubicBezTo>
                    <a:cubicBezTo>
                      <a:pt x="73" y="341"/>
                      <a:pt x="73" y="338"/>
                      <a:pt x="78" y="332"/>
                    </a:cubicBezTo>
                    <a:cubicBezTo>
                      <a:pt x="87" y="315"/>
                      <a:pt x="123" y="262"/>
                      <a:pt x="204" y="262"/>
                    </a:cubicBezTo>
                    <a:cubicBezTo>
                      <a:pt x="255" y="262"/>
                      <a:pt x="280" y="310"/>
                      <a:pt x="288" y="327"/>
                    </a:cubicBezTo>
                    <a:cubicBezTo>
                      <a:pt x="302" y="363"/>
                      <a:pt x="305" y="402"/>
                      <a:pt x="305" y="449"/>
                    </a:cubicBezTo>
                    <a:cubicBezTo>
                      <a:pt x="305" y="483"/>
                      <a:pt x="305" y="542"/>
                      <a:pt x="283" y="583"/>
                    </a:cubicBezTo>
                    <a:cubicBezTo>
                      <a:pt x="257" y="623"/>
                      <a:pt x="221" y="648"/>
                      <a:pt x="176" y="648"/>
                    </a:cubicBezTo>
                    <a:cubicBezTo>
                      <a:pt x="104" y="648"/>
                      <a:pt x="48" y="595"/>
                      <a:pt x="31" y="539"/>
                    </a:cubicBezTo>
                    <a:cubicBezTo>
                      <a:pt x="36" y="539"/>
                      <a:pt x="39" y="539"/>
                      <a:pt x="48" y="539"/>
                    </a:cubicBezTo>
                    <a:cubicBezTo>
                      <a:pt x="81" y="539"/>
                      <a:pt x="98" y="515"/>
                      <a:pt x="98" y="491"/>
                    </a:cubicBezTo>
                    <a:cubicBezTo>
                      <a:pt x="98" y="468"/>
                      <a:pt x="81" y="444"/>
                      <a:pt x="48" y="444"/>
                    </a:cubicBezTo>
                    <a:cubicBezTo>
                      <a:pt x="36" y="444"/>
                      <a:pt x="0" y="449"/>
                      <a:pt x="0" y="497"/>
                    </a:cubicBezTo>
                    <a:cubicBezTo>
                      <a:pt x="0" y="581"/>
                      <a:pt x="67" y="676"/>
                      <a:pt x="179" y="676"/>
                    </a:cubicBezTo>
                    <a:cubicBezTo>
                      <a:pt x="294" y="676"/>
                      <a:pt x="392" y="581"/>
                      <a:pt x="392" y="4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28" name=""/>
              <p:cNvSpPr/>
              <p:nvPr/>
            </p:nvSpPr>
            <p:spPr>
              <a:xfrm>
                <a:off x="6787800" y="4654800"/>
                <a:ext cx="171360" cy="169920"/>
              </a:xfrm>
              <a:custGeom>
                <a:avLst/>
                <a:gdLst/>
                <a:ahLst/>
                <a:rect l="0" t="0" r="r" b="b"/>
                <a:pathLst>
                  <a:path w="476" h="472">
                    <a:moveTo>
                      <a:pt x="238" y="209"/>
                    </a:moveTo>
                    <a:cubicBezTo>
                      <a:pt x="173" y="144"/>
                      <a:pt x="107" y="79"/>
                      <a:pt x="42" y="14"/>
                    </a:cubicBezTo>
                    <a:cubicBezTo>
                      <a:pt x="31" y="3"/>
                      <a:pt x="28" y="0"/>
                      <a:pt x="20" y="0"/>
                    </a:cubicBezTo>
                    <a:cubicBezTo>
                      <a:pt x="11" y="0"/>
                      <a:pt x="0" y="8"/>
                      <a:pt x="0" y="20"/>
                    </a:cubicBezTo>
                    <a:cubicBezTo>
                      <a:pt x="0" y="25"/>
                      <a:pt x="3" y="28"/>
                      <a:pt x="14" y="39"/>
                    </a:cubicBezTo>
                    <a:cubicBezTo>
                      <a:pt x="79" y="104"/>
                      <a:pt x="145" y="169"/>
                      <a:pt x="210" y="235"/>
                    </a:cubicBezTo>
                    <a:cubicBezTo>
                      <a:pt x="145" y="301"/>
                      <a:pt x="79" y="367"/>
                      <a:pt x="14" y="433"/>
                    </a:cubicBezTo>
                    <a:cubicBezTo>
                      <a:pt x="3" y="444"/>
                      <a:pt x="0" y="444"/>
                      <a:pt x="0" y="452"/>
                    </a:cubicBezTo>
                    <a:cubicBezTo>
                      <a:pt x="0" y="463"/>
                      <a:pt x="11" y="472"/>
                      <a:pt x="20" y="472"/>
                    </a:cubicBezTo>
                    <a:cubicBezTo>
                      <a:pt x="28" y="472"/>
                      <a:pt x="31" y="469"/>
                      <a:pt x="42" y="458"/>
                    </a:cubicBezTo>
                    <a:cubicBezTo>
                      <a:pt x="107" y="393"/>
                      <a:pt x="173" y="328"/>
                      <a:pt x="238" y="262"/>
                    </a:cubicBezTo>
                    <a:cubicBezTo>
                      <a:pt x="305" y="330"/>
                      <a:pt x="372" y="398"/>
                      <a:pt x="439" y="466"/>
                    </a:cubicBezTo>
                    <a:cubicBezTo>
                      <a:pt x="442" y="466"/>
                      <a:pt x="451" y="472"/>
                      <a:pt x="456" y="472"/>
                    </a:cubicBezTo>
                    <a:cubicBezTo>
                      <a:pt x="467" y="472"/>
                      <a:pt x="476" y="463"/>
                      <a:pt x="476" y="452"/>
                    </a:cubicBezTo>
                    <a:cubicBezTo>
                      <a:pt x="476" y="449"/>
                      <a:pt x="476" y="447"/>
                      <a:pt x="473" y="441"/>
                    </a:cubicBezTo>
                    <a:cubicBezTo>
                      <a:pt x="470" y="438"/>
                      <a:pt x="313" y="285"/>
                      <a:pt x="266" y="235"/>
                    </a:cubicBezTo>
                    <a:cubicBezTo>
                      <a:pt x="326" y="175"/>
                      <a:pt x="385" y="115"/>
                      <a:pt x="445" y="56"/>
                    </a:cubicBezTo>
                    <a:cubicBezTo>
                      <a:pt x="451" y="50"/>
                      <a:pt x="465" y="39"/>
                      <a:pt x="470" y="31"/>
                    </a:cubicBezTo>
                    <a:cubicBezTo>
                      <a:pt x="472" y="27"/>
                      <a:pt x="476" y="25"/>
                      <a:pt x="476" y="20"/>
                    </a:cubicBezTo>
                    <a:cubicBezTo>
                      <a:pt x="476" y="8"/>
                      <a:pt x="467" y="0"/>
                      <a:pt x="456" y="0"/>
                    </a:cubicBezTo>
                    <a:cubicBezTo>
                      <a:pt x="448" y="0"/>
                      <a:pt x="442" y="3"/>
                      <a:pt x="434" y="14"/>
                    </a:cubicBezTo>
                    <a:cubicBezTo>
                      <a:pt x="368" y="79"/>
                      <a:pt x="303" y="144"/>
                      <a:pt x="238" y="2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29" name=""/>
              <p:cNvSpPr/>
              <p:nvPr/>
            </p:nvSpPr>
            <p:spPr>
              <a:xfrm>
                <a:off x="7121160" y="4592160"/>
                <a:ext cx="117000" cy="235080"/>
              </a:xfrm>
              <a:custGeom>
                <a:avLst/>
                <a:gdLst/>
                <a:ahLst/>
                <a:rect l="0" t="0" r="r" b="b"/>
                <a:pathLst>
                  <a:path w="325" h="653">
                    <a:moveTo>
                      <a:pt x="201" y="28"/>
                    </a:moveTo>
                    <a:cubicBezTo>
                      <a:pt x="201" y="3"/>
                      <a:pt x="201" y="0"/>
                      <a:pt x="179" y="0"/>
                    </a:cubicBezTo>
                    <a:cubicBezTo>
                      <a:pt x="118" y="64"/>
                      <a:pt x="31" y="64"/>
                      <a:pt x="0" y="64"/>
                    </a:cubicBezTo>
                    <a:cubicBezTo>
                      <a:pt x="0" y="74"/>
                      <a:pt x="0" y="85"/>
                      <a:pt x="0" y="95"/>
                    </a:cubicBezTo>
                    <a:cubicBezTo>
                      <a:pt x="20" y="95"/>
                      <a:pt x="78" y="95"/>
                      <a:pt x="129" y="70"/>
                    </a:cubicBezTo>
                    <a:cubicBezTo>
                      <a:pt x="129" y="238"/>
                      <a:pt x="129" y="407"/>
                      <a:pt x="129" y="575"/>
                    </a:cubicBezTo>
                    <a:cubicBezTo>
                      <a:pt x="129" y="611"/>
                      <a:pt x="126" y="623"/>
                      <a:pt x="36" y="623"/>
                    </a:cubicBezTo>
                    <a:cubicBezTo>
                      <a:pt x="26" y="623"/>
                      <a:pt x="16" y="623"/>
                      <a:pt x="6" y="623"/>
                    </a:cubicBezTo>
                    <a:cubicBezTo>
                      <a:pt x="6" y="633"/>
                      <a:pt x="6" y="643"/>
                      <a:pt x="6" y="653"/>
                    </a:cubicBezTo>
                    <a:cubicBezTo>
                      <a:pt x="39" y="650"/>
                      <a:pt x="126" y="650"/>
                      <a:pt x="165" y="650"/>
                    </a:cubicBezTo>
                    <a:cubicBezTo>
                      <a:pt x="204" y="650"/>
                      <a:pt x="291" y="650"/>
                      <a:pt x="325" y="653"/>
                    </a:cubicBezTo>
                    <a:cubicBezTo>
                      <a:pt x="325" y="643"/>
                      <a:pt x="325" y="633"/>
                      <a:pt x="325" y="623"/>
                    </a:cubicBezTo>
                    <a:cubicBezTo>
                      <a:pt x="314" y="623"/>
                      <a:pt x="304" y="623"/>
                      <a:pt x="294" y="623"/>
                    </a:cubicBezTo>
                    <a:cubicBezTo>
                      <a:pt x="204" y="623"/>
                      <a:pt x="201" y="611"/>
                      <a:pt x="201" y="575"/>
                    </a:cubicBezTo>
                    <a:cubicBezTo>
                      <a:pt x="201" y="393"/>
                      <a:pt x="201" y="210"/>
                      <a:pt x="201" y="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30" name=""/>
              <p:cNvSpPr/>
              <p:nvPr/>
            </p:nvSpPr>
            <p:spPr>
              <a:xfrm>
                <a:off x="7280280" y="4592160"/>
                <a:ext cx="149040" cy="243360"/>
              </a:xfrm>
              <a:custGeom>
                <a:avLst/>
                <a:gdLst/>
                <a:ahLst/>
                <a:rect l="0" t="0" r="r" b="b"/>
                <a:pathLst>
                  <a:path w="414" h="676">
                    <a:moveTo>
                      <a:pt x="414" y="341"/>
                    </a:moveTo>
                    <a:cubicBezTo>
                      <a:pt x="414" y="262"/>
                      <a:pt x="409" y="184"/>
                      <a:pt x="375" y="112"/>
                    </a:cubicBezTo>
                    <a:cubicBezTo>
                      <a:pt x="330" y="17"/>
                      <a:pt x="249" y="0"/>
                      <a:pt x="207" y="0"/>
                    </a:cubicBezTo>
                    <a:cubicBezTo>
                      <a:pt x="148" y="0"/>
                      <a:pt x="76" y="28"/>
                      <a:pt x="36" y="117"/>
                    </a:cubicBezTo>
                    <a:cubicBezTo>
                      <a:pt x="6" y="184"/>
                      <a:pt x="0" y="262"/>
                      <a:pt x="0" y="341"/>
                    </a:cubicBezTo>
                    <a:cubicBezTo>
                      <a:pt x="0" y="413"/>
                      <a:pt x="3" y="503"/>
                      <a:pt x="45" y="575"/>
                    </a:cubicBezTo>
                    <a:cubicBezTo>
                      <a:pt x="87" y="656"/>
                      <a:pt x="160" y="676"/>
                      <a:pt x="207" y="676"/>
                    </a:cubicBezTo>
                    <a:cubicBezTo>
                      <a:pt x="260" y="676"/>
                      <a:pt x="333" y="653"/>
                      <a:pt x="378" y="561"/>
                    </a:cubicBezTo>
                    <a:cubicBezTo>
                      <a:pt x="409" y="494"/>
                      <a:pt x="414" y="419"/>
                      <a:pt x="414" y="341"/>
                    </a:cubicBezTo>
                    <a:moveTo>
                      <a:pt x="207" y="653"/>
                    </a:moveTo>
                    <a:cubicBezTo>
                      <a:pt x="168" y="653"/>
                      <a:pt x="109" y="628"/>
                      <a:pt x="92" y="536"/>
                    </a:cubicBezTo>
                    <a:cubicBezTo>
                      <a:pt x="81" y="477"/>
                      <a:pt x="81" y="385"/>
                      <a:pt x="81" y="329"/>
                    </a:cubicBezTo>
                    <a:cubicBezTo>
                      <a:pt x="81" y="265"/>
                      <a:pt x="81" y="201"/>
                      <a:pt x="90" y="148"/>
                    </a:cubicBezTo>
                    <a:cubicBezTo>
                      <a:pt x="109" y="31"/>
                      <a:pt x="182" y="22"/>
                      <a:pt x="207" y="22"/>
                    </a:cubicBezTo>
                    <a:cubicBezTo>
                      <a:pt x="238" y="22"/>
                      <a:pt x="305" y="39"/>
                      <a:pt x="322" y="137"/>
                    </a:cubicBezTo>
                    <a:cubicBezTo>
                      <a:pt x="333" y="193"/>
                      <a:pt x="333" y="268"/>
                      <a:pt x="333" y="329"/>
                    </a:cubicBezTo>
                    <a:cubicBezTo>
                      <a:pt x="333" y="402"/>
                      <a:pt x="333" y="469"/>
                      <a:pt x="322" y="530"/>
                    </a:cubicBezTo>
                    <a:cubicBezTo>
                      <a:pt x="308" y="625"/>
                      <a:pt x="252" y="653"/>
                      <a:pt x="207" y="6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31" name=""/>
              <p:cNvSpPr/>
              <p:nvPr/>
            </p:nvSpPr>
            <p:spPr>
              <a:xfrm>
                <a:off x="7470720" y="4518000"/>
                <a:ext cx="89640" cy="163800"/>
              </a:xfrm>
              <a:custGeom>
                <a:avLst/>
                <a:gdLst/>
                <a:ahLst/>
                <a:rect l="0" t="0" r="r" b="b"/>
                <a:pathLst>
                  <a:path w="249" h="455">
                    <a:moveTo>
                      <a:pt x="154" y="20"/>
                    </a:moveTo>
                    <a:cubicBezTo>
                      <a:pt x="154" y="0"/>
                      <a:pt x="154" y="0"/>
                      <a:pt x="134" y="0"/>
                    </a:cubicBezTo>
                    <a:cubicBezTo>
                      <a:pt x="90" y="45"/>
                      <a:pt x="28" y="45"/>
                      <a:pt x="0" y="45"/>
                    </a:cubicBezTo>
                    <a:cubicBezTo>
                      <a:pt x="0" y="53"/>
                      <a:pt x="0" y="61"/>
                      <a:pt x="0" y="70"/>
                    </a:cubicBezTo>
                    <a:cubicBezTo>
                      <a:pt x="17" y="70"/>
                      <a:pt x="62" y="70"/>
                      <a:pt x="98" y="50"/>
                    </a:cubicBezTo>
                    <a:cubicBezTo>
                      <a:pt x="98" y="167"/>
                      <a:pt x="98" y="283"/>
                      <a:pt x="98" y="399"/>
                    </a:cubicBezTo>
                    <a:cubicBezTo>
                      <a:pt x="98" y="422"/>
                      <a:pt x="98" y="430"/>
                      <a:pt x="31" y="430"/>
                    </a:cubicBezTo>
                    <a:cubicBezTo>
                      <a:pt x="21" y="430"/>
                      <a:pt x="12" y="430"/>
                      <a:pt x="3" y="430"/>
                    </a:cubicBezTo>
                    <a:cubicBezTo>
                      <a:pt x="3" y="438"/>
                      <a:pt x="3" y="447"/>
                      <a:pt x="3" y="455"/>
                    </a:cubicBezTo>
                    <a:cubicBezTo>
                      <a:pt x="17" y="455"/>
                      <a:pt x="101" y="452"/>
                      <a:pt x="126" y="452"/>
                    </a:cubicBezTo>
                    <a:cubicBezTo>
                      <a:pt x="148" y="452"/>
                      <a:pt x="235" y="455"/>
                      <a:pt x="249" y="455"/>
                    </a:cubicBezTo>
                    <a:cubicBezTo>
                      <a:pt x="249" y="447"/>
                      <a:pt x="249" y="438"/>
                      <a:pt x="249" y="430"/>
                    </a:cubicBezTo>
                    <a:cubicBezTo>
                      <a:pt x="241" y="430"/>
                      <a:pt x="232" y="430"/>
                      <a:pt x="224" y="430"/>
                    </a:cubicBezTo>
                    <a:cubicBezTo>
                      <a:pt x="154" y="430"/>
                      <a:pt x="154" y="422"/>
                      <a:pt x="154" y="399"/>
                    </a:cubicBezTo>
                    <a:cubicBezTo>
                      <a:pt x="154" y="273"/>
                      <a:pt x="154" y="146"/>
                      <a:pt x="154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32" name=""/>
              <p:cNvSpPr/>
              <p:nvPr/>
            </p:nvSpPr>
            <p:spPr>
              <a:xfrm>
                <a:off x="7599600" y="4518000"/>
                <a:ext cx="109800" cy="168840"/>
              </a:xfrm>
              <a:custGeom>
                <a:avLst/>
                <a:gdLst/>
                <a:ahLst/>
                <a:rect l="0" t="0" r="r" b="b"/>
                <a:pathLst>
                  <a:path w="305" h="469">
                    <a:moveTo>
                      <a:pt x="64" y="73"/>
                    </a:moveTo>
                    <a:cubicBezTo>
                      <a:pt x="101" y="81"/>
                      <a:pt x="120" y="81"/>
                      <a:pt x="132" y="81"/>
                    </a:cubicBezTo>
                    <a:cubicBezTo>
                      <a:pt x="221" y="81"/>
                      <a:pt x="277" y="20"/>
                      <a:pt x="277" y="11"/>
                    </a:cubicBezTo>
                    <a:cubicBezTo>
                      <a:pt x="277" y="3"/>
                      <a:pt x="271" y="0"/>
                      <a:pt x="269" y="0"/>
                    </a:cubicBezTo>
                    <a:cubicBezTo>
                      <a:pt x="266" y="0"/>
                      <a:pt x="266" y="0"/>
                      <a:pt x="263" y="3"/>
                    </a:cubicBezTo>
                    <a:cubicBezTo>
                      <a:pt x="246" y="8"/>
                      <a:pt x="210" y="22"/>
                      <a:pt x="157" y="22"/>
                    </a:cubicBezTo>
                    <a:cubicBezTo>
                      <a:pt x="140" y="22"/>
                      <a:pt x="104" y="22"/>
                      <a:pt x="59" y="3"/>
                    </a:cubicBezTo>
                    <a:cubicBezTo>
                      <a:pt x="50" y="0"/>
                      <a:pt x="50" y="0"/>
                      <a:pt x="48" y="0"/>
                    </a:cubicBezTo>
                    <a:cubicBezTo>
                      <a:pt x="39" y="0"/>
                      <a:pt x="39" y="8"/>
                      <a:pt x="39" y="20"/>
                    </a:cubicBezTo>
                    <a:cubicBezTo>
                      <a:pt x="39" y="87"/>
                      <a:pt x="39" y="154"/>
                      <a:pt x="39" y="221"/>
                    </a:cubicBezTo>
                    <a:cubicBezTo>
                      <a:pt x="39" y="232"/>
                      <a:pt x="39" y="240"/>
                      <a:pt x="50" y="240"/>
                    </a:cubicBezTo>
                    <a:cubicBezTo>
                      <a:pt x="56" y="240"/>
                      <a:pt x="59" y="240"/>
                      <a:pt x="64" y="232"/>
                    </a:cubicBezTo>
                    <a:cubicBezTo>
                      <a:pt x="95" y="193"/>
                      <a:pt x="137" y="187"/>
                      <a:pt x="160" y="187"/>
                    </a:cubicBezTo>
                    <a:cubicBezTo>
                      <a:pt x="201" y="187"/>
                      <a:pt x="221" y="221"/>
                      <a:pt x="224" y="226"/>
                    </a:cubicBezTo>
                    <a:cubicBezTo>
                      <a:pt x="235" y="248"/>
                      <a:pt x="241" y="276"/>
                      <a:pt x="241" y="315"/>
                    </a:cubicBezTo>
                    <a:cubicBezTo>
                      <a:pt x="241" y="335"/>
                      <a:pt x="241" y="377"/>
                      <a:pt x="218" y="408"/>
                    </a:cubicBezTo>
                    <a:cubicBezTo>
                      <a:pt x="201" y="430"/>
                      <a:pt x="174" y="447"/>
                      <a:pt x="140" y="447"/>
                    </a:cubicBezTo>
                    <a:cubicBezTo>
                      <a:pt x="95" y="447"/>
                      <a:pt x="48" y="422"/>
                      <a:pt x="31" y="377"/>
                    </a:cubicBezTo>
                    <a:cubicBezTo>
                      <a:pt x="56" y="380"/>
                      <a:pt x="70" y="363"/>
                      <a:pt x="70" y="343"/>
                    </a:cubicBezTo>
                    <a:cubicBezTo>
                      <a:pt x="70" y="315"/>
                      <a:pt x="45" y="310"/>
                      <a:pt x="36" y="310"/>
                    </a:cubicBezTo>
                    <a:cubicBezTo>
                      <a:pt x="34" y="310"/>
                      <a:pt x="0" y="310"/>
                      <a:pt x="0" y="346"/>
                    </a:cubicBezTo>
                    <a:cubicBezTo>
                      <a:pt x="0" y="408"/>
                      <a:pt x="59" y="469"/>
                      <a:pt x="140" y="469"/>
                    </a:cubicBezTo>
                    <a:cubicBezTo>
                      <a:pt x="229" y="469"/>
                      <a:pt x="305" y="405"/>
                      <a:pt x="305" y="318"/>
                    </a:cubicBezTo>
                    <a:cubicBezTo>
                      <a:pt x="305" y="240"/>
                      <a:pt x="246" y="170"/>
                      <a:pt x="160" y="170"/>
                    </a:cubicBezTo>
                    <a:cubicBezTo>
                      <a:pt x="132" y="170"/>
                      <a:pt x="95" y="176"/>
                      <a:pt x="64" y="204"/>
                    </a:cubicBezTo>
                    <a:cubicBezTo>
                      <a:pt x="64" y="160"/>
                      <a:pt x="64" y="116"/>
                      <a:pt x="64" y="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33" name=""/>
              <p:cNvSpPr/>
              <p:nvPr/>
            </p:nvSpPr>
            <p:spPr>
              <a:xfrm>
                <a:off x="7880760" y="4579200"/>
                <a:ext cx="240840" cy="256320"/>
              </a:xfrm>
              <a:custGeom>
                <a:avLst/>
                <a:gdLst/>
                <a:ahLst/>
                <a:rect l="0" t="0" r="r" b="b"/>
                <a:pathLst>
                  <a:path w="669" h="712">
                    <a:moveTo>
                      <a:pt x="529" y="628"/>
                    </a:moveTo>
                    <a:cubicBezTo>
                      <a:pt x="540" y="650"/>
                      <a:pt x="582" y="690"/>
                      <a:pt x="590" y="690"/>
                    </a:cubicBezTo>
                    <a:cubicBezTo>
                      <a:pt x="602" y="690"/>
                      <a:pt x="602" y="681"/>
                      <a:pt x="602" y="667"/>
                    </a:cubicBezTo>
                    <a:cubicBezTo>
                      <a:pt x="602" y="610"/>
                      <a:pt x="602" y="554"/>
                      <a:pt x="602" y="497"/>
                    </a:cubicBezTo>
                    <a:cubicBezTo>
                      <a:pt x="602" y="458"/>
                      <a:pt x="604" y="452"/>
                      <a:pt x="669" y="452"/>
                    </a:cubicBezTo>
                    <a:cubicBezTo>
                      <a:pt x="669" y="442"/>
                      <a:pt x="669" y="432"/>
                      <a:pt x="669" y="422"/>
                    </a:cubicBezTo>
                    <a:cubicBezTo>
                      <a:pt x="632" y="424"/>
                      <a:pt x="576" y="424"/>
                      <a:pt x="548" y="424"/>
                    </a:cubicBezTo>
                    <a:cubicBezTo>
                      <a:pt x="509" y="424"/>
                      <a:pt x="425" y="424"/>
                      <a:pt x="389" y="422"/>
                    </a:cubicBezTo>
                    <a:cubicBezTo>
                      <a:pt x="389" y="432"/>
                      <a:pt x="389" y="442"/>
                      <a:pt x="389" y="452"/>
                    </a:cubicBezTo>
                    <a:cubicBezTo>
                      <a:pt x="400" y="452"/>
                      <a:pt x="411" y="452"/>
                      <a:pt x="423" y="452"/>
                    </a:cubicBezTo>
                    <a:cubicBezTo>
                      <a:pt x="509" y="452"/>
                      <a:pt x="512" y="463"/>
                      <a:pt x="512" y="500"/>
                    </a:cubicBezTo>
                    <a:cubicBezTo>
                      <a:pt x="512" y="520"/>
                      <a:pt x="512" y="541"/>
                      <a:pt x="512" y="561"/>
                    </a:cubicBezTo>
                    <a:cubicBezTo>
                      <a:pt x="512" y="673"/>
                      <a:pt x="389" y="681"/>
                      <a:pt x="361" y="681"/>
                    </a:cubicBezTo>
                    <a:cubicBezTo>
                      <a:pt x="297" y="681"/>
                      <a:pt x="101" y="648"/>
                      <a:pt x="101" y="355"/>
                    </a:cubicBezTo>
                    <a:cubicBezTo>
                      <a:pt x="101" y="61"/>
                      <a:pt x="297" y="31"/>
                      <a:pt x="355" y="31"/>
                    </a:cubicBezTo>
                    <a:cubicBezTo>
                      <a:pt x="459" y="31"/>
                      <a:pt x="548" y="117"/>
                      <a:pt x="568" y="262"/>
                    </a:cubicBezTo>
                    <a:cubicBezTo>
                      <a:pt x="571" y="276"/>
                      <a:pt x="571" y="279"/>
                      <a:pt x="585" y="279"/>
                    </a:cubicBezTo>
                    <a:cubicBezTo>
                      <a:pt x="602" y="279"/>
                      <a:pt x="602" y="276"/>
                      <a:pt x="602" y="254"/>
                    </a:cubicBezTo>
                    <a:cubicBezTo>
                      <a:pt x="602" y="177"/>
                      <a:pt x="602" y="100"/>
                      <a:pt x="602" y="22"/>
                    </a:cubicBezTo>
                    <a:cubicBezTo>
                      <a:pt x="602" y="6"/>
                      <a:pt x="602" y="0"/>
                      <a:pt x="590" y="0"/>
                    </a:cubicBezTo>
                    <a:cubicBezTo>
                      <a:pt x="585" y="0"/>
                      <a:pt x="582" y="0"/>
                      <a:pt x="574" y="11"/>
                    </a:cubicBezTo>
                    <a:cubicBezTo>
                      <a:pt x="557" y="35"/>
                      <a:pt x="540" y="60"/>
                      <a:pt x="523" y="84"/>
                    </a:cubicBezTo>
                    <a:cubicBezTo>
                      <a:pt x="493" y="53"/>
                      <a:pt x="439" y="0"/>
                      <a:pt x="344" y="0"/>
                    </a:cubicBezTo>
                    <a:cubicBezTo>
                      <a:pt x="160" y="0"/>
                      <a:pt x="0" y="154"/>
                      <a:pt x="0" y="355"/>
                    </a:cubicBezTo>
                    <a:cubicBezTo>
                      <a:pt x="0" y="556"/>
                      <a:pt x="157" y="712"/>
                      <a:pt x="344" y="712"/>
                    </a:cubicBezTo>
                    <a:cubicBezTo>
                      <a:pt x="417" y="712"/>
                      <a:pt x="495" y="687"/>
                      <a:pt x="529" y="6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D86F36-2A88-4E44-9CC3-41A6613ECC49}" type="slidenum">
              <a:t>44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Summary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70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Effect of SF-SC on thermal evolution seems well understood, but work remains on magnetic field evolution and joint magneto-thermal simulations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LQ-induced dHvA oscillations of magnetization capable of generating small-scale field features to enhance Joule heating, helping to resolve magnetar heating problem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Need to run joint magneto-thermal simulations to determine importance of dHvA oscillations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22B1051-74C0-49C9-81AD-CC67E13C05EF}" type="slidenum">
              <a:t>45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Nucleon Cooper pairing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43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Attractive nuclear interaction means neutrons, protons form Cooper pairs in inner crust/core of NS shortly after birth of star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Energy gaps ~100 keV to ~2 MeV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5257800" y="1371600"/>
            <a:ext cx="4130280" cy="3429000"/>
          </a:xfrm>
          <a:prstGeom prst="rect">
            <a:avLst/>
          </a:prstGeom>
          <a:ln w="0">
            <a:noFill/>
          </a:ln>
        </p:spPr>
      </p:pic>
      <p:sp>
        <p:nvSpPr>
          <p:cNvPr id="43" name=""/>
          <p:cNvSpPr txBox="1"/>
          <p:nvPr/>
        </p:nvSpPr>
        <p:spPr>
          <a:xfrm>
            <a:off x="6172200" y="480060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Sedrakian and Clark 2019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4" name=""/>
          <p:cNvGrpSpPr/>
          <p:nvPr/>
        </p:nvGrpSpPr>
        <p:grpSpPr>
          <a:xfrm>
            <a:off x="933480" y="4787640"/>
            <a:ext cx="2831400" cy="351720"/>
            <a:chOff x="933480" y="4787640"/>
            <a:chExt cx="2831400" cy="351720"/>
          </a:xfrm>
        </p:grpSpPr>
        <p:grpSp>
          <p:nvGrpSpPr>
            <p:cNvPr id="45" name=""/>
            <p:cNvGrpSpPr/>
            <p:nvPr/>
          </p:nvGrpSpPr>
          <p:grpSpPr>
            <a:xfrm>
              <a:off x="933480" y="4787640"/>
              <a:ext cx="2831400" cy="351720"/>
              <a:chOff x="933480" y="4787640"/>
              <a:chExt cx="2831400" cy="351720"/>
            </a:xfrm>
          </p:grpSpPr>
          <p:sp>
            <p:nvSpPr>
              <p:cNvPr id="46" name=""/>
              <p:cNvSpPr/>
              <p:nvPr/>
            </p:nvSpPr>
            <p:spPr>
              <a:xfrm>
                <a:off x="951480" y="4805640"/>
                <a:ext cx="2795040" cy="315720"/>
              </a:xfrm>
              <a:custGeom>
                <a:avLst/>
                <a:gdLst/>
                <a:ahLst/>
                <a:rect l="0" t="0" r="r" b="b"/>
                <a:pathLst>
                  <a:path w="7764" h="877">
                    <a:moveTo>
                      <a:pt x="0" y="0"/>
                    </a:moveTo>
                    <a:cubicBezTo>
                      <a:pt x="2588" y="0"/>
                      <a:pt x="5176" y="0"/>
                      <a:pt x="7764" y="0"/>
                    </a:cubicBezTo>
                    <a:cubicBezTo>
                      <a:pt x="7764" y="292"/>
                      <a:pt x="7764" y="584"/>
                      <a:pt x="7764" y="877"/>
                    </a:cubicBezTo>
                    <a:cubicBezTo>
                      <a:pt x="5176" y="877"/>
                      <a:pt x="2588" y="877"/>
                      <a:pt x="0" y="877"/>
                    </a:cubicBezTo>
                    <a:cubicBezTo>
                      <a:pt x="0" y="584"/>
                      <a:pt x="0" y="29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7" name=""/>
              <p:cNvSpPr/>
              <p:nvPr/>
            </p:nvSpPr>
            <p:spPr>
              <a:xfrm>
                <a:off x="933480" y="4813920"/>
                <a:ext cx="240840" cy="238320"/>
              </a:xfrm>
              <a:custGeom>
                <a:avLst/>
                <a:gdLst/>
                <a:ahLst/>
                <a:rect l="0" t="0" r="r" b="b"/>
                <a:pathLst>
                  <a:path w="669" h="662">
                    <a:moveTo>
                      <a:pt x="397" y="67"/>
                    </a:moveTo>
                    <a:cubicBezTo>
                      <a:pt x="403" y="39"/>
                      <a:pt x="406" y="33"/>
                      <a:pt x="420" y="31"/>
                    </a:cubicBezTo>
                    <a:cubicBezTo>
                      <a:pt x="428" y="28"/>
                      <a:pt x="459" y="28"/>
                      <a:pt x="481" y="28"/>
                    </a:cubicBezTo>
                    <a:cubicBezTo>
                      <a:pt x="579" y="28"/>
                      <a:pt x="624" y="33"/>
                      <a:pt x="624" y="109"/>
                    </a:cubicBezTo>
                    <a:cubicBezTo>
                      <a:pt x="624" y="123"/>
                      <a:pt x="621" y="162"/>
                      <a:pt x="616" y="187"/>
                    </a:cubicBezTo>
                    <a:cubicBezTo>
                      <a:pt x="616" y="190"/>
                      <a:pt x="613" y="204"/>
                      <a:pt x="613" y="207"/>
                    </a:cubicBezTo>
                    <a:cubicBezTo>
                      <a:pt x="613" y="212"/>
                      <a:pt x="616" y="218"/>
                      <a:pt x="624" y="218"/>
                    </a:cubicBezTo>
                    <a:cubicBezTo>
                      <a:pt x="635" y="218"/>
                      <a:pt x="638" y="209"/>
                      <a:pt x="641" y="195"/>
                    </a:cubicBezTo>
                    <a:cubicBezTo>
                      <a:pt x="649" y="139"/>
                      <a:pt x="658" y="82"/>
                      <a:pt x="666" y="25"/>
                    </a:cubicBezTo>
                    <a:cubicBezTo>
                      <a:pt x="669" y="22"/>
                      <a:pt x="669" y="11"/>
                      <a:pt x="669" y="8"/>
                    </a:cubicBezTo>
                    <a:cubicBezTo>
                      <a:pt x="669" y="0"/>
                      <a:pt x="658" y="0"/>
                      <a:pt x="641" y="0"/>
                    </a:cubicBezTo>
                    <a:cubicBezTo>
                      <a:pt x="459" y="0"/>
                      <a:pt x="277" y="0"/>
                      <a:pt x="95" y="0"/>
                    </a:cubicBezTo>
                    <a:cubicBezTo>
                      <a:pt x="73" y="0"/>
                      <a:pt x="73" y="0"/>
                      <a:pt x="64" y="20"/>
                    </a:cubicBezTo>
                    <a:cubicBezTo>
                      <a:pt x="45" y="76"/>
                      <a:pt x="25" y="133"/>
                      <a:pt x="6" y="190"/>
                    </a:cubicBezTo>
                    <a:cubicBezTo>
                      <a:pt x="6" y="193"/>
                      <a:pt x="2" y="201"/>
                      <a:pt x="0" y="207"/>
                    </a:cubicBezTo>
                    <a:cubicBezTo>
                      <a:pt x="0" y="215"/>
                      <a:pt x="6" y="218"/>
                      <a:pt x="11" y="218"/>
                    </a:cubicBezTo>
                    <a:cubicBezTo>
                      <a:pt x="22" y="218"/>
                      <a:pt x="22" y="215"/>
                      <a:pt x="28" y="198"/>
                    </a:cubicBezTo>
                    <a:cubicBezTo>
                      <a:pt x="81" y="47"/>
                      <a:pt x="106" y="28"/>
                      <a:pt x="252" y="28"/>
                    </a:cubicBezTo>
                    <a:cubicBezTo>
                      <a:pt x="265" y="28"/>
                      <a:pt x="278" y="28"/>
                      <a:pt x="291" y="28"/>
                    </a:cubicBezTo>
                    <a:cubicBezTo>
                      <a:pt x="319" y="28"/>
                      <a:pt x="319" y="33"/>
                      <a:pt x="319" y="42"/>
                    </a:cubicBezTo>
                    <a:cubicBezTo>
                      <a:pt x="319" y="47"/>
                      <a:pt x="316" y="59"/>
                      <a:pt x="313" y="61"/>
                    </a:cubicBezTo>
                    <a:cubicBezTo>
                      <a:pt x="270" y="235"/>
                      <a:pt x="226" y="409"/>
                      <a:pt x="182" y="583"/>
                    </a:cubicBezTo>
                    <a:cubicBezTo>
                      <a:pt x="174" y="620"/>
                      <a:pt x="171" y="631"/>
                      <a:pt x="67" y="631"/>
                    </a:cubicBezTo>
                    <a:cubicBezTo>
                      <a:pt x="31" y="631"/>
                      <a:pt x="25" y="631"/>
                      <a:pt x="25" y="648"/>
                    </a:cubicBezTo>
                    <a:cubicBezTo>
                      <a:pt x="25" y="662"/>
                      <a:pt x="36" y="662"/>
                      <a:pt x="42" y="662"/>
                    </a:cubicBezTo>
                    <a:cubicBezTo>
                      <a:pt x="67" y="662"/>
                      <a:pt x="95" y="659"/>
                      <a:pt x="123" y="659"/>
                    </a:cubicBezTo>
                    <a:cubicBezTo>
                      <a:pt x="148" y="659"/>
                      <a:pt x="178" y="656"/>
                      <a:pt x="204" y="656"/>
                    </a:cubicBezTo>
                    <a:cubicBezTo>
                      <a:pt x="231" y="656"/>
                      <a:pt x="260" y="659"/>
                      <a:pt x="288" y="659"/>
                    </a:cubicBezTo>
                    <a:cubicBezTo>
                      <a:pt x="316" y="659"/>
                      <a:pt x="344" y="662"/>
                      <a:pt x="372" y="662"/>
                    </a:cubicBezTo>
                    <a:cubicBezTo>
                      <a:pt x="383" y="662"/>
                      <a:pt x="395" y="662"/>
                      <a:pt x="395" y="639"/>
                    </a:cubicBezTo>
                    <a:cubicBezTo>
                      <a:pt x="395" y="631"/>
                      <a:pt x="386" y="631"/>
                      <a:pt x="361" y="631"/>
                    </a:cubicBezTo>
                    <a:cubicBezTo>
                      <a:pt x="336" y="631"/>
                      <a:pt x="325" y="631"/>
                      <a:pt x="297" y="628"/>
                    </a:cubicBezTo>
                    <a:cubicBezTo>
                      <a:pt x="269" y="625"/>
                      <a:pt x="260" y="622"/>
                      <a:pt x="260" y="606"/>
                    </a:cubicBezTo>
                    <a:cubicBezTo>
                      <a:pt x="262" y="599"/>
                      <a:pt x="260" y="600"/>
                      <a:pt x="266" y="586"/>
                    </a:cubicBezTo>
                    <a:cubicBezTo>
                      <a:pt x="310" y="413"/>
                      <a:pt x="354" y="240"/>
                      <a:pt x="397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8" name=""/>
              <p:cNvSpPr/>
              <p:nvPr/>
            </p:nvSpPr>
            <p:spPr>
              <a:xfrm>
                <a:off x="1146960" y="4995720"/>
                <a:ext cx="107640" cy="110520"/>
              </a:xfrm>
              <a:custGeom>
                <a:avLst/>
                <a:gdLst/>
                <a:ahLst/>
                <a:rect l="0" t="0" r="r" b="b"/>
                <a:pathLst>
                  <a:path w="299" h="307">
                    <a:moveTo>
                      <a:pt x="260" y="39"/>
                    </a:moveTo>
                    <a:cubicBezTo>
                      <a:pt x="235" y="45"/>
                      <a:pt x="224" y="61"/>
                      <a:pt x="224" y="78"/>
                    </a:cubicBezTo>
                    <a:cubicBezTo>
                      <a:pt x="224" y="95"/>
                      <a:pt x="238" y="103"/>
                      <a:pt x="252" y="103"/>
                    </a:cubicBezTo>
                    <a:cubicBezTo>
                      <a:pt x="266" y="103"/>
                      <a:pt x="291" y="92"/>
                      <a:pt x="291" y="59"/>
                    </a:cubicBezTo>
                    <a:cubicBezTo>
                      <a:pt x="291" y="14"/>
                      <a:pt x="235" y="0"/>
                      <a:pt x="199" y="0"/>
                    </a:cubicBezTo>
                    <a:cubicBezTo>
                      <a:pt x="95" y="0"/>
                      <a:pt x="0" y="95"/>
                      <a:pt x="0" y="190"/>
                    </a:cubicBezTo>
                    <a:cubicBezTo>
                      <a:pt x="0" y="248"/>
                      <a:pt x="42" y="307"/>
                      <a:pt x="129" y="307"/>
                    </a:cubicBezTo>
                    <a:cubicBezTo>
                      <a:pt x="244" y="307"/>
                      <a:pt x="299" y="240"/>
                      <a:pt x="299" y="232"/>
                    </a:cubicBezTo>
                    <a:cubicBezTo>
                      <a:pt x="299" y="226"/>
                      <a:pt x="291" y="221"/>
                      <a:pt x="285" y="221"/>
                    </a:cubicBezTo>
                    <a:cubicBezTo>
                      <a:pt x="283" y="221"/>
                      <a:pt x="280" y="221"/>
                      <a:pt x="274" y="226"/>
                    </a:cubicBezTo>
                    <a:cubicBezTo>
                      <a:pt x="221" y="290"/>
                      <a:pt x="143" y="290"/>
                      <a:pt x="129" y="290"/>
                    </a:cubicBezTo>
                    <a:cubicBezTo>
                      <a:pt x="78" y="290"/>
                      <a:pt x="59" y="257"/>
                      <a:pt x="59" y="212"/>
                    </a:cubicBezTo>
                    <a:cubicBezTo>
                      <a:pt x="59" y="193"/>
                      <a:pt x="67" y="120"/>
                      <a:pt x="104" y="73"/>
                    </a:cubicBezTo>
                    <a:cubicBezTo>
                      <a:pt x="129" y="39"/>
                      <a:pt x="165" y="20"/>
                      <a:pt x="199" y="20"/>
                    </a:cubicBezTo>
                    <a:cubicBezTo>
                      <a:pt x="210" y="20"/>
                      <a:pt x="241" y="20"/>
                      <a:pt x="260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9" name=""/>
              <p:cNvSpPr/>
              <p:nvPr/>
            </p:nvSpPr>
            <p:spPr>
              <a:xfrm>
                <a:off x="1393920" y="4922280"/>
                <a:ext cx="235800" cy="82440"/>
              </a:xfrm>
              <a:custGeom>
                <a:avLst/>
                <a:gdLst/>
                <a:ahLst/>
                <a:rect l="0" t="0" r="r" b="b"/>
                <a:pathLst>
                  <a:path w="655" h="229">
                    <a:moveTo>
                      <a:pt x="655" y="33"/>
                    </a:moveTo>
                    <a:cubicBezTo>
                      <a:pt x="655" y="11"/>
                      <a:pt x="649" y="0"/>
                      <a:pt x="641" y="0"/>
                    </a:cubicBezTo>
                    <a:cubicBezTo>
                      <a:pt x="638" y="0"/>
                      <a:pt x="630" y="8"/>
                      <a:pt x="627" y="25"/>
                    </a:cubicBezTo>
                    <a:cubicBezTo>
                      <a:pt x="624" y="120"/>
                      <a:pt x="560" y="173"/>
                      <a:pt x="490" y="173"/>
                    </a:cubicBezTo>
                    <a:cubicBezTo>
                      <a:pt x="428" y="173"/>
                      <a:pt x="381" y="131"/>
                      <a:pt x="333" y="89"/>
                    </a:cubicBezTo>
                    <a:cubicBezTo>
                      <a:pt x="283" y="45"/>
                      <a:pt x="232" y="0"/>
                      <a:pt x="165" y="0"/>
                    </a:cubicBezTo>
                    <a:cubicBezTo>
                      <a:pt x="59" y="0"/>
                      <a:pt x="0" y="109"/>
                      <a:pt x="0" y="195"/>
                    </a:cubicBezTo>
                    <a:cubicBezTo>
                      <a:pt x="0" y="229"/>
                      <a:pt x="11" y="229"/>
                      <a:pt x="14" y="229"/>
                    </a:cubicBezTo>
                    <a:cubicBezTo>
                      <a:pt x="25" y="229"/>
                      <a:pt x="28" y="209"/>
                      <a:pt x="28" y="207"/>
                    </a:cubicBezTo>
                    <a:cubicBezTo>
                      <a:pt x="31" y="98"/>
                      <a:pt x="104" y="56"/>
                      <a:pt x="165" y="56"/>
                    </a:cubicBezTo>
                    <a:cubicBezTo>
                      <a:pt x="227" y="56"/>
                      <a:pt x="274" y="98"/>
                      <a:pt x="322" y="140"/>
                    </a:cubicBezTo>
                    <a:cubicBezTo>
                      <a:pt x="372" y="184"/>
                      <a:pt x="423" y="229"/>
                      <a:pt x="490" y="229"/>
                    </a:cubicBezTo>
                    <a:cubicBezTo>
                      <a:pt x="596" y="229"/>
                      <a:pt x="655" y="120"/>
                      <a:pt x="655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440" bIns="37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0" name=""/>
              <p:cNvSpPr/>
              <p:nvPr/>
            </p:nvSpPr>
            <p:spPr>
              <a:xfrm>
                <a:off x="1764720" y="4799520"/>
                <a:ext cx="261000" cy="252360"/>
              </a:xfrm>
              <a:custGeom>
                <a:avLst/>
                <a:gdLst/>
                <a:ahLst/>
                <a:rect l="0" t="0" r="r" b="b"/>
                <a:pathLst>
                  <a:path w="725" h="701">
                    <a:moveTo>
                      <a:pt x="389" y="17"/>
                    </a:moveTo>
                    <a:cubicBezTo>
                      <a:pt x="381" y="6"/>
                      <a:pt x="376" y="0"/>
                      <a:pt x="361" y="0"/>
                    </a:cubicBezTo>
                    <a:cubicBezTo>
                      <a:pt x="346" y="0"/>
                      <a:pt x="344" y="6"/>
                      <a:pt x="336" y="17"/>
                    </a:cubicBezTo>
                    <a:cubicBezTo>
                      <a:pt x="226" y="237"/>
                      <a:pt x="116" y="458"/>
                      <a:pt x="6" y="678"/>
                    </a:cubicBezTo>
                    <a:cubicBezTo>
                      <a:pt x="0" y="689"/>
                      <a:pt x="0" y="689"/>
                      <a:pt x="0" y="692"/>
                    </a:cubicBezTo>
                    <a:cubicBezTo>
                      <a:pt x="0" y="701"/>
                      <a:pt x="6" y="701"/>
                      <a:pt x="22" y="701"/>
                    </a:cubicBezTo>
                    <a:cubicBezTo>
                      <a:pt x="249" y="701"/>
                      <a:pt x="476" y="701"/>
                      <a:pt x="703" y="701"/>
                    </a:cubicBezTo>
                    <a:cubicBezTo>
                      <a:pt x="719" y="701"/>
                      <a:pt x="725" y="701"/>
                      <a:pt x="725" y="692"/>
                    </a:cubicBezTo>
                    <a:cubicBezTo>
                      <a:pt x="725" y="689"/>
                      <a:pt x="725" y="689"/>
                      <a:pt x="719" y="678"/>
                    </a:cubicBezTo>
                    <a:cubicBezTo>
                      <a:pt x="609" y="458"/>
                      <a:pt x="499" y="237"/>
                      <a:pt x="389" y="17"/>
                    </a:cubicBezTo>
                    <a:moveTo>
                      <a:pt x="330" y="98"/>
                    </a:moveTo>
                    <a:cubicBezTo>
                      <a:pt x="419" y="274"/>
                      <a:pt x="508" y="449"/>
                      <a:pt x="596" y="625"/>
                    </a:cubicBezTo>
                    <a:cubicBezTo>
                      <a:pt x="419" y="625"/>
                      <a:pt x="242" y="625"/>
                      <a:pt x="64" y="625"/>
                    </a:cubicBezTo>
                    <a:cubicBezTo>
                      <a:pt x="153" y="449"/>
                      <a:pt x="242" y="274"/>
                      <a:pt x="330" y="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1" name=""/>
              <p:cNvSpPr/>
              <p:nvPr/>
            </p:nvSpPr>
            <p:spPr>
              <a:xfrm>
                <a:off x="2078280" y="4787640"/>
                <a:ext cx="81720" cy="351720"/>
              </a:xfrm>
              <a:custGeom>
                <a:avLst/>
                <a:gdLst/>
                <a:ahLst/>
                <a:rect l="0" t="0" r="r" b="b"/>
                <a:pathLst>
                  <a:path w="227" h="977">
                    <a:moveTo>
                      <a:pt x="227" y="966"/>
                    </a:moveTo>
                    <a:cubicBezTo>
                      <a:pt x="227" y="963"/>
                      <a:pt x="227" y="963"/>
                      <a:pt x="210" y="946"/>
                    </a:cubicBezTo>
                    <a:cubicBezTo>
                      <a:pt x="87" y="823"/>
                      <a:pt x="56" y="639"/>
                      <a:pt x="56" y="489"/>
                    </a:cubicBezTo>
                    <a:cubicBezTo>
                      <a:pt x="56" y="318"/>
                      <a:pt x="95" y="148"/>
                      <a:pt x="216" y="25"/>
                    </a:cubicBezTo>
                    <a:cubicBezTo>
                      <a:pt x="227" y="14"/>
                      <a:pt x="227" y="14"/>
                      <a:pt x="227" y="8"/>
                    </a:cubicBezTo>
                    <a:cubicBezTo>
                      <a:pt x="227" y="3"/>
                      <a:pt x="224" y="0"/>
                      <a:pt x="218" y="0"/>
                    </a:cubicBezTo>
                    <a:cubicBezTo>
                      <a:pt x="207" y="0"/>
                      <a:pt x="120" y="67"/>
                      <a:pt x="62" y="190"/>
                    </a:cubicBezTo>
                    <a:cubicBezTo>
                      <a:pt x="11" y="299"/>
                      <a:pt x="0" y="408"/>
                      <a:pt x="0" y="489"/>
                    </a:cubicBezTo>
                    <a:cubicBezTo>
                      <a:pt x="0" y="564"/>
                      <a:pt x="11" y="684"/>
                      <a:pt x="64" y="793"/>
                    </a:cubicBezTo>
                    <a:cubicBezTo>
                      <a:pt x="123" y="913"/>
                      <a:pt x="207" y="977"/>
                      <a:pt x="218" y="977"/>
                    </a:cubicBezTo>
                    <a:cubicBezTo>
                      <a:pt x="224" y="977"/>
                      <a:pt x="227" y="974"/>
                      <a:pt x="227" y="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2" name=""/>
              <p:cNvSpPr/>
              <p:nvPr/>
            </p:nvSpPr>
            <p:spPr>
              <a:xfrm>
                <a:off x="2188800" y="4813920"/>
                <a:ext cx="240840" cy="238320"/>
              </a:xfrm>
              <a:custGeom>
                <a:avLst/>
                <a:gdLst/>
                <a:ahLst/>
                <a:rect l="0" t="0" r="r" b="b"/>
                <a:pathLst>
                  <a:path w="669" h="662">
                    <a:moveTo>
                      <a:pt x="397" y="67"/>
                    </a:moveTo>
                    <a:cubicBezTo>
                      <a:pt x="403" y="39"/>
                      <a:pt x="409" y="33"/>
                      <a:pt x="420" y="31"/>
                    </a:cubicBezTo>
                    <a:cubicBezTo>
                      <a:pt x="428" y="28"/>
                      <a:pt x="462" y="28"/>
                      <a:pt x="481" y="28"/>
                    </a:cubicBezTo>
                    <a:cubicBezTo>
                      <a:pt x="579" y="28"/>
                      <a:pt x="624" y="33"/>
                      <a:pt x="624" y="109"/>
                    </a:cubicBezTo>
                    <a:cubicBezTo>
                      <a:pt x="624" y="123"/>
                      <a:pt x="621" y="162"/>
                      <a:pt x="616" y="187"/>
                    </a:cubicBezTo>
                    <a:cubicBezTo>
                      <a:pt x="616" y="190"/>
                      <a:pt x="613" y="204"/>
                      <a:pt x="613" y="207"/>
                    </a:cubicBezTo>
                    <a:cubicBezTo>
                      <a:pt x="613" y="212"/>
                      <a:pt x="616" y="218"/>
                      <a:pt x="627" y="218"/>
                    </a:cubicBezTo>
                    <a:cubicBezTo>
                      <a:pt x="635" y="218"/>
                      <a:pt x="638" y="209"/>
                      <a:pt x="641" y="195"/>
                    </a:cubicBezTo>
                    <a:cubicBezTo>
                      <a:pt x="649" y="139"/>
                      <a:pt x="658" y="82"/>
                      <a:pt x="666" y="25"/>
                    </a:cubicBezTo>
                    <a:cubicBezTo>
                      <a:pt x="669" y="22"/>
                      <a:pt x="669" y="11"/>
                      <a:pt x="669" y="8"/>
                    </a:cubicBezTo>
                    <a:cubicBezTo>
                      <a:pt x="669" y="0"/>
                      <a:pt x="661" y="0"/>
                      <a:pt x="644" y="0"/>
                    </a:cubicBezTo>
                    <a:cubicBezTo>
                      <a:pt x="462" y="0"/>
                      <a:pt x="280" y="0"/>
                      <a:pt x="98" y="0"/>
                    </a:cubicBezTo>
                    <a:cubicBezTo>
                      <a:pt x="73" y="0"/>
                      <a:pt x="73" y="0"/>
                      <a:pt x="64" y="20"/>
                    </a:cubicBezTo>
                    <a:cubicBezTo>
                      <a:pt x="45" y="76"/>
                      <a:pt x="25" y="133"/>
                      <a:pt x="6" y="190"/>
                    </a:cubicBezTo>
                    <a:cubicBezTo>
                      <a:pt x="6" y="193"/>
                      <a:pt x="2" y="201"/>
                      <a:pt x="0" y="207"/>
                    </a:cubicBezTo>
                    <a:cubicBezTo>
                      <a:pt x="0" y="215"/>
                      <a:pt x="6" y="218"/>
                      <a:pt x="11" y="218"/>
                    </a:cubicBezTo>
                    <a:cubicBezTo>
                      <a:pt x="22" y="218"/>
                      <a:pt x="22" y="215"/>
                      <a:pt x="28" y="198"/>
                    </a:cubicBezTo>
                    <a:cubicBezTo>
                      <a:pt x="81" y="47"/>
                      <a:pt x="106" y="28"/>
                      <a:pt x="252" y="28"/>
                    </a:cubicBezTo>
                    <a:cubicBezTo>
                      <a:pt x="265" y="28"/>
                      <a:pt x="278" y="28"/>
                      <a:pt x="291" y="28"/>
                    </a:cubicBezTo>
                    <a:cubicBezTo>
                      <a:pt x="319" y="28"/>
                      <a:pt x="319" y="33"/>
                      <a:pt x="319" y="42"/>
                    </a:cubicBezTo>
                    <a:cubicBezTo>
                      <a:pt x="319" y="47"/>
                      <a:pt x="316" y="59"/>
                      <a:pt x="316" y="61"/>
                    </a:cubicBezTo>
                    <a:cubicBezTo>
                      <a:pt x="271" y="235"/>
                      <a:pt x="227" y="409"/>
                      <a:pt x="182" y="583"/>
                    </a:cubicBezTo>
                    <a:cubicBezTo>
                      <a:pt x="174" y="620"/>
                      <a:pt x="171" y="631"/>
                      <a:pt x="67" y="631"/>
                    </a:cubicBezTo>
                    <a:cubicBezTo>
                      <a:pt x="31" y="631"/>
                      <a:pt x="25" y="631"/>
                      <a:pt x="25" y="648"/>
                    </a:cubicBezTo>
                    <a:cubicBezTo>
                      <a:pt x="25" y="662"/>
                      <a:pt x="36" y="662"/>
                      <a:pt x="42" y="662"/>
                    </a:cubicBezTo>
                    <a:cubicBezTo>
                      <a:pt x="67" y="662"/>
                      <a:pt x="95" y="659"/>
                      <a:pt x="123" y="659"/>
                    </a:cubicBezTo>
                    <a:cubicBezTo>
                      <a:pt x="151" y="659"/>
                      <a:pt x="181" y="656"/>
                      <a:pt x="207" y="656"/>
                    </a:cubicBezTo>
                    <a:cubicBezTo>
                      <a:pt x="234" y="656"/>
                      <a:pt x="260" y="659"/>
                      <a:pt x="288" y="659"/>
                    </a:cubicBezTo>
                    <a:cubicBezTo>
                      <a:pt x="316" y="659"/>
                      <a:pt x="344" y="662"/>
                      <a:pt x="372" y="662"/>
                    </a:cubicBezTo>
                    <a:cubicBezTo>
                      <a:pt x="383" y="662"/>
                      <a:pt x="395" y="662"/>
                      <a:pt x="395" y="639"/>
                    </a:cubicBezTo>
                    <a:cubicBezTo>
                      <a:pt x="395" y="631"/>
                      <a:pt x="386" y="631"/>
                      <a:pt x="361" y="631"/>
                    </a:cubicBezTo>
                    <a:cubicBezTo>
                      <a:pt x="336" y="631"/>
                      <a:pt x="325" y="631"/>
                      <a:pt x="299" y="628"/>
                    </a:cubicBezTo>
                    <a:cubicBezTo>
                      <a:pt x="269" y="625"/>
                      <a:pt x="263" y="622"/>
                      <a:pt x="263" y="606"/>
                    </a:cubicBezTo>
                    <a:cubicBezTo>
                      <a:pt x="264" y="599"/>
                      <a:pt x="263" y="600"/>
                      <a:pt x="266" y="586"/>
                    </a:cubicBezTo>
                    <a:cubicBezTo>
                      <a:pt x="310" y="413"/>
                      <a:pt x="354" y="240"/>
                      <a:pt x="397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3" name=""/>
              <p:cNvSpPr/>
              <p:nvPr/>
            </p:nvSpPr>
            <p:spPr>
              <a:xfrm>
                <a:off x="2554560" y="4922280"/>
                <a:ext cx="235800" cy="82440"/>
              </a:xfrm>
              <a:custGeom>
                <a:avLst/>
                <a:gdLst/>
                <a:ahLst/>
                <a:rect l="0" t="0" r="r" b="b"/>
                <a:pathLst>
                  <a:path w="655" h="229">
                    <a:moveTo>
                      <a:pt x="621" y="39"/>
                    </a:moveTo>
                    <a:cubicBezTo>
                      <a:pt x="635" y="39"/>
                      <a:pt x="655" y="39"/>
                      <a:pt x="655" y="20"/>
                    </a:cubicBezTo>
                    <a:cubicBezTo>
                      <a:pt x="655" y="0"/>
                      <a:pt x="635" y="0"/>
                      <a:pt x="621" y="0"/>
                    </a:cubicBezTo>
                    <a:cubicBezTo>
                      <a:pt x="425" y="0"/>
                      <a:pt x="230" y="0"/>
                      <a:pt x="34" y="0"/>
                    </a:cubicBezTo>
                    <a:cubicBezTo>
                      <a:pt x="20" y="0"/>
                      <a:pt x="0" y="0"/>
                      <a:pt x="0" y="20"/>
                    </a:cubicBezTo>
                    <a:cubicBezTo>
                      <a:pt x="0" y="39"/>
                      <a:pt x="20" y="39"/>
                      <a:pt x="34" y="39"/>
                    </a:cubicBezTo>
                    <a:cubicBezTo>
                      <a:pt x="230" y="39"/>
                      <a:pt x="425" y="39"/>
                      <a:pt x="621" y="39"/>
                    </a:cubicBezTo>
                    <a:moveTo>
                      <a:pt x="621" y="229"/>
                    </a:moveTo>
                    <a:cubicBezTo>
                      <a:pt x="635" y="229"/>
                      <a:pt x="655" y="229"/>
                      <a:pt x="655" y="209"/>
                    </a:cubicBezTo>
                    <a:cubicBezTo>
                      <a:pt x="655" y="190"/>
                      <a:pt x="635" y="190"/>
                      <a:pt x="621" y="190"/>
                    </a:cubicBezTo>
                    <a:cubicBezTo>
                      <a:pt x="425" y="190"/>
                      <a:pt x="230" y="190"/>
                      <a:pt x="34" y="190"/>
                    </a:cubicBezTo>
                    <a:cubicBezTo>
                      <a:pt x="20" y="190"/>
                      <a:pt x="0" y="190"/>
                      <a:pt x="0" y="209"/>
                    </a:cubicBezTo>
                    <a:cubicBezTo>
                      <a:pt x="0" y="229"/>
                      <a:pt x="20" y="229"/>
                      <a:pt x="34" y="229"/>
                    </a:cubicBezTo>
                    <a:cubicBezTo>
                      <a:pt x="230" y="229"/>
                      <a:pt x="425" y="229"/>
                      <a:pt x="62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440" bIns="37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4" name=""/>
              <p:cNvSpPr/>
              <p:nvPr/>
            </p:nvSpPr>
            <p:spPr>
              <a:xfrm>
                <a:off x="2922480" y="4816800"/>
                <a:ext cx="149040" cy="242280"/>
              </a:xfrm>
              <a:custGeom>
                <a:avLst/>
                <a:gdLst/>
                <a:ahLst/>
                <a:rect l="0" t="0" r="r" b="b"/>
                <a:pathLst>
                  <a:path w="414" h="673">
                    <a:moveTo>
                      <a:pt x="414" y="338"/>
                    </a:moveTo>
                    <a:cubicBezTo>
                      <a:pt x="414" y="262"/>
                      <a:pt x="409" y="181"/>
                      <a:pt x="375" y="112"/>
                    </a:cubicBezTo>
                    <a:cubicBezTo>
                      <a:pt x="330" y="17"/>
                      <a:pt x="249" y="0"/>
                      <a:pt x="207" y="0"/>
                    </a:cubicBezTo>
                    <a:cubicBezTo>
                      <a:pt x="148" y="0"/>
                      <a:pt x="76" y="25"/>
                      <a:pt x="36" y="117"/>
                    </a:cubicBezTo>
                    <a:cubicBezTo>
                      <a:pt x="6" y="184"/>
                      <a:pt x="0" y="262"/>
                      <a:pt x="0" y="338"/>
                    </a:cubicBezTo>
                    <a:cubicBezTo>
                      <a:pt x="0" y="413"/>
                      <a:pt x="3" y="500"/>
                      <a:pt x="45" y="575"/>
                    </a:cubicBezTo>
                    <a:cubicBezTo>
                      <a:pt x="87" y="653"/>
                      <a:pt x="157" y="673"/>
                      <a:pt x="207" y="673"/>
                    </a:cubicBezTo>
                    <a:cubicBezTo>
                      <a:pt x="260" y="673"/>
                      <a:pt x="333" y="653"/>
                      <a:pt x="378" y="561"/>
                    </a:cubicBezTo>
                    <a:cubicBezTo>
                      <a:pt x="409" y="491"/>
                      <a:pt x="414" y="416"/>
                      <a:pt x="414" y="338"/>
                    </a:cubicBezTo>
                    <a:moveTo>
                      <a:pt x="207" y="653"/>
                    </a:moveTo>
                    <a:cubicBezTo>
                      <a:pt x="168" y="653"/>
                      <a:pt x="109" y="628"/>
                      <a:pt x="92" y="533"/>
                    </a:cubicBezTo>
                    <a:cubicBezTo>
                      <a:pt x="81" y="475"/>
                      <a:pt x="81" y="385"/>
                      <a:pt x="81" y="327"/>
                    </a:cubicBezTo>
                    <a:cubicBezTo>
                      <a:pt x="81" y="265"/>
                      <a:pt x="81" y="201"/>
                      <a:pt x="90" y="148"/>
                    </a:cubicBezTo>
                    <a:cubicBezTo>
                      <a:pt x="109" y="31"/>
                      <a:pt x="182" y="22"/>
                      <a:pt x="207" y="22"/>
                    </a:cubicBezTo>
                    <a:cubicBezTo>
                      <a:pt x="238" y="22"/>
                      <a:pt x="302" y="39"/>
                      <a:pt x="322" y="137"/>
                    </a:cubicBezTo>
                    <a:cubicBezTo>
                      <a:pt x="333" y="193"/>
                      <a:pt x="333" y="265"/>
                      <a:pt x="333" y="327"/>
                    </a:cubicBezTo>
                    <a:cubicBezTo>
                      <a:pt x="333" y="402"/>
                      <a:pt x="333" y="466"/>
                      <a:pt x="322" y="530"/>
                    </a:cubicBezTo>
                    <a:cubicBezTo>
                      <a:pt x="305" y="622"/>
                      <a:pt x="249" y="653"/>
                      <a:pt x="207" y="6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5" name=""/>
              <p:cNvSpPr/>
              <p:nvPr/>
            </p:nvSpPr>
            <p:spPr>
              <a:xfrm>
                <a:off x="3105720" y="4787640"/>
                <a:ext cx="81720" cy="351720"/>
              </a:xfrm>
              <a:custGeom>
                <a:avLst/>
                <a:gdLst/>
                <a:ahLst/>
                <a:rect l="0" t="0" r="r" b="b"/>
                <a:pathLst>
                  <a:path w="227" h="977">
                    <a:moveTo>
                      <a:pt x="227" y="489"/>
                    </a:moveTo>
                    <a:cubicBezTo>
                      <a:pt x="227" y="413"/>
                      <a:pt x="216" y="293"/>
                      <a:pt x="162" y="184"/>
                    </a:cubicBezTo>
                    <a:cubicBezTo>
                      <a:pt x="104" y="64"/>
                      <a:pt x="2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4"/>
                      <a:pt x="0" y="14"/>
                      <a:pt x="20" y="33"/>
                    </a:cubicBezTo>
                    <a:cubicBezTo>
                      <a:pt x="115" y="128"/>
                      <a:pt x="171" y="285"/>
                      <a:pt x="171" y="489"/>
                    </a:cubicBezTo>
                    <a:cubicBezTo>
                      <a:pt x="171" y="656"/>
                      <a:pt x="134" y="826"/>
                      <a:pt x="11" y="952"/>
                    </a:cubicBezTo>
                    <a:cubicBezTo>
                      <a:pt x="0" y="963"/>
                      <a:pt x="0" y="963"/>
                      <a:pt x="0" y="966"/>
                    </a:cubicBezTo>
                    <a:cubicBezTo>
                      <a:pt x="0" y="974"/>
                      <a:pt x="3" y="977"/>
                      <a:pt x="8" y="977"/>
                    </a:cubicBezTo>
                    <a:cubicBezTo>
                      <a:pt x="20" y="977"/>
                      <a:pt x="106" y="910"/>
                      <a:pt x="165" y="787"/>
                    </a:cubicBezTo>
                    <a:cubicBezTo>
                      <a:pt x="216" y="678"/>
                      <a:pt x="227" y="569"/>
                      <a:pt x="227" y="4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6" name=""/>
              <p:cNvSpPr/>
              <p:nvPr/>
            </p:nvSpPr>
            <p:spPr>
              <a:xfrm>
                <a:off x="3242880" y="4787640"/>
                <a:ext cx="137160" cy="351720"/>
              </a:xfrm>
              <a:custGeom>
                <a:avLst/>
                <a:gdLst/>
                <a:ahLst/>
                <a:rect l="0" t="0" r="r" b="b"/>
                <a:pathLst>
                  <a:path w="381" h="977">
                    <a:moveTo>
                      <a:pt x="378" y="36"/>
                    </a:moveTo>
                    <a:cubicBezTo>
                      <a:pt x="381" y="25"/>
                      <a:pt x="380" y="25"/>
                      <a:pt x="381" y="20"/>
                    </a:cubicBezTo>
                    <a:cubicBezTo>
                      <a:pt x="381" y="8"/>
                      <a:pt x="372" y="0"/>
                      <a:pt x="361" y="0"/>
                    </a:cubicBezTo>
                    <a:cubicBezTo>
                      <a:pt x="355" y="0"/>
                      <a:pt x="347" y="3"/>
                      <a:pt x="344" y="8"/>
                    </a:cubicBezTo>
                    <a:cubicBezTo>
                      <a:pt x="231" y="319"/>
                      <a:pt x="118" y="630"/>
                      <a:pt x="6" y="941"/>
                    </a:cubicBezTo>
                    <a:cubicBezTo>
                      <a:pt x="0" y="952"/>
                      <a:pt x="2" y="952"/>
                      <a:pt x="0" y="957"/>
                    </a:cubicBezTo>
                    <a:cubicBezTo>
                      <a:pt x="0" y="969"/>
                      <a:pt x="8" y="977"/>
                      <a:pt x="20" y="977"/>
                    </a:cubicBezTo>
                    <a:cubicBezTo>
                      <a:pt x="31" y="977"/>
                      <a:pt x="34" y="971"/>
                      <a:pt x="42" y="955"/>
                    </a:cubicBezTo>
                    <a:cubicBezTo>
                      <a:pt x="154" y="649"/>
                      <a:pt x="266" y="342"/>
                      <a:pt x="378" y="3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7" name=""/>
              <p:cNvSpPr/>
              <p:nvPr/>
            </p:nvSpPr>
            <p:spPr>
              <a:xfrm>
                <a:off x="3419280" y="4807800"/>
                <a:ext cx="161280" cy="247320"/>
              </a:xfrm>
              <a:custGeom>
                <a:avLst/>
                <a:gdLst/>
                <a:ahLst/>
                <a:rect l="0" t="0" r="r" b="b"/>
                <a:pathLst>
                  <a:path w="448" h="687">
                    <a:moveTo>
                      <a:pt x="230" y="8"/>
                    </a:moveTo>
                    <a:cubicBezTo>
                      <a:pt x="225" y="6"/>
                      <a:pt x="230" y="0"/>
                      <a:pt x="216" y="0"/>
                    </a:cubicBezTo>
                    <a:cubicBezTo>
                      <a:pt x="193" y="0"/>
                      <a:pt x="123" y="6"/>
                      <a:pt x="95" y="8"/>
                    </a:cubicBezTo>
                    <a:cubicBezTo>
                      <a:pt x="90" y="8"/>
                      <a:pt x="78" y="11"/>
                      <a:pt x="78" y="28"/>
                    </a:cubicBezTo>
                    <a:cubicBezTo>
                      <a:pt x="78" y="39"/>
                      <a:pt x="87" y="39"/>
                      <a:pt x="101" y="39"/>
                    </a:cubicBezTo>
                    <a:cubicBezTo>
                      <a:pt x="148" y="39"/>
                      <a:pt x="151" y="47"/>
                      <a:pt x="151" y="56"/>
                    </a:cubicBezTo>
                    <a:cubicBezTo>
                      <a:pt x="150" y="62"/>
                      <a:pt x="149" y="69"/>
                      <a:pt x="148" y="75"/>
                    </a:cubicBezTo>
                    <a:cubicBezTo>
                      <a:pt x="101" y="263"/>
                      <a:pt x="53" y="451"/>
                      <a:pt x="6" y="639"/>
                    </a:cubicBezTo>
                    <a:cubicBezTo>
                      <a:pt x="0" y="653"/>
                      <a:pt x="0" y="653"/>
                      <a:pt x="0" y="662"/>
                    </a:cubicBezTo>
                    <a:cubicBezTo>
                      <a:pt x="0" y="684"/>
                      <a:pt x="20" y="687"/>
                      <a:pt x="31" y="687"/>
                    </a:cubicBezTo>
                    <a:cubicBezTo>
                      <a:pt x="42" y="687"/>
                      <a:pt x="56" y="678"/>
                      <a:pt x="64" y="667"/>
                    </a:cubicBezTo>
                    <a:cubicBezTo>
                      <a:pt x="67" y="659"/>
                      <a:pt x="112" y="477"/>
                      <a:pt x="118" y="452"/>
                    </a:cubicBezTo>
                    <a:cubicBezTo>
                      <a:pt x="151" y="455"/>
                      <a:pt x="232" y="472"/>
                      <a:pt x="232" y="536"/>
                    </a:cubicBezTo>
                    <a:cubicBezTo>
                      <a:pt x="232" y="544"/>
                      <a:pt x="232" y="547"/>
                      <a:pt x="230" y="555"/>
                    </a:cubicBezTo>
                    <a:cubicBezTo>
                      <a:pt x="227" y="569"/>
                      <a:pt x="227" y="581"/>
                      <a:pt x="227" y="592"/>
                    </a:cubicBezTo>
                    <a:cubicBezTo>
                      <a:pt x="227" y="648"/>
                      <a:pt x="266" y="687"/>
                      <a:pt x="316" y="687"/>
                    </a:cubicBezTo>
                    <a:cubicBezTo>
                      <a:pt x="344" y="687"/>
                      <a:pt x="372" y="673"/>
                      <a:pt x="395" y="636"/>
                    </a:cubicBezTo>
                    <a:cubicBezTo>
                      <a:pt x="417" y="592"/>
                      <a:pt x="428" y="539"/>
                      <a:pt x="428" y="536"/>
                    </a:cubicBezTo>
                    <a:cubicBezTo>
                      <a:pt x="428" y="528"/>
                      <a:pt x="420" y="528"/>
                      <a:pt x="417" y="528"/>
                    </a:cubicBezTo>
                    <a:cubicBezTo>
                      <a:pt x="409" y="528"/>
                      <a:pt x="406" y="530"/>
                      <a:pt x="403" y="544"/>
                    </a:cubicBezTo>
                    <a:cubicBezTo>
                      <a:pt x="383" y="617"/>
                      <a:pt x="361" y="667"/>
                      <a:pt x="319" y="667"/>
                    </a:cubicBezTo>
                    <a:cubicBezTo>
                      <a:pt x="299" y="667"/>
                      <a:pt x="285" y="656"/>
                      <a:pt x="285" y="620"/>
                    </a:cubicBezTo>
                    <a:cubicBezTo>
                      <a:pt x="285" y="603"/>
                      <a:pt x="291" y="581"/>
                      <a:pt x="294" y="567"/>
                    </a:cubicBezTo>
                    <a:cubicBezTo>
                      <a:pt x="299" y="550"/>
                      <a:pt x="299" y="544"/>
                      <a:pt x="299" y="536"/>
                    </a:cubicBezTo>
                    <a:cubicBezTo>
                      <a:pt x="299" y="472"/>
                      <a:pt x="235" y="444"/>
                      <a:pt x="154" y="433"/>
                    </a:cubicBezTo>
                    <a:cubicBezTo>
                      <a:pt x="182" y="416"/>
                      <a:pt x="216" y="385"/>
                      <a:pt x="238" y="360"/>
                    </a:cubicBezTo>
                    <a:cubicBezTo>
                      <a:pt x="285" y="310"/>
                      <a:pt x="330" y="265"/>
                      <a:pt x="378" y="265"/>
                    </a:cubicBezTo>
                    <a:cubicBezTo>
                      <a:pt x="383" y="265"/>
                      <a:pt x="383" y="265"/>
                      <a:pt x="386" y="268"/>
                    </a:cubicBezTo>
                    <a:cubicBezTo>
                      <a:pt x="397" y="271"/>
                      <a:pt x="400" y="271"/>
                      <a:pt x="409" y="276"/>
                    </a:cubicBezTo>
                    <a:cubicBezTo>
                      <a:pt x="410" y="277"/>
                      <a:pt x="409" y="276"/>
                      <a:pt x="411" y="279"/>
                    </a:cubicBezTo>
                    <a:cubicBezTo>
                      <a:pt x="364" y="282"/>
                      <a:pt x="355" y="321"/>
                      <a:pt x="355" y="332"/>
                    </a:cubicBezTo>
                    <a:cubicBezTo>
                      <a:pt x="355" y="349"/>
                      <a:pt x="367" y="366"/>
                      <a:pt x="392" y="366"/>
                    </a:cubicBezTo>
                    <a:cubicBezTo>
                      <a:pt x="417" y="366"/>
                      <a:pt x="448" y="343"/>
                      <a:pt x="448" y="307"/>
                    </a:cubicBezTo>
                    <a:cubicBezTo>
                      <a:pt x="448" y="276"/>
                      <a:pt x="423" y="246"/>
                      <a:pt x="381" y="246"/>
                    </a:cubicBezTo>
                    <a:cubicBezTo>
                      <a:pt x="353" y="246"/>
                      <a:pt x="308" y="254"/>
                      <a:pt x="235" y="332"/>
                    </a:cubicBezTo>
                    <a:cubicBezTo>
                      <a:pt x="202" y="368"/>
                      <a:pt x="165" y="408"/>
                      <a:pt x="126" y="422"/>
                    </a:cubicBezTo>
                    <a:cubicBezTo>
                      <a:pt x="160" y="284"/>
                      <a:pt x="195" y="146"/>
                      <a:pt x="230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58" name=""/>
              <p:cNvSpPr/>
              <p:nvPr/>
            </p:nvSpPr>
            <p:spPr>
              <a:xfrm>
                <a:off x="3599640" y="4936320"/>
                <a:ext cx="165240" cy="167760"/>
              </a:xfrm>
              <a:custGeom>
                <a:avLst/>
                <a:gdLst/>
                <a:ahLst/>
                <a:rect l="0" t="0" r="r" b="b"/>
                <a:pathLst>
                  <a:path w="459" h="466">
                    <a:moveTo>
                      <a:pt x="0" y="0"/>
                    </a:moveTo>
                    <a:cubicBezTo>
                      <a:pt x="0" y="7"/>
                      <a:pt x="0" y="15"/>
                      <a:pt x="0" y="22"/>
                    </a:cubicBezTo>
                    <a:cubicBezTo>
                      <a:pt x="6" y="22"/>
                      <a:pt x="11" y="22"/>
                      <a:pt x="17" y="22"/>
                    </a:cubicBezTo>
                    <a:cubicBezTo>
                      <a:pt x="70" y="22"/>
                      <a:pt x="70" y="31"/>
                      <a:pt x="70" y="56"/>
                    </a:cubicBezTo>
                    <a:cubicBezTo>
                      <a:pt x="70" y="174"/>
                      <a:pt x="70" y="292"/>
                      <a:pt x="70" y="410"/>
                    </a:cubicBezTo>
                    <a:cubicBezTo>
                      <a:pt x="70" y="433"/>
                      <a:pt x="70" y="441"/>
                      <a:pt x="17" y="441"/>
                    </a:cubicBezTo>
                    <a:cubicBezTo>
                      <a:pt x="11" y="441"/>
                      <a:pt x="6" y="441"/>
                      <a:pt x="0" y="441"/>
                    </a:cubicBezTo>
                    <a:cubicBezTo>
                      <a:pt x="0" y="449"/>
                      <a:pt x="0" y="458"/>
                      <a:pt x="0" y="466"/>
                    </a:cubicBezTo>
                    <a:cubicBezTo>
                      <a:pt x="97" y="466"/>
                      <a:pt x="194" y="466"/>
                      <a:pt x="291" y="466"/>
                    </a:cubicBezTo>
                    <a:cubicBezTo>
                      <a:pt x="389" y="466"/>
                      <a:pt x="459" y="405"/>
                      <a:pt x="459" y="341"/>
                    </a:cubicBezTo>
                    <a:cubicBezTo>
                      <a:pt x="459" y="282"/>
                      <a:pt x="397" y="232"/>
                      <a:pt x="313" y="223"/>
                    </a:cubicBezTo>
                    <a:cubicBezTo>
                      <a:pt x="381" y="209"/>
                      <a:pt x="439" y="167"/>
                      <a:pt x="439" y="114"/>
                    </a:cubicBezTo>
                    <a:cubicBezTo>
                      <a:pt x="439" y="53"/>
                      <a:pt x="367" y="0"/>
                      <a:pt x="271" y="0"/>
                    </a:cubicBezTo>
                    <a:cubicBezTo>
                      <a:pt x="181" y="0"/>
                      <a:pt x="90" y="0"/>
                      <a:pt x="0" y="0"/>
                    </a:cubicBezTo>
                    <a:moveTo>
                      <a:pt x="132" y="215"/>
                    </a:moveTo>
                    <a:cubicBezTo>
                      <a:pt x="132" y="160"/>
                      <a:pt x="132" y="105"/>
                      <a:pt x="132" y="50"/>
                    </a:cubicBezTo>
                    <a:cubicBezTo>
                      <a:pt x="132" y="28"/>
                      <a:pt x="132" y="22"/>
                      <a:pt x="165" y="22"/>
                    </a:cubicBezTo>
                    <a:cubicBezTo>
                      <a:pt x="199" y="22"/>
                      <a:pt x="232" y="22"/>
                      <a:pt x="266" y="22"/>
                    </a:cubicBezTo>
                    <a:cubicBezTo>
                      <a:pt x="333" y="22"/>
                      <a:pt x="369" y="73"/>
                      <a:pt x="369" y="114"/>
                    </a:cubicBezTo>
                    <a:cubicBezTo>
                      <a:pt x="369" y="165"/>
                      <a:pt x="325" y="215"/>
                      <a:pt x="244" y="215"/>
                    </a:cubicBezTo>
                    <a:cubicBezTo>
                      <a:pt x="206" y="215"/>
                      <a:pt x="169" y="215"/>
                      <a:pt x="132" y="215"/>
                    </a:cubicBezTo>
                    <a:moveTo>
                      <a:pt x="165" y="441"/>
                    </a:moveTo>
                    <a:cubicBezTo>
                      <a:pt x="132" y="441"/>
                      <a:pt x="132" y="435"/>
                      <a:pt x="132" y="416"/>
                    </a:cubicBezTo>
                    <a:cubicBezTo>
                      <a:pt x="132" y="355"/>
                      <a:pt x="132" y="293"/>
                      <a:pt x="132" y="232"/>
                    </a:cubicBezTo>
                    <a:cubicBezTo>
                      <a:pt x="180" y="232"/>
                      <a:pt x="229" y="232"/>
                      <a:pt x="277" y="232"/>
                    </a:cubicBezTo>
                    <a:cubicBezTo>
                      <a:pt x="350" y="232"/>
                      <a:pt x="389" y="293"/>
                      <a:pt x="389" y="341"/>
                    </a:cubicBezTo>
                    <a:cubicBezTo>
                      <a:pt x="389" y="391"/>
                      <a:pt x="341" y="441"/>
                      <a:pt x="266" y="441"/>
                    </a:cubicBezTo>
                    <a:cubicBezTo>
                      <a:pt x="232" y="441"/>
                      <a:pt x="199" y="441"/>
                      <a:pt x="165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C2008AE-DD4F-4585-94B2-DCE581D3D55F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Heat capacity of SF-SC neutron star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2057400" y="1371600"/>
            <a:ext cx="4114800" cy="4014360"/>
          </a:xfrm>
          <a:prstGeom prst="rect">
            <a:avLst/>
          </a:prstGeom>
          <a:ln w="0">
            <a:noFill/>
          </a:ln>
        </p:spPr>
      </p:pic>
      <p:grpSp>
        <p:nvGrpSpPr>
          <p:cNvPr id="61" name=""/>
          <p:cNvGrpSpPr/>
          <p:nvPr/>
        </p:nvGrpSpPr>
        <p:grpSpPr>
          <a:xfrm>
            <a:off x="7086600" y="2951280"/>
            <a:ext cx="1756080" cy="477720"/>
            <a:chOff x="7086600" y="2951280"/>
            <a:chExt cx="1756080" cy="477720"/>
          </a:xfrm>
        </p:grpSpPr>
        <p:grpSp>
          <p:nvGrpSpPr>
            <p:cNvPr id="62" name=""/>
            <p:cNvGrpSpPr/>
            <p:nvPr/>
          </p:nvGrpSpPr>
          <p:grpSpPr>
            <a:xfrm>
              <a:off x="7086600" y="2951280"/>
              <a:ext cx="1756080" cy="477720"/>
              <a:chOff x="7086600" y="2951280"/>
              <a:chExt cx="1756080" cy="477720"/>
            </a:xfrm>
          </p:grpSpPr>
          <p:sp>
            <p:nvSpPr>
              <p:cNvPr id="63" name=""/>
              <p:cNvSpPr/>
              <p:nvPr/>
            </p:nvSpPr>
            <p:spPr>
              <a:xfrm>
                <a:off x="7104600" y="2969280"/>
                <a:ext cx="1719720" cy="441720"/>
              </a:xfrm>
              <a:custGeom>
                <a:avLst/>
                <a:gdLst/>
                <a:ahLst/>
                <a:rect l="0" t="0" r="r" b="b"/>
                <a:pathLst>
                  <a:path w="4777" h="1227">
                    <a:moveTo>
                      <a:pt x="0" y="0"/>
                    </a:moveTo>
                    <a:cubicBezTo>
                      <a:pt x="1592" y="0"/>
                      <a:pt x="3185" y="0"/>
                      <a:pt x="4777" y="0"/>
                    </a:cubicBezTo>
                    <a:cubicBezTo>
                      <a:pt x="4777" y="409"/>
                      <a:pt x="4777" y="818"/>
                      <a:pt x="4777" y="1227"/>
                    </a:cubicBezTo>
                    <a:cubicBezTo>
                      <a:pt x="3185" y="1227"/>
                      <a:pt x="1592" y="1227"/>
                      <a:pt x="0" y="1227"/>
                    </a:cubicBezTo>
                    <a:cubicBezTo>
                      <a:pt x="0" y="818"/>
                      <a:pt x="0" y="40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" name=""/>
              <p:cNvSpPr/>
              <p:nvPr/>
            </p:nvSpPr>
            <p:spPr>
              <a:xfrm>
                <a:off x="7086600" y="3164400"/>
                <a:ext cx="137880" cy="159840"/>
              </a:xfrm>
              <a:custGeom>
                <a:avLst/>
                <a:gdLst/>
                <a:ahLst/>
                <a:rect l="0" t="0" r="r" b="b"/>
                <a:pathLst>
                  <a:path w="383" h="444">
                    <a:moveTo>
                      <a:pt x="350" y="59"/>
                    </a:moveTo>
                    <a:cubicBezTo>
                      <a:pt x="333" y="59"/>
                      <a:pt x="319" y="59"/>
                      <a:pt x="305" y="73"/>
                    </a:cubicBezTo>
                    <a:cubicBezTo>
                      <a:pt x="291" y="89"/>
                      <a:pt x="288" y="106"/>
                      <a:pt x="288" y="112"/>
                    </a:cubicBezTo>
                    <a:cubicBezTo>
                      <a:pt x="288" y="134"/>
                      <a:pt x="305" y="145"/>
                      <a:pt x="325" y="145"/>
                    </a:cubicBezTo>
                    <a:cubicBezTo>
                      <a:pt x="353" y="145"/>
                      <a:pt x="381" y="123"/>
                      <a:pt x="381" y="84"/>
                    </a:cubicBezTo>
                    <a:cubicBezTo>
                      <a:pt x="381" y="36"/>
                      <a:pt x="333" y="0"/>
                      <a:pt x="263" y="0"/>
                    </a:cubicBezTo>
                    <a:cubicBezTo>
                      <a:pt x="132" y="0"/>
                      <a:pt x="0" y="140"/>
                      <a:pt x="0" y="277"/>
                    </a:cubicBezTo>
                    <a:cubicBezTo>
                      <a:pt x="0" y="366"/>
                      <a:pt x="59" y="444"/>
                      <a:pt x="160" y="444"/>
                    </a:cubicBezTo>
                    <a:cubicBezTo>
                      <a:pt x="299" y="444"/>
                      <a:pt x="383" y="338"/>
                      <a:pt x="383" y="327"/>
                    </a:cubicBezTo>
                    <a:cubicBezTo>
                      <a:pt x="383" y="321"/>
                      <a:pt x="378" y="316"/>
                      <a:pt x="372" y="316"/>
                    </a:cubicBezTo>
                    <a:cubicBezTo>
                      <a:pt x="367" y="316"/>
                      <a:pt x="364" y="316"/>
                      <a:pt x="358" y="324"/>
                    </a:cubicBezTo>
                    <a:cubicBezTo>
                      <a:pt x="280" y="422"/>
                      <a:pt x="174" y="422"/>
                      <a:pt x="162" y="422"/>
                    </a:cubicBezTo>
                    <a:cubicBezTo>
                      <a:pt x="101" y="422"/>
                      <a:pt x="73" y="374"/>
                      <a:pt x="73" y="316"/>
                    </a:cubicBezTo>
                    <a:cubicBezTo>
                      <a:pt x="73" y="274"/>
                      <a:pt x="92" y="179"/>
                      <a:pt x="126" y="117"/>
                    </a:cubicBezTo>
                    <a:cubicBezTo>
                      <a:pt x="157" y="61"/>
                      <a:pt x="210" y="20"/>
                      <a:pt x="266" y="20"/>
                    </a:cubicBezTo>
                    <a:cubicBezTo>
                      <a:pt x="299" y="20"/>
                      <a:pt x="336" y="34"/>
                      <a:pt x="350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5" name=""/>
              <p:cNvSpPr/>
              <p:nvPr/>
            </p:nvSpPr>
            <p:spPr>
              <a:xfrm>
                <a:off x="7244640" y="3204720"/>
                <a:ext cx="194400" cy="173160"/>
              </a:xfrm>
              <a:custGeom>
                <a:avLst/>
                <a:gdLst/>
                <a:ahLst/>
                <a:rect l="0" t="0" r="r" b="b"/>
                <a:pathLst>
                  <a:path w="540" h="481">
                    <a:moveTo>
                      <a:pt x="439" y="81"/>
                    </a:moveTo>
                    <a:cubicBezTo>
                      <a:pt x="465" y="45"/>
                      <a:pt x="487" y="25"/>
                      <a:pt x="523" y="22"/>
                    </a:cubicBezTo>
                    <a:cubicBezTo>
                      <a:pt x="532" y="22"/>
                      <a:pt x="540" y="22"/>
                      <a:pt x="540" y="8"/>
                    </a:cubicBezTo>
                    <a:cubicBezTo>
                      <a:pt x="540" y="6"/>
                      <a:pt x="537" y="0"/>
                      <a:pt x="529" y="0"/>
                    </a:cubicBezTo>
                    <a:cubicBezTo>
                      <a:pt x="512" y="0"/>
                      <a:pt x="493" y="3"/>
                      <a:pt x="473" y="3"/>
                    </a:cubicBezTo>
                    <a:cubicBezTo>
                      <a:pt x="453" y="3"/>
                      <a:pt x="423" y="0"/>
                      <a:pt x="403" y="0"/>
                    </a:cubicBezTo>
                    <a:cubicBezTo>
                      <a:pt x="397" y="0"/>
                      <a:pt x="389" y="0"/>
                      <a:pt x="389" y="14"/>
                    </a:cubicBezTo>
                    <a:cubicBezTo>
                      <a:pt x="389" y="22"/>
                      <a:pt x="397" y="22"/>
                      <a:pt x="400" y="22"/>
                    </a:cubicBezTo>
                    <a:cubicBezTo>
                      <a:pt x="423" y="25"/>
                      <a:pt x="428" y="34"/>
                      <a:pt x="428" y="45"/>
                    </a:cubicBezTo>
                    <a:cubicBezTo>
                      <a:pt x="428" y="53"/>
                      <a:pt x="425" y="59"/>
                      <a:pt x="417" y="70"/>
                    </a:cubicBezTo>
                    <a:cubicBezTo>
                      <a:pt x="341" y="181"/>
                      <a:pt x="266" y="292"/>
                      <a:pt x="190" y="402"/>
                    </a:cubicBezTo>
                    <a:cubicBezTo>
                      <a:pt x="170" y="286"/>
                      <a:pt x="149" y="170"/>
                      <a:pt x="129" y="53"/>
                    </a:cubicBezTo>
                    <a:cubicBezTo>
                      <a:pt x="126" y="47"/>
                      <a:pt x="126" y="45"/>
                      <a:pt x="126" y="42"/>
                    </a:cubicBezTo>
                    <a:cubicBezTo>
                      <a:pt x="126" y="22"/>
                      <a:pt x="165" y="22"/>
                      <a:pt x="171" y="22"/>
                    </a:cubicBezTo>
                    <a:cubicBezTo>
                      <a:pt x="182" y="22"/>
                      <a:pt x="190" y="22"/>
                      <a:pt x="190" y="8"/>
                    </a:cubicBezTo>
                    <a:cubicBezTo>
                      <a:pt x="187" y="6"/>
                      <a:pt x="190" y="0"/>
                      <a:pt x="179" y="0"/>
                    </a:cubicBezTo>
                    <a:cubicBezTo>
                      <a:pt x="160" y="0"/>
                      <a:pt x="112" y="3"/>
                      <a:pt x="90" y="3"/>
                    </a:cubicBezTo>
                    <a:cubicBezTo>
                      <a:pt x="73" y="3"/>
                      <a:pt x="31" y="0"/>
                      <a:pt x="14" y="0"/>
                    </a:cubicBezTo>
                    <a:cubicBezTo>
                      <a:pt x="8" y="0"/>
                      <a:pt x="0" y="0"/>
                      <a:pt x="0" y="14"/>
                    </a:cubicBezTo>
                    <a:cubicBezTo>
                      <a:pt x="0" y="22"/>
                      <a:pt x="11" y="22"/>
                      <a:pt x="17" y="22"/>
                    </a:cubicBezTo>
                    <a:cubicBezTo>
                      <a:pt x="56" y="22"/>
                      <a:pt x="56" y="28"/>
                      <a:pt x="62" y="45"/>
                    </a:cubicBezTo>
                    <a:cubicBezTo>
                      <a:pt x="86" y="184"/>
                      <a:pt x="110" y="324"/>
                      <a:pt x="134" y="464"/>
                    </a:cubicBezTo>
                    <a:cubicBezTo>
                      <a:pt x="137" y="478"/>
                      <a:pt x="139" y="481"/>
                      <a:pt x="151" y="481"/>
                    </a:cubicBezTo>
                    <a:cubicBezTo>
                      <a:pt x="164" y="481"/>
                      <a:pt x="168" y="478"/>
                      <a:pt x="176" y="467"/>
                    </a:cubicBezTo>
                    <a:cubicBezTo>
                      <a:pt x="264" y="338"/>
                      <a:pt x="352" y="210"/>
                      <a:pt x="439" y="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6" name=""/>
              <p:cNvSpPr/>
              <p:nvPr/>
            </p:nvSpPr>
            <p:spPr>
              <a:xfrm>
                <a:off x="7589520" y="3190680"/>
                <a:ext cx="235800" cy="82440"/>
              </a:xfrm>
              <a:custGeom>
                <a:avLst/>
                <a:gdLst/>
                <a:ahLst/>
                <a:rect l="0" t="0" r="r" b="b"/>
                <a:pathLst>
                  <a:path w="655" h="229">
                    <a:moveTo>
                      <a:pt x="621" y="39"/>
                    </a:moveTo>
                    <a:cubicBezTo>
                      <a:pt x="635" y="39"/>
                      <a:pt x="655" y="39"/>
                      <a:pt x="655" y="20"/>
                    </a:cubicBezTo>
                    <a:cubicBezTo>
                      <a:pt x="655" y="0"/>
                      <a:pt x="635" y="0"/>
                      <a:pt x="621" y="0"/>
                    </a:cubicBezTo>
                    <a:cubicBezTo>
                      <a:pt x="425" y="0"/>
                      <a:pt x="229" y="0"/>
                      <a:pt x="34" y="0"/>
                    </a:cubicBezTo>
                    <a:cubicBezTo>
                      <a:pt x="20" y="0"/>
                      <a:pt x="0" y="0"/>
                      <a:pt x="0" y="20"/>
                    </a:cubicBezTo>
                    <a:cubicBezTo>
                      <a:pt x="0" y="39"/>
                      <a:pt x="20" y="39"/>
                      <a:pt x="34" y="39"/>
                    </a:cubicBezTo>
                    <a:cubicBezTo>
                      <a:pt x="229" y="39"/>
                      <a:pt x="425" y="39"/>
                      <a:pt x="621" y="39"/>
                    </a:cubicBezTo>
                    <a:moveTo>
                      <a:pt x="621" y="229"/>
                    </a:moveTo>
                    <a:cubicBezTo>
                      <a:pt x="635" y="229"/>
                      <a:pt x="655" y="229"/>
                      <a:pt x="655" y="210"/>
                    </a:cubicBezTo>
                    <a:cubicBezTo>
                      <a:pt x="655" y="190"/>
                      <a:pt x="635" y="190"/>
                      <a:pt x="621" y="190"/>
                    </a:cubicBezTo>
                    <a:cubicBezTo>
                      <a:pt x="425" y="190"/>
                      <a:pt x="229" y="190"/>
                      <a:pt x="34" y="190"/>
                    </a:cubicBezTo>
                    <a:cubicBezTo>
                      <a:pt x="20" y="190"/>
                      <a:pt x="0" y="190"/>
                      <a:pt x="0" y="210"/>
                    </a:cubicBezTo>
                    <a:cubicBezTo>
                      <a:pt x="0" y="229"/>
                      <a:pt x="20" y="229"/>
                      <a:pt x="34" y="229"/>
                    </a:cubicBezTo>
                    <a:cubicBezTo>
                      <a:pt x="229" y="229"/>
                      <a:pt x="425" y="229"/>
                      <a:pt x="62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440" bIns="37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7" name=""/>
              <p:cNvSpPr/>
              <p:nvPr/>
            </p:nvSpPr>
            <p:spPr>
              <a:xfrm>
                <a:off x="7957080" y="3079080"/>
                <a:ext cx="252720" cy="248400"/>
              </a:xfrm>
              <a:custGeom>
                <a:avLst/>
                <a:gdLst/>
                <a:ahLst/>
                <a:rect l="0" t="0" r="r" b="b"/>
                <a:pathLst>
                  <a:path w="702" h="690">
                    <a:moveTo>
                      <a:pt x="330" y="67"/>
                    </a:moveTo>
                    <a:cubicBezTo>
                      <a:pt x="336" y="45"/>
                      <a:pt x="339" y="34"/>
                      <a:pt x="358" y="31"/>
                    </a:cubicBezTo>
                    <a:cubicBezTo>
                      <a:pt x="367" y="31"/>
                      <a:pt x="397" y="31"/>
                      <a:pt x="417" y="31"/>
                    </a:cubicBezTo>
                    <a:cubicBezTo>
                      <a:pt x="487" y="31"/>
                      <a:pt x="596" y="31"/>
                      <a:pt x="596" y="129"/>
                    </a:cubicBezTo>
                    <a:cubicBezTo>
                      <a:pt x="596" y="162"/>
                      <a:pt x="579" y="229"/>
                      <a:pt x="543" y="268"/>
                    </a:cubicBezTo>
                    <a:cubicBezTo>
                      <a:pt x="518" y="293"/>
                      <a:pt x="465" y="324"/>
                      <a:pt x="375" y="324"/>
                    </a:cubicBezTo>
                    <a:cubicBezTo>
                      <a:pt x="339" y="324"/>
                      <a:pt x="302" y="324"/>
                      <a:pt x="266" y="324"/>
                    </a:cubicBezTo>
                    <a:cubicBezTo>
                      <a:pt x="287" y="238"/>
                      <a:pt x="309" y="153"/>
                      <a:pt x="330" y="67"/>
                    </a:cubicBezTo>
                    <a:moveTo>
                      <a:pt x="470" y="335"/>
                    </a:moveTo>
                    <a:cubicBezTo>
                      <a:pt x="571" y="316"/>
                      <a:pt x="688" y="246"/>
                      <a:pt x="688" y="148"/>
                    </a:cubicBezTo>
                    <a:cubicBezTo>
                      <a:pt x="688" y="64"/>
                      <a:pt x="599" y="0"/>
                      <a:pt x="470" y="0"/>
                    </a:cubicBezTo>
                    <a:cubicBezTo>
                      <a:pt x="377" y="0"/>
                      <a:pt x="284" y="0"/>
                      <a:pt x="190" y="0"/>
                    </a:cubicBezTo>
                    <a:cubicBezTo>
                      <a:pt x="171" y="0"/>
                      <a:pt x="162" y="0"/>
                      <a:pt x="162" y="20"/>
                    </a:cubicBezTo>
                    <a:cubicBezTo>
                      <a:pt x="162" y="31"/>
                      <a:pt x="171" y="31"/>
                      <a:pt x="190" y="31"/>
                    </a:cubicBezTo>
                    <a:cubicBezTo>
                      <a:pt x="202" y="32"/>
                      <a:pt x="210" y="31"/>
                      <a:pt x="227" y="34"/>
                    </a:cubicBezTo>
                    <a:cubicBezTo>
                      <a:pt x="243" y="34"/>
                      <a:pt x="252" y="36"/>
                      <a:pt x="252" y="47"/>
                    </a:cubicBezTo>
                    <a:cubicBezTo>
                      <a:pt x="252" y="53"/>
                      <a:pt x="252" y="56"/>
                      <a:pt x="249" y="67"/>
                    </a:cubicBezTo>
                    <a:cubicBezTo>
                      <a:pt x="205" y="242"/>
                      <a:pt x="161" y="417"/>
                      <a:pt x="118" y="592"/>
                    </a:cubicBezTo>
                    <a:cubicBezTo>
                      <a:pt x="106" y="631"/>
                      <a:pt x="106" y="640"/>
                      <a:pt x="28" y="640"/>
                    </a:cubicBezTo>
                    <a:cubicBezTo>
                      <a:pt x="11" y="640"/>
                      <a:pt x="0" y="640"/>
                      <a:pt x="0" y="659"/>
                    </a:cubicBezTo>
                    <a:cubicBezTo>
                      <a:pt x="0" y="671"/>
                      <a:pt x="9" y="667"/>
                      <a:pt x="14" y="671"/>
                    </a:cubicBezTo>
                    <a:cubicBezTo>
                      <a:pt x="42" y="671"/>
                      <a:pt x="113" y="668"/>
                      <a:pt x="140" y="668"/>
                    </a:cubicBezTo>
                    <a:cubicBezTo>
                      <a:pt x="167" y="668"/>
                      <a:pt x="235" y="671"/>
                      <a:pt x="263" y="671"/>
                    </a:cubicBezTo>
                    <a:cubicBezTo>
                      <a:pt x="271" y="671"/>
                      <a:pt x="283" y="671"/>
                      <a:pt x="283" y="651"/>
                    </a:cubicBezTo>
                    <a:cubicBezTo>
                      <a:pt x="283" y="640"/>
                      <a:pt x="274" y="640"/>
                      <a:pt x="255" y="640"/>
                    </a:cubicBezTo>
                    <a:cubicBezTo>
                      <a:pt x="218" y="640"/>
                      <a:pt x="193" y="640"/>
                      <a:pt x="193" y="623"/>
                    </a:cubicBezTo>
                    <a:cubicBezTo>
                      <a:pt x="193" y="615"/>
                      <a:pt x="193" y="612"/>
                      <a:pt x="196" y="606"/>
                    </a:cubicBezTo>
                    <a:cubicBezTo>
                      <a:pt x="217" y="520"/>
                      <a:pt x="239" y="433"/>
                      <a:pt x="260" y="346"/>
                    </a:cubicBezTo>
                    <a:cubicBezTo>
                      <a:pt x="299" y="346"/>
                      <a:pt x="339" y="346"/>
                      <a:pt x="378" y="346"/>
                    </a:cubicBezTo>
                    <a:cubicBezTo>
                      <a:pt x="467" y="346"/>
                      <a:pt x="484" y="400"/>
                      <a:pt x="484" y="436"/>
                    </a:cubicBezTo>
                    <a:cubicBezTo>
                      <a:pt x="484" y="450"/>
                      <a:pt x="476" y="481"/>
                      <a:pt x="470" y="503"/>
                    </a:cubicBezTo>
                    <a:cubicBezTo>
                      <a:pt x="465" y="531"/>
                      <a:pt x="453" y="567"/>
                      <a:pt x="453" y="587"/>
                    </a:cubicBezTo>
                    <a:cubicBezTo>
                      <a:pt x="453" y="690"/>
                      <a:pt x="574" y="690"/>
                      <a:pt x="585" y="690"/>
                    </a:cubicBezTo>
                    <a:cubicBezTo>
                      <a:pt x="669" y="690"/>
                      <a:pt x="702" y="592"/>
                      <a:pt x="702" y="578"/>
                    </a:cubicBezTo>
                    <a:cubicBezTo>
                      <a:pt x="702" y="567"/>
                      <a:pt x="695" y="571"/>
                      <a:pt x="691" y="567"/>
                    </a:cubicBezTo>
                    <a:cubicBezTo>
                      <a:pt x="683" y="567"/>
                      <a:pt x="680" y="573"/>
                      <a:pt x="677" y="581"/>
                    </a:cubicBezTo>
                    <a:cubicBezTo>
                      <a:pt x="655" y="654"/>
                      <a:pt x="613" y="671"/>
                      <a:pt x="591" y="671"/>
                    </a:cubicBezTo>
                    <a:cubicBezTo>
                      <a:pt x="557" y="671"/>
                      <a:pt x="549" y="648"/>
                      <a:pt x="549" y="609"/>
                    </a:cubicBezTo>
                    <a:cubicBezTo>
                      <a:pt x="549" y="578"/>
                      <a:pt x="557" y="531"/>
                      <a:pt x="560" y="497"/>
                    </a:cubicBezTo>
                    <a:cubicBezTo>
                      <a:pt x="563" y="483"/>
                      <a:pt x="563" y="467"/>
                      <a:pt x="563" y="453"/>
                    </a:cubicBezTo>
                    <a:cubicBezTo>
                      <a:pt x="563" y="377"/>
                      <a:pt x="498" y="346"/>
                      <a:pt x="470" y="3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8" name=""/>
              <p:cNvSpPr/>
              <p:nvPr/>
            </p:nvSpPr>
            <p:spPr>
              <a:xfrm>
                <a:off x="8227080" y="3264120"/>
                <a:ext cx="106920" cy="111600"/>
              </a:xfrm>
              <a:custGeom>
                <a:avLst/>
                <a:gdLst/>
                <a:ahLst/>
                <a:rect l="0" t="0" r="r" b="b"/>
                <a:pathLst>
                  <a:path w="297" h="310">
                    <a:moveTo>
                      <a:pt x="257" y="39"/>
                    </a:moveTo>
                    <a:cubicBezTo>
                      <a:pt x="235" y="45"/>
                      <a:pt x="224" y="64"/>
                      <a:pt x="224" y="78"/>
                    </a:cubicBezTo>
                    <a:cubicBezTo>
                      <a:pt x="224" y="98"/>
                      <a:pt x="238" y="103"/>
                      <a:pt x="252" y="103"/>
                    </a:cubicBezTo>
                    <a:cubicBezTo>
                      <a:pt x="266" y="103"/>
                      <a:pt x="291" y="92"/>
                      <a:pt x="291" y="59"/>
                    </a:cubicBezTo>
                    <a:cubicBezTo>
                      <a:pt x="291" y="14"/>
                      <a:pt x="235" y="0"/>
                      <a:pt x="199" y="0"/>
                    </a:cubicBezTo>
                    <a:cubicBezTo>
                      <a:pt x="95" y="0"/>
                      <a:pt x="0" y="95"/>
                      <a:pt x="0" y="190"/>
                    </a:cubicBezTo>
                    <a:cubicBezTo>
                      <a:pt x="0" y="249"/>
                      <a:pt x="42" y="310"/>
                      <a:pt x="129" y="310"/>
                    </a:cubicBezTo>
                    <a:cubicBezTo>
                      <a:pt x="243" y="310"/>
                      <a:pt x="297" y="243"/>
                      <a:pt x="297" y="232"/>
                    </a:cubicBezTo>
                    <a:cubicBezTo>
                      <a:pt x="297" y="229"/>
                      <a:pt x="291" y="221"/>
                      <a:pt x="285" y="221"/>
                    </a:cubicBezTo>
                    <a:cubicBezTo>
                      <a:pt x="283" y="221"/>
                      <a:pt x="280" y="221"/>
                      <a:pt x="274" y="226"/>
                    </a:cubicBezTo>
                    <a:cubicBezTo>
                      <a:pt x="221" y="291"/>
                      <a:pt x="140" y="291"/>
                      <a:pt x="129" y="291"/>
                    </a:cubicBezTo>
                    <a:cubicBezTo>
                      <a:pt x="78" y="291"/>
                      <a:pt x="56" y="257"/>
                      <a:pt x="56" y="215"/>
                    </a:cubicBezTo>
                    <a:cubicBezTo>
                      <a:pt x="56" y="196"/>
                      <a:pt x="67" y="120"/>
                      <a:pt x="104" y="73"/>
                    </a:cubicBezTo>
                    <a:cubicBezTo>
                      <a:pt x="129" y="39"/>
                      <a:pt x="165" y="20"/>
                      <a:pt x="199" y="20"/>
                    </a:cubicBezTo>
                    <a:cubicBezTo>
                      <a:pt x="210" y="20"/>
                      <a:pt x="241" y="20"/>
                      <a:pt x="257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9" name=""/>
              <p:cNvSpPr/>
              <p:nvPr/>
            </p:nvSpPr>
            <p:spPr>
              <a:xfrm>
                <a:off x="8370000" y="3164400"/>
                <a:ext cx="137880" cy="159840"/>
              </a:xfrm>
              <a:custGeom>
                <a:avLst/>
                <a:gdLst/>
                <a:ahLst/>
                <a:rect l="0" t="0" r="r" b="b"/>
                <a:pathLst>
                  <a:path w="383" h="444">
                    <a:moveTo>
                      <a:pt x="350" y="59"/>
                    </a:moveTo>
                    <a:cubicBezTo>
                      <a:pt x="333" y="59"/>
                      <a:pt x="319" y="59"/>
                      <a:pt x="305" y="73"/>
                    </a:cubicBezTo>
                    <a:cubicBezTo>
                      <a:pt x="291" y="89"/>
                      <a:pt x="288" y="106"/>
                      <a:pt x="288" y="112"/>
                    </a:cubicBezTo>
                    <a:cubicBezTo>
                      <a:pt x="288" y="134"/>
                      <a:pt x="305" y="145"/>
                      <a:pt x="325" y="145"/>
                    </a:cubicBezTo>
                    <a:cubicBezTo>
                      <a:pt x="353" y="145"/>
                      <a:pt x="381" y="123"/>
                      <a:pt x="381" y="84"/>
                    </a:cubicBezTo>
                    <a:cubicBezTo>
                      <a:pt x="381" y="36"/>
                      <a:pt x="333" y="0"/>
                      <a:pt x="263" y="0"/>
                    </a:cubicBezTo>
                    <a:cubicBezTo>
                      <a:pt x="132" y="0"/>
                      <a:pt x="0" y="140"/>
                      <a:pt x="0" y="277"/>
                    </a:cubicBezTo>
                    <a:cubicBezTo>
                      <a:pt x="0" y="366"/>
                      <a:pt x="59" y="444"/>
                      <a:pt x="160" y="444"/>
                    </a:cubicBezTo>
                    <a:cubicBezTo>
                      <a:pt x="299" y="444"/>
                      <a:pt x="383" y="338"/>
                      <a:pt x="383" y="327"/>
                    </a:cubicBezTo>
                    <a:cubicBezTo>
                      <a:pt x="383" y="321"/>
                      <a:pt x="378" y="316"/>
                      <a:pt x="372" y="316"/>
                    </a:cubicBezTo>
                    <a:cubicBezTo>
                      <a:pt x="367" y="316"/>
                      <a:pt x="364" y="316"/>
                      <a:pt x="358" y="324"/>
                    </a:cubicBezTo>
                    <a:cubicBezTo>
                      <a:pt x="280" y="422"/>
                      <a:pt x="174" y="422"/>
                      <a:pt x="162" y="422"/>
                    </a:cubicBezTo>
                    <a:cubicBezTo>
                      <a:pt x="101" y="422"/>
                      <a:pt x="73" y="374"/>
                      <a:pt x="73" y="316"/>
                    </a:cubicBezTo>
                    <a:cubicBezTo>
                      <a:pt x="73" y="274"/>
                      <a:pt x="92" y="179"/>
                      <a:pt x="126" y="117"/>
                    </a:cubicBezTo>
                    <a:cubicBezTo>
                      <a:pt x="157" y="61"/>
                      <a:pt x="210" y="20"/>
                      <a:pt x="266" y="20"/>
                    </a:cubicBezTo>
                    <a:cubicBezTo>
                      <a:pt x="299" y="20"/>
                      <a:pt x="336" y="34"/>
                      <a:pt x="350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0" name=""/>
              <p:cNvSpPr/>
              <p:nvPr/>
            </p:nvSpPr>
            <p:spPr>
              <a:xfrm>
                <a:off x="8537400" y="2951280"/>
                <a:ext cx="64440" cy="247320"/>
              </a:xfrm>
              <a:custGeom>
                <a:avLst/>
                <a:gdLst/>
                <a:ahLst/>
                <a:rect l="0" t="0" r="r" b="b"/>
                <a:pathLst>
                  <a:path w="179" h="687">
                    <a:moveTo>
                      <a:pt x="165" y="0"/>
                    </a:moveTo>
                    <a:cubicBezTo>
                      <a:pt x="34" y="92"/>
                      <a:pt x="0" y="237"/>
                      <a:pt x="0" y="344"/>
                    </a:cubicBezTo>
                    <a:cubicBezTo>
                      <a:pt x="0" y="439"/>
                      <a:pt x="28" y="590"/>
                      <a:pt x="165" y="687"/>
                    </a:cubicBezTo>
                    <a:cubicBezTo>
                      <a:pt x="171" y="687"/>
                      <a:pt x="179" y="687"/>
                      <a:pt x="179" y="679"/>
                    </a:cubicBezTo>
                    <a:cubicBezTo>
                      <a:pt x="179" y="673"/>
                      <a:pt x="176" y="673"/>
                      <a:pt x="174" y="668"/>
                    </a:cubicBezTo>
                    <a:cubicBezTo>
                      <a:pt x="81" y="587"/>
                      <a:pt x="48" y="469"/>
                      <a:pt x="48" y="344"/>
                    </a:cubicBezTo>
                    <a:cubicBezTo>
                      <a:pt x="48" y="159"/>
                      <a:pt x="118" y="67"/>
                      <a:pt x="174" y="17"/>
                    </a:cubicBezTo>
                    <a:cubicBezTo>
                      <a:pt x="176" y="14"/>
                      <a:pt x="179" y="11"/>
                      <a:pt x="179" y="8"/>
                    </a:cubicBezTo>
                    <a:cubicBezTo>
                      <a:pt x="179" y="0"/>
                      <a:pt x="171" y="0"/>
                      <a:pt x="1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" name=""/>
              <p:cNvSpPr/>
              <p:nvPr/>
            </p:nvSpPr>
            <p:spPr>
              <a:xfrm>
                <a:off x="8632080" y="2972520"/>
                <a:ext cx="114840" cy="168840"/>
              </a:xfrm>
              <a:custGeom>
                <a:avLst/>
                <a:gdLst/>
                <a:ahLst/>
                <a:rect l="0" t="0" r="r" b="b"/>
                <a:pathLst>
                  <a:path w="319" h="469">
                    <a:moveTo>
                      <a:pt x="319" y="237"/>
                    </a:moveTo>
                    <a:cubicBezTo>
                      <a:pt x="319" y="162"/>
                      <a:pt x="311" y="109"/>
                      <a:pt x="280" y="59"/>
                    </a:cubicBezTo>
                    <a:cubicBezTo>
                      <a:pt x="257" y="28"/>
                      <a:pt x="215" y="0"/>
                      <a:pt x="160" y="0"/>
                    </a:cubicBezTo>
                    <a:cubicBezTo>
                      <a:pt x="0" y="0"/>
                      <a:pt x="0" y="187"/>
                      <a:pt x="0" y="237"/>
                    </a:cubicBezTo>
                    <a:cubicBezTo>
                      <a:pt x="0" y="288"/>
                      <a:pt x="0" y="469"/>
                      <a:pt x="160" y="469"/>
                    </a:cubicBezTo>
                    <a:cubicBezTo>
                      <a:pt x="319" y="469"/>
                      <a:pt x="319" y="288"/>
                      <a:pt x="319" y="237"/>
                    </a:cubicBezTo>
                    <a:moveTo>
                      <a:pt x="160" y="450"/>
                    </a:moveTo>
                    <a:cubicBezTo>
                      <a:pt x="129" y="450"/>
                      <a:pt x="87" y="433"/>
                      <a:pt x="73" y="377"/>
                    </a:cubicBezTo>
                    <a:cubicBezTo>
                      <a:pt x="64" y="335"/>
                      <a:pt x="64" y="279"/>
                      <a:pt x="64" y="229"/>
                    </a:cubicBezTo>
                    <a:cubicBezTo>
                      <a:pt x="64" y="179"/>
                      <a:pt x="64" y="126"/>
                      <a:pt x="73" y="89"/>
                    </a:cubicBezTo>
                    <a:cubicBezTo>
                      <a:pt x="90" y="34"/>
                      <a:pt x="132" y="20"/>
                      <a:pt x="160" y="20"/>
                    </a:cubicBezTo>
                    <a:cubicBezTo>
                      <a:pt x="199" y="20"/>
                      <a:pt x="235" y="42"/>
                      <a:pt x="246" y="84"/>
                    </a:cubicBezTo>
                    <a:cubicBezTo>
                      <a:pt x="257" y="120"/>
                      <a:pt x="257" y="170"/>
                      <a:pt x="257" y="229"/>
                    </a:cubicBezTo>
                    <a:cubicBezTo>
                      <a:pt x="257" y="279"/>
                      <a:pt x="257" y="330"/>
                      <a:pt x="249" y="374"/>
                    </a:cubicBezTo>
                    <a:cubicBezTo>
                      <a:pt x="235" y="436"/>
                      <a:pt x="188" y="450"/>
                      <a:pt x="160" y="4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" name=""/>
              <p:cNvSpPr/>
              <p:nvPr/>
            </p:nvSpPr>
            <p:spPr>
              <a:xfrm>
                <a:off x="8778240" y="2951280"/>
                <a:ext cx="64440" cy="247320"/>
              </a:xfrm>
              <a:custGeom>
                <a:avLst/>
                <a:gdLst/>
                <a:ahLst/>
                <a:rect l="0" t="0" r="r" b="b"/>
                <a:pathLst>
                  <a:path w="179" h="687">
                    <a:moveTo>
                      <a:pt x="14" y="0"/>
                    </a:moveTo>
                    <a:cubicBezTo>
                      <a:pt x="8" y="0"/>
                      <a:pt x="0" y="0"/>
                      <a:pt x="0" y="8"/>
                    </a:cubicBezTo>
                    <a:cubicBezTo>
                      <a:pt x="0" y="11"/>
                      <a:pt x="3" y="14"/>
                      <a:pt x="6" y="20"/>
                    </a:cubicBezTo>
                    <a:cubicBezTo>
                      <a:pt x="64" y="73"/>
                      <a:pt x="132" y="165"/>
                      <a:pt x="132" y="344"/>
                    </a:cubicBezTo>
                    <a:cubicBezTo>
                      <a:pt x="132" y="486"/>
                      <a:pt x="87" y="595"/>
                      <a:pt x="14" y="662"/>
                    </a:cubicBezTo>
                    <a:cubicBezTo>
                      <a:pt x="0" y="673"/>
                      <a:pt x="0" y="675"/>
                      <a:pt x="0" y="679"/>
                    </a:cubicBezTo>
                    <a:cubicBezTo>
                      <a:pt x="0" y="683"/>
                      <a:pt x="3" y="687"/>
                      <a:pt x="8" y="687"/>
                    </a:cubicBezTo>
                    <a:cubicBezTo>
                      <a:pt x="17" y="687"/>
                      <a:pt x="84" y="640"/>
                      <a:pt x="129" y="556"/>
                    </a:cubicBezTo>
                    <a:cubicBezTo>
                      <a:pt x="160" y="497"/>
                      <a:pt x="179" y="425"/>
                      <a:pt x="179" y="344"/>
                    </a:cubicBezTo>
                    <a:cubicBezTo>
                      <a:pt x="179" y="246"/>
                      <a:pt x="148" y="98"/>
                      <a:pt x="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" name=""/>
              <p:cNvSpPr/>
              <p:nvPr/>
            </p:nvSpPr>
            <p:spPr>
              <a:xfrm>
                <a:off x="8528400" y="3255120"/>
                <a:ext cx="194400" cy="173880"/>
              </a:xfrm>
              <a:custGeom>
                <a:avLst/>
                <a:gdLst/>
                <a:ahLst/>
                <a:rect l="0" t="0" r="r" b="b"/>
                <a:pathLst>
                  <a:path w="540" h="483">
                    <a:moveTo>
                      <a:pt x="439" y="81"/>
                    </a:moveTo>
                    <a:cubicBezTo>
                      <a:pt x="465" y="45"/>
                      <a:pt x="487" y="28"/>
                      <a:pt x="523" y="25"/>
                    </a:cubicBezTo>
                    <a:cubicBezTo>
                      <a:pt x="532" y="25"/>
                      <a:pt x="540" y="22"/>
                      <a:pt x="540" y="11"/>
                    </a:cubicBezTo>
                    <a:cubicBezTo>
                      <a:pt x="540" y="8"/>
                      <a:pt x="537" y="0"/>
                      <a:pt x="529" y="0"/>
                    </a:cubicBezTo>
                    <a:cubicBezTo>
                      <a:pt x="512" y="0"/>
                      <a:pt x="493" y="3"/>
                      <a:pt x="473" y="3"/>
                    </a:cubicBezTo>
                    <a:cubicBezTo>
                      <a:pt x="453" y="3"/>
                      <a:pt x="423" y="0"/>
                      <a:pt x="403" y="0"/>
                    </a:cubicBezTo>
                    <a:cubicBezTo>
                      <a:pt x="397" y="0"/>
                      <a:pt x="389" y="3"/>
                      <a:pt x="389" y="14"/>
                    </a:cubicBezTo>
                    <a:cubicBezTo>
                      <a:pt x="389" y="25"/>
                      <a:pt x="397" y="25"/>
                      <a:pt x="400" y="25"/>
                    </a:cubicBezTo>
                    <a:cubicBezTo>
                      <a:pt x="423" y="25"/>
                      <a:pt x="428" y="34"/>
                      <a:pt x="428" y="45"/>
                    </a:cubicBezTo>
                    <a:cubicBezTo>
                      <a:pt x="428" y="56"/>
                      <a:pt x="425" y="61"/>
                      <a:pt x="417" y="73"/>
                    </a:cubicBezTo>
                    <a:cubicBezTo>
                      <a:pt x="341" y="183"/>
                      <a:pt x="266" y="294"/>
                      <a:pt x="190" y="405"/>
                    </a:cubicBezTo>
                    <a:cubicBezTo>
                      <a:pt x="170" y="288"/>
                      <a:pt x="149" y="170"/>
                      <a:pt x="129" y="53"/>
                    </a:cubicBezTo>
                    <a:cubicBezTo>
                      <a:pt x="129" y="47"/>
                      <a:pt x="129" y="47"/>
                      <a:pt x="129" y="45"/>
                    </a:cubicBezTo>
                    <a:cubicBezTo>
                      <a:pt x="129" y="25"/>
                      <a:pt x="165" y="25"/>
                      <a:pt x="171" y="25"/>
                    </a:cubicBezTo>
                    <a:cubicBezTo>
                      <a:pt x="182" y="25"/>
                      <a:pt x="190" y="25"/>
                      <a:pt x="190" y="11"/>
                    </a:cubicBezTo>
                    <a:cubicBezTo>
                      <a:pt x="190" y="8"/>
                      <a:pt x="190" y="0"/>
                      <a:pt x="179" y="0"/>
                    </a:cubicBezTo>
                    <a:cubicBezTo>
                      <a:pt x="160" y="0"/>
                      <a:pt x="112" y="3"/>
                      <a:pt x="90" y="3"/>
                    </a:cubicBezTo>
                    <a:cubicBezTo>
                      <a:pt x="73" y="3"/>
                      <a:pt x="31" y="0"/>
                      <a:pt x="14" y="0"/>
                    </a:cubicBezTo>
                    <a:cubicBezTo>
                      <a:pt x="8" y="0"/>
                      <a:pt x="0" y="3"/>
                      <a:pt x="0" y="14"/>
                    </a:cubicBezTo>
                    <a:cubicBezTo>
                      <a:pt x="0" y="25"/>
                      <a:pt x="11" y="25"/>
                      <a:pt x="17" y="25"/>
                    </a:cubicBezTo>
                    <a:cubicBezTo>
                      <a:pt x="56" y="25"/>
                      <a:pt x="56" y="28"/>
                      <a:pt x="62" y="47"/>
                    </a:cubicBezTo>
                    <a:cubicBezTo>
                      <a:pt x="86" y="186"/>
                      <a:pt x="110" y="325"/>
                      <a:pt x="134" y="464"/>
                    </a:cubicBezTo>
                    <a:cubicBezTo>
                      <a:pt x="137" y="478"/>
                      <a:pt x="139" y="483"/>
                      <a:pt x="151" y="483"/>
                    </a:cubicBezTo>
                    <a:cubicBezTo>
                      <a:pt x="164" y="483"/>
                      <a:pt x="168" y="478"/>
                      <a:pt x="176" y="467"/>
                    </a:cubicBezTo>
                    <a:cubicBezTo>
                      <a:pt x="264" y="338"/>
                      <a:pt x="352" y="210"/>
                      <a:pt x="439" y="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74" name=""/>
          <p:cNvSpPr txBox="1"/>
          <p:nvPr/>
        </p:nvSpPr>
        <p:spPr>
          <a:xfrm>
            <a:off x="6400800" y="3512520"/>
            <a:ext cx="3429000" cy="37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(Yakovlev and Levenfish 1999)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" name=""/>
          <p:cNvGrpSpPr/>
          <p:nvPr/>
        </p:nvGrpSpPr>
        <p:grpSpPr>
          <a:xfrm>
            <a:off x="405360" y="3904200"/>
            <a:ext cx="1645200" cy="917280"/>
            <a:chOff x="405360" y="3904200"/>
            <a:chExt cx="1645200" cy="917280"/>
          </a:xfrm>
        </p:grpSpPr>
        <p:grpSp>
          <p:nvGrpSpPr>
            <p:cNvPr id="76" name=""/>
            <p:cNvGrpSpPr/>
            <p:nvPr/>
          </p:nvGrpSpPr>
          <p:grpSpPr>
            <a:xfrm>
              <a:off x="405360" y="3904200"/>
              <a:ext cx="1645200" cy="917280"/>
              <a:chOff x="405360" y="3904200"/>
              <a:chExt cx="1645200" cy="917280"/>
            </a:xfrm>
          </p:grpSpPr>
          <p:sp>
            <p:nvSpPr>
              <p:cNvPr id="77" name=""/>
              <p:cNvSpPr/>
              <p:nvPr/>
            </p:nvSpPr>
            <p:spPr>
              <a:xfrm>
                <a:off x="423360" y="3922200"/>
                <a:ext cx="1608840" cy="880920"/>
              </a:xfrm>
              <a:custGeom>
                <a:avLst/>
                <a:gdLst/>
                <a:ahLst/>
                <a:rect l="0" t="0" r="r" b="b"/>
                <a:pathLst>
                  <a:path w="4469" h="2447">
                    <a:moveTo>
                      <a:pt x="0" y="0"/>
                    </a:moveTo>
                    <a:cubicBezTo>
                      <a:pt x="1490" y="0"/>
                      <a:pt x="2980" y="0"/>
                      <a:pt x="4469" y="0"/>
                    </a:cubicBezTo>
                    <a:cubicBezTo>
                      <a:pt x="4469" y="816"/>
                      <a:pt x="4469" y="1632"/>
                      <a:pt x="4469" y="2447"/>
                    </a:cubicBezTo>
                    <a:cubicBezTo>
                      <a:pt x="2980" y="2447"/>
                      <a:pt x="1490" y="2447"/>
                      <a:pt x="0" y="2447"/>
                    </a:cubicBezTo>
                    <a:cubicBezTo>
                      <a:pt x="0" y="1632"/>
                      <a:pt x="0" y="8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" name=""/>
              <p:cNvSpPr/>
              <p:nvPr/>
            </p:nvSpPr>
            <p:spPr>
              <a:xfrm>
                <a:off x="405360" y="4106520"/>
                <a:ext cx="235800" cy="82440"/>
              </a:xfrm>
              <a:custGeom>
                <a:avLst/>
                <a:gdLst/>
                <a:ahLst/>
                <a:rect l="0" t="0" r="r" b="b"/>
                <a:pathLst>
                  <a:path w="655" h="229">
                    <a:moveTo>
                      <a:pt x="655" y="31"/>
                    </a:moveTo>
                    <a:cubicBezTo>
                      <a:pt x="655" y="8"/>
                      <a:pt x="649" y="0"/>
                      <a:pt x="644" y="0"/>
                    </a:cubicBezTo>
                    <a:cubicBezTo>
                      <a:pt x="638" y="0"/>
                      <a:pt x="630" y="6"/>
                      <a:pt x="630" y="25"/>
                    </a:cubicBezTo>
                    <a:cubicBezTo>
                      <a:pt x="624" y="120"/>
                      <a:pt x="560" y="173"/>
                      <a:pt x="490" y="173"/>
                    </a:cubicBezTo>
                    <a:cubicBezTo>
                      <a:pt x="428" y="173"/>
                      <a:pt x="381" y="131"/>
                      <a:pt x="333" y="90"/>
                    </a:cubicBezTo>
                    <a:cubicBezTo>
                      <a:pt x="283" y="45"/>
                      <a:pt x="232" y="0"/>
                      <a:pt x="165" y="0"/>
                    </a:cubicBezTo>
                    <a:cubicBezTo>
                      <a:pt x="59" y="0"/>
                      <a:pt x="0" y="106"/>
                      <a:pt x="0" y="196"/>
                    </a:cubicBezTo>
                    <a:cubicBezTo>
                      <a:pt x="0" y="227"/>
                      <a:pt x="9" y="216"/>
                      <a:pt x="14" y="227"/>
                    </a:cubicBezTo>
                    <a:cubicBezTo>
                      <a:pt x="25" y="227"/>
                      <a:pt x="28" y="207"/>
                      <a:pt x="28" y="204"/>
                    </a:cubicBezTo>
                    <a:cubicBezTo>
                      <a:pt x="31" y="98"/>
                      <a:pt x="106" y="53"/>
                      <a:pt x="165" y="53"/>
                    </a:cubicBezTo>
                    <a:cubicBezTo>
                      <a:pt x="227" y="53"/>
                      <a:pt x="274" y="95"/>
                      <a:pt x="322" y="137"/>
                    </a:cubicBezTo>
                    <a:cubicBezTo>
                      <a:pt x="372" y="185"/>
                      <a:pt x="425" y="229"/>
                      <a:pt x="490" y="229"/>
                    </a:cubicBezTo>
                    <a:cubicBezTo>
                      <a:pt x="599" y="229"/>
                      <a:pt x="655" y="120"/>
                      <a:pt x="655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37440" bIns="374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9" name=""/>
              <p:cNvSpPr/>
              <p:nvPr/>
            </p:nvSpPr>
            <p:spPr>
              <a:xfrm>
                <a:off x="768960" y="4077360"/>
                <a:ext cx="137160" cy="162000"/>
              </a:xfrm>
              <a:custGeom>
                <a:avLst/>
                <a:gdLst/>
                <a:ahLst/>
                <a:rect l="0" t="0" r="r" b="b"/>
                <a:pathLst>
                  <a:path w="381" h="450">
                    <a:moveTo>
                      <a:pt x="84" y="193"/>
                    </a:moveTo>
                    <a:cubicBezTo>
                      <a:pt x="90" y="48"/>
                      <a:pt x="174" y="22"/>
                      <a:pt x="207" y="22"/>
                    </a:cubicBezTo>
                    <a:cubicBezTo>
                      <a:pt x="308" y="22"/>
                      <a:pt x="316" y="154"/>
                      <a:pt x="316" y="193"/>
                    </a:cubicBezTo>
                    <a:cubicBezTo>
                      <a:pt x="239" y="193"/>
                      <a:pt x="161" y="193"/>
                      <a:pt x="84" y="193"/>
                    </a:cubicBezTo>
                    <a:moveTo>
                      <a:pt x="84" y="213"/>
                    </a:moveTo>
                    <a:cubicBezTo>
                      <a:pt x="175" y="213"/>
                      <a:pt x="267" y="213"/>
                      <a:pt x="358" y="213"/>
                    </a:cubicBezTo>
                    <a:cubicBezTo>
                      <a:pt x="378" y="213"/>
                      <a:pt x="381" y="213"/>
                      <a:pt x="381" y="193"/>
                    </a:cubicBezTo>
                    <a:cubicBezTo>
                      <a:pt x="381" y="95"/>
                      <a:pt x="327" y="0"/>
                      <a:pt x="207" y="0"/>
                    </a:cubicBezTo>
                    <a:cubicBezTo>
                      <a:pt x="92" y="0"/>
                      <a:pt x="0" y="101"/>
                      <a:pt x="0" y="224"/>
                    </a:cubicBezTo>
                    <a:cubicBezTo>
                      <a:pt x="0" y="355"/>
                      <a:pt x="104" y="450"/>
                      <a:pt x="218" y="450"/>
                    </a:cubicBezTo>
                    <a:cubicBezTo>
                      <a:pt x="339" y="450"/>
                      <a:pt x="381" y="341"/>
                      <a:pt x="381" y="324"/>
                    </a:cubicBezTo>
                    <a:cubicBezTo>
                      <a:pt x="381" y="313"/>
                      <a:pt x="375" y="310"/>
                      <a:pt x="369" y="310"/>
                    </a:cubicBezTo>
                    <a:cubicBezTo>
                      <a:pt x="361" y="310"/>
                      <a:pt x="358" y="316"/>
                      <a:pt x="355" y="324"/>
                    </a:cubicBezTo>
                    <a:cubicBezTo>
                      <a:pt x="322" y="425"/>
                      <a:pt x="232" y="425"/>
                      <a:pt x="224" y="425"/>
                    </a:cubicBezTo>
                    <a:cubicBezTo>
                      <a:pt x="174" y="425"/>
                      <a:pt x="134" y="397"/>
                      <a:pt x="112" y="361"/>
                    </a:cubicBezTo>
                    <a:cubicBezTo>
                      <a:pt x="84" y="313"/>
                      <a:pt x="84" y="249"/>
                      <a:pt x="84" y="2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0" name=""/>
              <p:cNvSpPr/>
              <p:nvPr/>
            </p:nvSpPr>
            <p:spPr>
              <a:xfrm>
                <a:off x="943200" y="4021920"/>
                <a:ext cx="167400" cy="12240"/>
              </a:xfrm>
              <a:custGeom>
                <a:avLst/>
                <a:gdLst/>
                <a:ahLst/>
                <a:rect l="0" t="0" r="r" b="b"/>
                <a:pathLst>
                  <a:path w="465" h="34">
                    <a:moveTo>
                      <a:pt x="439" y="34"/>
                    </a:moveTo>
                    <a:cubicBezTo>
                      <a:pt x="451" y="34"/>
                      <a:pt x="465" y="34"/>
                      <a:pt x="465" y="17"/>
                    </a:cubicBezTo>
                    <a:cubicBezTo>
                      <a:pt x="465" y="0"/>
                      <a:pt x="451" y="0"/>
                      <a:pt x="439" y="0"/>
                    </a:cubicBezTo>
                    <a:cubicBezTo>
                      <a:pt x="302" y="0"/>
                      <a:pt x="165" y="0"/>
                      <a:pt x="28" y="0"/>
                    </a:cubicBezTo>
                    <a:cubicBezTo>
                      <a:pt x="17" y="0"/>
                      <a:pt x="0" y="0"/>
                      <a:pt x="0" y="17"/>
                    </a:cubicBezTo>
                    <a:cubicBezTo>
                      <a:pt x="0" y="34"/>
                      <a:pt x="17" y="34"/>
                      <a:pt x="28" y="34"/>
                    </a:cubicBezTo>
                    <a:cubicBezTo>
                      <a:pt x="165" y="34"/>
                      <a:pt x="302" y="34"/>
                      <a:pt x="439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2760" bIns="-327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1" name=""/>
              <p:cNvSpPr/>
              <p:nvPr/>
            </p:nvSpPr>
            <p:spPr>
              <a:xfrm>
                <a:off x="1153080" y="3913200"/>
                <a:ext cx="202680" cy="176040"/>
              </a:xfrm>
              <a:custGeom>
                <a:avLst/>
                <a:gdLst/>
                <a:ahLst/>
                <a:rect l="0" t="0" r="r" b="b"/>
                <a:pathLst>
                  <a:path w="563" h="489">
                    <a:moveTo>
                      <a:pt x="302" y="17"/>
                    </a:moveTo>
                    <a:cubicBezTo>
                      <a:pt x="297" y="6"/>
                      <a:pt x="294" y="0"/>
                      <a:pt x="280" y="0"/>
                    </a:cubicBezTo>
                    <a:cubicBezTo>
                      <a:pt x="271" y="0"/>
                      <a:pt x="266" y="3"/>
                      <a:pt x="260" y="14"/>
                    </a:cubicBezTo>
                    <a:cubicBezTo>
                      <a:pt x="175" y="168"/>
                      <a:pt x="90" y="322"/>
                      <a:pt x="6" y="475"/>
                    </a:cubicBezTo>
                    <a:cubicBezTo>
                      <a:pt x="0" y="481"/>
                      <a:pt x="2" y="481"/>
                      <a:pt x="0" y="484"/>
                    </a:cubicBezTo>
                    <a:cubicBezTo>
                      <a:pt x="0" y="489"/>
                      <a:pt x="6" y="489"/>
                      <a:pt x="17" y="489"/>
                    </a:cubicBezTo>
                    <a:cubicBezTo>
                      <a:pt x="193" y="489"/>
                      <a:pt x="369" y="489"/>
                      <a:pt x="546" y="489"/>
                    </a:cubicBezTo>
                    <a:cubicBezTo>
                      <a:pt x="557" y="489"/>
                      <a:pt x="563" y="489"/>
                      <a:pt x="563" y="484"/>
                    </a:cubicBezTo>
                    <a:cubicBezTo>
                      <a:pt x="561" y="481"/>
                      <a:pt x="563" y="481"/>
                      <a:pt x="557" y="475"/>
                    </a:cubicBezTo>
                    <a:cubicBezTo>
                      <a:pt x="472" y="323"/>
                      <a:pt x="387" y="170"/>
                      <a:pt x="302" y="17"/>
                    </a:cubicBezTo>
                    <a:moveTo>
                      <a:pt x="257" y="67"/>
                    </a:moveTo>
                    <a:cubicBezTo>
                      <a:pt x="325" y="189"/>
                      <a:pt x="392" y="311"/>
                      <a:pt x="459" y="434"/>
                    </a:cubicBezTo>
                    <a:cubicBezTo>
                      <a:pt x="325" y="434"/>
                      <a:pt x="190" y="434"/>
                      <a:pt x="56" y="434"/>
                    </a:cubicBezTo>
                    <a:cubicBezTo>
                      <a:pt x="123" y="311"/>
                      <a:pt x="190" y="189"/>
                      <a:pt x="257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2" name=""/>
              <p:cNvSpPr/>
              <p:nvPr/>
            </p:nvSpPr>
            <p:spPr>
              <a:xfrm>
                <a:off x="1389600" y="3904200"/>
                <a:ext cx="106920" cy="247680"/>
              </a:xfrm>
              <a:custGeom>
                <a:avLst/>
                <a:gdLst/>
                <a:ahLst/>
                <a:rect l="0" t="0" r="r" b="b"/>
                <a:pathLst>
                  <a:path w="297" h="688">
                    <a:moveTo>
                      <a:pt x="291" y="31"/>
                    </a:moveTo>
                    <a:cubicBezTo>
                      <a:pt x="297" y="22"/>
                      <a:pt x="297" y="20"/>
                      <a:pt x="297" y="17"/>
                    </a:cubicBezTo>
                    <a:cubicBezTo>
                      <a:pt x="297" y="6"/>
                      <a:pt x="285" y="0"/>
                      <a:pt x="280" y="0"/>
                    </a:cubicBezTo>
                    <a:cubicBezTo>
                      <a:pt x="269" y="0"/>
                      <a:pt x="263" y="8"/>
                      <a:pt x="260" y="17"/>
                    </a:cubicBezTo>
                    <a:cubicBezTo>
                      <a:pt x="174" y="230"/>
                      <a:pt x="89" y="444"/>
                      <a:pt x="3" y="657"/>
                    </a:cubicBezTo>
                    <a:cubicBezTo>
                      <a:pt x="0" y="666"/>
                      <a:pt x="0" y="668"/>
                      <a:pt x="0" y="671"/>
                    </a:cubicBezTo>
                    <a:cubicBezTo>
                      <a:pt x="0" y="682"/>
                      <a:pt x="8" y="688"/>
                      <a:pt x="17" y="688"/>
                    </a:cubicBezTo>
                    <a:cubicBezTo>
                      <a:pt x="28" y="688"/>
                      <a:pt x="31" y="680"/>
                      <a:pt x="34" y="671"/>
                    </a:cubicBezTo>
                    <a:cubicBezTo>
                      <a:pt x="119" y="458"/>
                      <a:pt x="205" y="244"/>
                      <a:pt x="291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3" name=""/>
              <p:cNvSpPr/>
              <p:nvPr/>
            </p:nvSpPr>
            <p:spPr>
              <a:xfrm>
                <a:off x="1533600" y="3918240"/>
                <a:ext cx="122040" cy="174240"/>
              </a:xfrm>
              <a:custGeom>
                <a:avLst/>
                <a:gdLst/>
                <a:ahLst/>
                <a:rect l="0" t="0" r="r" b="b"/>
                <a:pathLst>
                  <a:path w="339" h="484">
                    <a:moveTo>
                      <a:pt x="165" y="20"/>
                    </a:moveTo>
                    <a:cubicBezTo>
                      <a:pt x="166" y="16"/>
                      <a:pt x="168" y="11"/>
                      <a:pt x="168" y="8"/>
                    </a:cubicBezTo>
                    <a:cubicBezTo>
                      <a:pt x="168" y="6"/>
                      <a:pt x="165" y="0"/>
                      <a:pt x="157" y="0"/>
                    </a:cubicBezTo>
                    <a:cubicBezTo>
                      <a:pt x="143" y="0"/>
                      <a:pt x="87" y="6"/>
                      <a:pt x="67" y="6"/>
                    </a:cubicBezTo>
                    <a:cubicBezTo>
                      <a:pt x="62" y="8"/>
                      <a:pt x="53" y="8"/>
                      <a:pt x="53" y="22"/>
                    </a:cubicBezTo>
                    <a:cubicBezTo>
                      <a:pt x="53" y="34"/>
                      <a:pt x="62" y="34"/>
                      <a:pt x="70" y="34"/>
                    </a:cubicBezTo>
                    <a:cubicBezTo>
                      <a:pt x="104" y="34"/>
                      <a:pt x="104" y="36"/>
                      <a:pt x="104" y="42"/>
                    </a:cubicBezTo>
                    <a:cubicBezTo>
                      <a:pt x="104" y="48"/>
                      <a:pt x="104" y="50"/>
                      <a:pt x="101" y="59"/>
                    </a:cubicBezTo>
                    <a:cubicBezTo>
                      <a:pt x="69" y="188"/>
                      <a:pt x="37" y="318"/>
                      <a:pt x="6" y="448"/>
                    </a:cubicBezTo>
                    <a:cubicBezTo>
                      <a:pt x="0" y="459"/>
                      <a:pt x="2" y="457"/>
                      <a:pt x="0" y="462"/>
                    </a:cubicBezTo>
                    <a:cubicBezTo>
                      <a:pt x="0" y="473"/>
                      <a:pt x="8" y="484"/>
                      <a:pt x="25" y="484"/>
                    </a:cubicBezTo>
                    <a:cubicBezTo>
                      <a:pt x="42" y="484"/>
                      <a:pt x="53" y="470"/>
                      <a:pt x="56" y="456"/>
                    </a:cubicBezTo>
                    <a:cubicBezTo>
                      <a:pt x="56" y="453"/>
                      <a:pt x="87" y="330"/>
                      <a:pt x="90" y="322"/>
                    </a:cubicBezTo>
                    <a:cubicBezTo>
                      <a:pt x="137" y="327"/>
                      <a:pt x="179" y="341"/>
                      <a:pt x="179" y="378"/>
                    </a:cubicBezTo>
                    <a:cubicBezTo>
                      <a:pt x="179" y="380"/>
                      <a:pt x="179" y="386"/>
                      <a:pt x="176" y="392"/>
                    </a:cubicBezTo>
                    <a:cubicBezTo>
                      <a:pt x="174" y="403"/>
                      <a:pt x="174" y="406"/>
                      <a:pt x="174" y="414"/>
                    </a:cubicBezTo>
                    <a:cubicBezTo>
                      <a:pt x="174" y="462"/>
                      <a:pt x="213" y="484"/>
                      <a:pt x="246" y="484"/>
                    </a:cubicBezTo>
                    <a:cubicBezTo>
                      <a:pt x="313" y="484"/>
                      <a:pt x="333" y="380"/>
                      <a:pt x="333" y="378"/>
                    </a:cubicBezTo>
                    <a:cubicBezTo>
                      <a:pt x="333" y="369"/>
                      <a:pt x="325" y="369"/>
                      <a:pt x="322" y="369"/>
                    </a:cubicBezTo>
                    <a:cubicBezTo>
                      <a:pt x="313" y="369"/>
                      <a:pt x="313" y="372"/>
                      <a:pt x="308" y="386"/>
                    </a:cubicBezTo>
                    <a:cubicBezTo>
                      <a:pt x="302" y="417"/>
                      <a:pt x="283" y="464"/>
                      <a:pt x="249" y="464"/>
                    </a:cubicBezTo>
                    <a:cubicBezTo>
                      <a:pt x="229" y="464"/>
                      <a:pt x="224" y="448"/>
                      <a:pt x="224" y="428"/>
                    </a:cubicBezTo>
                    <a:cubicBezTo>
                      <a:pt x="224" y="417"/>
                      <a:pt x="224" y="417"/>
                      <a:pt x="229" y="397"/>
                    </a:cubicBezTo>
                    <a:cubicBezTo>
                      <a:pt x="229" y="394"/>
                      <a:pt x="232" y="383"/>
                      <a:pt x="232" y="378"/>
                    </a:cubicBezTo>
                    <a:cubicBezTo>
                      <a:pt x="232" y="316"/>
                      <a:pt x="148" y="305"/>
                      <a:pt x="120" y="305"/>
                    </a:cubicBezTo>
                    <a:cubicBezTo>
                      <a:pt x="140" y="291"/>
                      <a:pt x="165" y="269"/>
                      <a:pt x="179" y="257"/>
                    </a:cubicBezTo>
                    <a:cubicBezTo>
                      <a:pt x="213" y="227"/>
                      <a:pt x="246" y="193"/>
                      <a:pt x="285" y="193"/>
                    </a:cubicBezTo>
                    <a:cubicBezTo>
                      <a:pt x="294" y="193"/>
                      <a:pt x="302" y="196"/>
                      <a:pt x="308" y="201"/>
                    </a:cubicBezTo>
                    <a:cubicBezTo>
                      <a:pt x="280" y="207"/>
                      <a:pt x="271" y="229"/>
                      <a:pt x="271" y="241"/>
                    </a:cubicBezTo>
                    <a:cubicBezTo>
                      <a:pt x="271" y="255"/>
                      <a:pt x="285" y="266"/>
                      <a:pt x="299" y="266"/>
                    </a:cubicBezTo>
                    <a:cubicBezTo>
                      <a:pt x="319" y="266"/>
                      <a:pt x="339" y="252"/>
                      <a:pt x="339" y="221"/>
                    </a:cubicBezTo>
                    <a:cubicBezTo>
                      <a:pt x="339" y="199"/>
                      <a:pt x="322" y="173"/>
                      <a:pt x="285" y="173"/>
                    </a:cubicBezTo>
                    <a:cubicBezTo>
                      <a:pt x="246" y="173"/>
                      <a:pt x="213" y="201"/>
                      <a:pt x="176" y="235"/>
                    </a:cubicBezTo>
                    <a:cubicBezTo>
                      <a:pt x="148" y="263"/>
                      <a:pt x="126" y="282"/>
                      <a:pt x="95" y="294"/>
                    </a:cubicBezTo>
                    <a:cubicBezTo>
                      <a:pt x="118" y="202"/>
                      <a:pt x="142" y="111"/>
                      <a:pt x="165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4" name=""/>
              <p:cNvSpPr/>
              <p:nvPr/>
            </p:nvSpPr>
            <p:spPr>
              <a:xfrm>
                <a:off x="1680840" y="4005000"/>
                <a:ext cx="132840" cy="120960"/>
              </a:xfrm>
              <a:custGeom>
                <a:avLst/>
                <a:gdLst/>
                <a:ahLst/>
                <a:rect l="0" t="0" r="r" b="b"/>
                <a:pathLst>
                  <a:path w="369" h="336">
                    <a:moveTo>
                      <a:pt x="56" y="294"/>
                    </a:moveTo>
                    <a:cubicBezTo>
                      <a:pt x="56" y="308"/>
                      <a:pt x="56" y="313"/>
                      <a:pt x="17" y="313"/>
                    </a:cubicBezTo>
                    <a:cubicBezTo>
                      <a:pt x="11" y="313"/>
                      <a:pt x="6" y="313"/>
                      <a:pt x="0" y="313"/>
                    </a:cubicBezTo>
                    <a:cubicBezTo>
                      <a:pt x="0" y="321"/>
                      <a:pt x="0" y="328"/>
                      <a:pt x="0" y="336"/>
                    </a:cubicBezTo>
                    <a:cubicBezTo>
                      <a:pt x="78" y="336"/>
                      <a:pt x="157" y="336"/>
                      <a:pt x="235" y="336"/>
                    </a:cubicBezTo>
                    <a:cubicBezTo>
                      <a:pt x="311" y="336"/>
                      <a:pt x="369" y="291"/>
                      <a:pt x="369" y="243"/>
                    </a:cubicBezTo>
                    <a:cubicBezTo>
                      <a:pt x="369" y="210"/>
                      <a:pt x="336" y="168"/>
                      <a:pt x="255" y="159"/>
                    </a:cubicBezTo>
                    <a:cubicBezTo>
                      <a:pt x="305" y="151"/>
                      <a:pt x="353" y="123"/>
                      <a:pt x="353" y="84"/>
                    </a:cubicBezTo>
                    <a:cubicBezTo>
                      <a:pt x="353" y="36"/>
                      <a:pt x="291" y="0"/>
                      <a:pt x="218" y="0"/>
                    </a:cubicBezTo>
                    <a:cubicBezTo>
                      <a:pt x="146" y="0"/>
                      <a:pt x="73" y="0"/>
                      <a:pt x="0" y="0"/>
                    </a:cubicBezTo>
                    <a:cubicBezTo>
                      <a:pt x="0" y="7"/>
                      <a:pt x="0" y="13"/>
                      <a:pt x="0" y="20"/>
                    </a:cubicBezTo>
                    <a:cubicBezTo>
                      <a:pt x="6" y="20"/>
                      <a:pt x="11" y="20"/>
                      <a:pt x="17" y="20"/>
                    </a:cubicBezTo>
                    <a:cubicBezTo>
                      <a:pt x="56" y="20"/>
                      <a:pt x="56" y="25"/>
                      <a:pt x="56" y="42"/>
                    </a:cubicBezTo>
                    <a:cubicBezTo>
                      <a:pt x="56" y="126"/>
                      <a:pt x="56" y="210"/>
                      <a:pt x="56" y="294"/>
                    </a:cubicBezTo>
                    <a:moveTo>
                      <a:pt x="104" y="151"/>
                    </a:moveTo>
                    <a:cubicBezTo>
                      <a:pt x="104" y="114"/>
                      <a:pt x="104" y="76"/>
                      <a:pt x="104" y="39"/>
                    </a:cubicBezTo>
                    <a:cubicBezTo>
                      <a:pt x="104" y="25"/>
                      <a:pt x="104" y="20"/>
                      <a:pt x="129" y="20"/>
                    </a:cubicBezTo>
                    <a:cubicBezTo>
                      <a:pt x="158" y="20"/>
                      <a:pt x="187" y="20"/>
                      <a:pt x="215" y="20"/>
                    </a:cubicBezTo>
                    <a:cubicBezTo>
                      <a:pt x="269" y="20"/>
                      <a:pt x="299" y="53"/>
                      <a:pt x="299" y="84"/>
                    </a:cubicBezTo>
                    <a:cubicBezTo>
                      <a:pt x="299" y="120"/>
                      <a:pt x="255" y="151"/>
                      <a:pt x="201" y="151"/>
                    </a:cubicBezTo>
                    <a:cubicBezTo>
                      <a:pt x="169" y="151"/>
                      <a:pt x="136" y="151"/>
                      <a:pt x="104" y="151"/>
                    </a:cubicBezTo>
                    <a:moveTo>
                      <a:pt x="129" y="313"/>
                    </a:moveTo>
                    <a:cubicBezTo>
                      <a:pt x="104" y="313"/>
                      <a:pt x="104" y="310"/>
                      <a:pt x="104" y="294"/>
                    </a:cubicBezTo>
                    <a:cubicBezTo>
                      <a:pt x="104" y="252"/>
                      <a:pt x="104" y="210"/>
                      <a:pt x="104" y="168"/>
                    </a:cubicBezTo>
                    <a:cubicBezTo>
                      <a:pt x="143" y="168"/>
                      <a:pt x="182" y="168"/>
                      <a:pt x="221" y="168"/>
                    </a:cubicBezTo>
                    <a:cubicBezTo>
                      <a:pt x="285" y="168"/>
                      <a:pt x="313" y="210"/>
                      <a:pt x="313" y="243"/>
                    </a:cubicBezTo>
                    <a:cubicBezTo>
                      <a:pt x="313" y="280"/>
                      <a:pt x="274" y="313"/>
                      <a:pt x="215" y="313"/>
                    </a:cubicBezTo>
                    <a:cubicBezTo>
                      <a:pt x="187" y="313"/>
                      <a:pt x="158" y="313"/>
                      <a:pt x="129" y="3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5" name=""/>
              <p:cNvSpPr/>
              <p:nvPr/>
            </p:nvSpPr>
            <p:spPr>
              <a:xfrm>
                <a:off x="1859040" y="3922200"/>
                <a:ext cx="185400" cy="167040"/>
              </a:xfrm>
              <a:custGeom>
                <a:avLst/>
                <a:gdLst/>
                <a:ahLst/>
                <a:rect l="0" t="0" r="r" b="b"/>
                <a:pathLst>
                  <a:path w="515" h="464">
                    <a:moveTo>
                      <a:pt x="305" y="50"/>
                    </a:moveTo>
                    <a:cubicBezTo>
                      <a:pt x="311" y="31"/>
                      <a:pt x="313" y="28"/>
                      <a:pt x="327" y="25"/>
                    </a:cubicBezTo>
                    <a:cubicBezTo>
                      <a:pt x="330" y="25"/>
                      <a:pt x="355" y="25"/>
                      <a:pt x="369" y="25"/>
                    </a:cubicBezTo>
                    <a:cubicBezTo>
                      <a:pt x="411" y="25"/>
                      <a:pt x="428" y="25"/>
                      <a:pt x="445" y="31"/>
                    </a:cubicBezTo>
                    <a:cubicBezTo>
                      <a:pt x="476" y="42"/>
                      <a:pt x="479" y="62"/>
                      <a:pt x="479" y="87"/>
                    </a:cubicBezTo>
                    <a:cubicBezTo>
                      <a:pt x="479" y="98"/>
                      <a:pt x="479" y="106"/>
                      <a:pt x="473" y="140"/>
                    </a:cubicBezTo>
                    <a:cubicBezTo>
                      <a:pt x="473" y="143"/>
                      <a:pt x="473" y="145"/>
                      <a:pt x="473" y="148"/>
                    </a:cubicBezTo>
                    <a:cubicBezTo>
                      <a:pt x="473" y="157"/>
                      <a:pt x="476" y="159"/>
                      <a:pt x="484" y="159"/>
                    </a:cubicBezTo>
                    <a:cubicBezTo>
                      <a:pt x="495" y="159"/>
                      <a:pt x="495" y="154"/>
                      <a:pt x="495" y="143"/>
                    </a:cubicBezTo>
                    <a:cubicBezTo>
                      <a:pt x="502" y="99"/>
                      <a:pt x="508" y="55"/>
                      <a:pt x="515" y="11"/>
                    </a:cubicBezTo>
                    <a:cubicBezTo>
                      <a:pt x="515" y="0"/>
                      <a:pt x="507" y="0"/>
                      <a:pt x="495" y="0"/>
                    </a:cubicBezTo>
                    <a:cubicBezTo>
                      <a:pt x="354" y="0"/>
                      <a:pt x="214" y="0"/>
                      <a:pt x="73" y="0"/>
                    </a:cubicBezTo>
                    <a:cubicBezTo>
                      <a:pt x="53" y="0"/>
                      <a:pt x="53" y="0"/>
                      <a:pt x="48" y="17"/>
                    </a:cubicBezTo>
                    <a:cubicBezTo>
                      <a:pt x="34" y="57"/>
                      <a:pt x="20" y="97"/>
                      <a:pt x="6" y="137"/>
                    </a:cubicBezTo>
                    <a:cubicBezTo>
                      <a:pt x="3" y="140"/>
                      <a:pt x="0" y="145"/>
                      <a:pt x="0" y="148"/>
                    </a:cubicBezTo>
                    <a:cubicBezTo>
                      <a:pt x="0" y="151"/>
                      <a:pt x="3" y="159"/>
                      <a:pt x="14" y="159"/>
                    </a:cubicBezTo>
                    <a:cubicBezTo>
                      <a:pt x="22" y="159"/>
                      <a:pt x="22" y="157"/>
                      <a:pt x="28" y="143"/>
                    </a:cubicBezTo>
                    <a:cubicBezTo>
                      <a:pt x="67" y="34"/>
                      <a:pt x="90" y="25"/>
                      <a:pt x="196" y="25"/>
                    </a:cubicBezTo>
                    <a:cubicBezTo>
                      <a:pt x="205" y="25"/>
                      <a:pt x="215" y="25"/>
                      <a:pt x="224" y="25"/>
                    </a:cubicBezTo>
                    <a:cubicBezTo>
                      <a:pt x="243" y="25"/>
                      <a:pt x="246" y="25"/>
                      <a:pt x="246" y="34"/>
                    </a:cubicBezTo>
                    <a:cubicBezTo>
                      <a:pt x="245" y="38"/>
                      <a:pt x="246" y="36"/>
                      <a:pt x="243" y="48"/>
                    </a:cubicBezTo>
                    <a:cubicBezTo>
                      <a:pt x="213" y="168"/>
                      <a:pt x="182" y="288"/>
                      <a:pt x="151" y="408"/>
                    </a:cubicBezTo>
                    <a:cubicBezTo>
                      <a:pt x="146" y="434"/>
                      <a:pt x="143" y="442"/>
                      <a:pt x="70" y="442"/>
                    </a:cubicBezTo>
                    <a:cubicBezTo>
                      <a:pt x="45" y="442"/>
                      <a:pt x="39" y="442"/>
                      <a:pt x="39" y="456"/>
                    </a:cubicBezTo>
                    <a:cubicBezTo>
                      <a:pt x="39" y="459"/>
                      <a:pt x="42" y="464"/>
                      <a:pt x="50" y="464"/>
                    </a:cubicBezTo>
                    <a:cubicBezTo>
                      <a:pt x="70" y="464"/>
                      <a:pt x="94" y="464"/>
                      <a:pt x="112" y="464"/>
                    </a:cubicBezTo>
                    <a:cubicBezTo>
                      <a:pt x="130" y="464"/>
                      <a:pt x="151" y="462"/>
                      <a:pt x="171" y="462"/>
                    </a:cubicBezTo>
                    <a:cubicBezTo>
                      <a:pt x="190" y="462"/>
                      <a:pt x="213" y="462"/>
                      <a:pt x="232" y="464"/>
                    </a:cubicBezTo>
                    <a:cubicBezTo>
                      <a:pt x="249" y="464"/>
                      <a:pt x="271" y="464"/>
                      <a:pt x="288" y="464"/>
                    </a:cubicBezTo>
                    <a:cubicBezTo>
                      <a:pt x="294" y="464"/>
                      <a:pt x="305" y="464"/>
                      <a:pt x="305" y="450"/>
                    </a:cubicBezTo>
                    <a:cubicBezTo>
                      <a:pt x="305" y="442"/>
                      <a:pt x="299" y="442"/>
                      <a:pt x="277" y="442"/>
                    </a:cubicBezTo>
                    <a:cubicBezTo>
                      <a:pt x="263" y="442"/>
                      <a:pt x="249" y="439"/>
                      <a:pt x="238" y="439"/>
                    </a:cubicBezTo>
                    <a:cubicBezTo>
                      <a:pt x="213" y="436"/>
                      <a:pt x="213" y="434"/>
                      <a:pt x="213" y="425"/>
                    </a:cubicBezTo>
                    <a:cubicBezTo>
                      <a:pt x="213" y="422"/>
                      <a:pt x="213" y="420"/>
                      <a:pt x="215" y="411"/>
                    </a:cubicBezTo>
                    <a:cubicBezTo>
                      <a:pt x="245" y="291"/>
                      <a:pt x="275" y="171"/>
                      <a:pt x="305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6" name=""/>
              <p:cNvSpPr/>
              <p:nvPr/>
            </p:nvSpPr>
            <p:spPr>
              <a:xfrm>
                <a:off x="497160" y="4606920"/>
                <a:ext cx="159120" cy="163080"/>
              </a:xfrm>
              <a:custGeom>
                <a:avLst/>
                <a:gdLst/>
                <a:ahLst/>
                <a:rect l="0" t="0" r="r" b="b"/>
                <a:pathLst>
                  <a:path w="442" h="453">
                    <a:moveTo>
                      <a:pt x="285" y="366"/>
                    </a:moveTo>
                    <a:cubicBezTo>
                      <a:pt x="291" y="406"/>
                      <a:pt x="316" y="448"/>
                      <a:pt x="364" y="448"/>
                    </a:cubicBezTo>
                    <a:cubicBezTo>
                      <a:pt x="383" y="448"/>
                      <a:pt x="442" y="434"/>
                      <a:pt x="442" y="352"/>
                    </a:cubicBezTo>
                    <a:cubicBezTo>
                      <a:pt x="442" y="335"/>
                      <a:pt x="442" y="317"/>
                      <a:pt x="442" y="299"/>
                    </a:cubicBezTo>
                    <a:cubicBezTo>
                      <a:pt x="435" y="299"/>
                      <a:pt x="427" y="299"/>
                      <a:pt x="420" y="299"/>
                    </a:cubicBezTo>
                    <a:cubicBezTo>
                      <a:pt x="420" y="317"/>
                      <a:pt x="420" y="335"/>
                      <a:pt x="420" y="352"/>
                    </a:cubicBezTo>
                    <a:cubicBezTo>
                      <a:pt x="420" y="411"/>
                      <a:pt x="395" y="417"/>
                      <a:pt x="383" y="417"/>
                    </a:cubicBezTo>
                    <a:cubicBezTo>
                      <a:pt x="350" y="417"/>
                      <a:pt x="347" y="372"/>
                      <a:pt x="347" y="366"/>
                    </a:cubicBezTo>
                    <a:cubicBezTo>
                      <a:pt x="347" y="301"/>
                      <a:pt x="347" y="236"/>
                      <a:pt x="347" y="171"/>
                    </a:cubicBezTo>
                    <a:cubicBezTo>
                      <a:pt x="347" y="129"/>
                      <a:pt x="347" y="92"/>
                      <a:pt x="311" y="56"/>
                    </a:cubicBezTo>
                    <a:cubicBezTo>
                      <a:pt x="274" y="17"/>
                      <a:pt x="224" y="0"/>
                      <a:pt x="176" y="0"/>
                    </a:cubicBezTo>
                    <a:cubicBezTo>
                      <a:pt x="95" y="0"/>
                      <a:pt x="28" y="48"/>
                      <a:pt x="28" y="112"/>
                    </a:cubicBezTo>
                    <a:cubicBezTo>
                      <a:pt x="28" y="143"/>
                      <a:pt x="48" y="159"/>
                      <a:pt x="73" y="159"/>
                    </a:cubicBezTo>
                    <a:cubicBezTo>
                      <a:pt x="101" y="159"/>
                      <a:pt x="118" y="140"/>
                      <a:pt x="118" y="112"/>
                    </a:cubicBezTo>
                    <a:cubicBezTo>
                      <a:pt x="118" y="101"/>
                      <a:pt x="115" y="70"/>
                      <a:pt x="70" y="67"/>
                    </a:cubicBezTo>
                    <a:cubicBezTo>
                      <a:pt x="95" y="34"/>
                      <a:pt x="143" y="22"/>
                      <a:pt x="174" y="22"/>
                    </a:cubicBezTo>
                    <a:cubicBezTo>
                      <a:pt x="224" y="22"/>
                      <a:pt x="280" y="62"/>
                      <a:pt x="280" y="148"/>
                    </a:cubicBezTo>
                    <a:cubicBezTo>
                      <a:pt x="280" y="160"/>
                      <a:pt x="280" y="172"/>
                      <a:pt x="280" y="185"/>
                    </a:cubicBezTo>
                    <a:cubicBezTo>
                      <a:pt x="229" y="187"/>
                      <a:pt x="160" y="190"/>
                      <a:pt x="98" y="221"/>
                    </a:cubicBezTo>
                    <a:cubicBezTo>
                      <a:pt x="25" y="255"/>
                      <a:pt x="0" y="305"/>
                      <a:pt x="0" y="347"/>
                    </a:cubicBezTo>
                    <a:cubicBezTo>
                      <a:pt x="0" y="428"/>
                      <a:pt x="95" y="453"/>
                      <a:pt x="157" y="453"/>
                    </a:cubicBezTo>
                    <a:cubicBezTo>
                      <a:pt x="221" y="453"/>
                      <a:pt x="266" y="414"/>
                      <a:pt x="285" y="366"/>
                    </a:cubicBezTo>
                    <a:moveTo>
                      <a:pt x="280" y="204"/>
                    </a:moveTo>
                    <a:cubicBezTo>
                      <a:pt x="280" y="238"/>
                      <a:pt x="280" y="271"/>
                      <a:pt x="280" y="305"/>
                    </a:cubicBezTo>
                    <a:cubicBezTo>
                      <a:pt x="280" y="397"/>
                      <a:pt x="207" y="431"/>
                      <a:pt x="165" y="431"/>
                    </a:cubicBezTo>
                    <a:cubicBezTo>
                      <a:pt x="115" y="431"/>
                      <a:pt x="76" y="397"/>
                      <a:pt x="76" y="347"/>
                    </a:cubicBezTo>
                    <a:cubicBezTo>
                      <a:pt x="76" y="294"/>
                      <a:pt x="118" y="213"/>
                      <a:pt x="280" y="2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7" name=""/>
              <p:cNvSpPr/>
              <p:nvPr/>
            </p:nvSpPr>
            <p:spPr>
              <a:xfrm>
                <a:off x="665280" y="4548600"/>
                <a:ext cx="110880" cy="221400"/>
              </a:xfrm>
              <a:custGeom>
                <a:avLst/>
                <a:gdLst/>
                <a:ahLst/>
                <a:rect l="0" t="0" r="r" b="b"/>
                <a:pathLst>
                  <a:path w="308" h="615">
                    <a:moveTo>
                      <a:pt x="154" y="210"/>
                    </a:moveTo>
                    <a:cubicBezTo>
                      <a:pt x="201" y="210"/>
                      <a:pt x="247" y="210"/>
                      <a:pt x="294" y="210"/>
                    </a:cubicBezTo>
                    <a:cubicBezTo>
                      <a:pt x="294" y="200"/>
                      <a:pt x="294" y="189"/>
                      <a:pt x="294" y="179"/>
                    </a:cubicBezTo>
                    <a:cubicBezTo>
                      <a:pt x="247" y="179"/>
                      <a:pt x="201" y="179"/>
                      <a:pt x="154" y="179"/>
                    </a:cubicBezTo>
                    <a:cubicBezTo>
                      <a:pt x="154" y="119"/>
                      <a:pt x="154" y="60"/>
                      <a:pt x="154" y="0"/>
                    </a:cubicBezTo>
                    <a:cubicBezTo>
                      <a:pt x="146" y="0"/>
                      <a:pt x="137" y="0"/>
                      <a:pt x="129" y="0"/>
                    </a:cubicBezTo>
                    <a:cubicBezTo>
                      <a:pt x="126" y="81"/>
                      <a:pt x="98" y="185"/>
                      <a:pt x="0" y="190"/>
                    </a:cubicBezTo>
                    <a:cubicBezTo>
                      <a:pt x="0" y="197"/>
                      <a:pt x="0" y="203"/>
                      <a:pt x="0" y="210"/>
                    </a:cubicBezTo>
                    <a:cubicBezTo>
                      <a:pt x="28" y="210"/>
                      <a:pt x="56" y="210"/>
                      <a:pt x="84" y="210"/>
                    </a:cubicBezTo>
                    <a:cubicBezTo>
                      <a:pt x="84" y="300"/>
                      <a:pt x="84" y="391"/>
                      <a:pt x="84" y="481"/>
                    </a:cubicBezTo>
                    <a:cubicBezTo>
                      <a:pt x="84" y="601"/>
                      <a:pt x="176" y="615"/>
                      <a:pt x="213" y="615"/>
                    </a:cubicBezTo>
                    <a:cubicBezTo>
                      <a:pt x="283" y="615"/>
                      <a:pt x="308" y="545"/>
                      <a:pt x="308" y="481"/>
                    </a:cubicBezTo>
                    <a:cubicBezTo>
                      <a:pt x="308" y="462"/>
                      <a:pt x="308" y="444"/>
                      <a:pt x="308" y="425"/>
                    </a:cubicBezTo>
                    <a:cubicBezTo>
                      <a:pt x="300" y="425"/>
                      <a:pt x="293" y="425"/>
                      <a:pt x="285" y="425"/>
                    </a:cubicBezTo>
                    <a:cubicBezTo>
                      <a:pt x="285" y="443"/>
                      <a:pt x="285" y="461"/>
                      <a:pt x="285" y="478"/>
                    </a:cubicBezTo>
                    <a:cubicBezTo>
                      <a:pt x="285" y="551"/>
                      <a:pt x="255" y="590"/>
                      <a:pt x="218" y="590"/>
                    </a:cubicBezTo>
                    <a:cubicBezTo>
                      <a:pt x="154" y="590"/>
                      <a:pt x="154" y="501"/>
                      <a:pt x="154" y="484"/>
                    </a:cubicBezTo>
                    <a:cubicBezTo>
                      <a:pt x="154" y="393"/>
                      <a:pt x="154" y="301"/>
                      <a:pt x="154" y="2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8" name=""/>
              <p:cNvSpPr/>
              <p:nvPr/>
            </p:nvSpPr>
            <p:spPr>
              <a:xfrm>
                <a:off x="923040" y="4526640"/>
                <a:ext cx="240840" cy="239760"/>
              </a:xfrm>
              <a:custGeom>
                <a:avLst/>
                <a:gdLst/>
                <a:ahLst/>
                <a:rect l="0" t="0" r="r" b="b"/>
                <a:pathLst>
                  <a:path w="669" h="666">
                    <a:moveTo>
                      <a:pt x="395" y="70"/>
                    </a:moveTo>
                    <a:cubicBezTo>
                      <a:pt x="403" y="42"/>
                      <a:pt x="406" y="36"/>
                      <a:pt x="420" y="34"/>
                    </a:cubicBezTo>
                    <a:cubicBezTo>
                      <a:pt x="428" y="31"/>
                      <a:pt x="459" y="31"/>
                      <a:pt x="481" y="31"/>
                    </a:cubicBezTo>
                    <a:cubicBezTo>
                      <a:pt x="579" y="31"/>
                      <a:pt x="624" y="34"/>
                      <a:pt x="624" y="112"/>
                    </a:cubicBezTo>
                    <a:cubicBezTo>
                      <a:pt x="624" y="126"/>
                      <a:pt x="621" y="165"/>
                      <a:pt x="616" y="190"/>
                    </a:cubicBezTo>
                    <a:cubicBezTo>
                      <a:pt x="616" y="193"/>
                      <a:pt x="613" y="204"/>
                      <a:pt x="613" y="210"/>
                    </a:cubicBezTo>
                    <a:cubicBezTo>
                      <a:pt x="613" y="215"/>
                      <a:pt x="616" y="221"/>
                      <a:pt x="624" y="221"/>
                    </a:cubicBezTo>
                    <a:cubicBezTo>
                      <a:pt x="635" y="221"/>
                      <a:pt x="638" y="213"/>
                      <a:pt x="641" y="199"/>
                    </a:cubicBezTo>
                    <a:cubicBezTo>
                      <a:pt x="649" y="142"/>
                      <a:pt x="658" y="85"/>
                      <a:pt x="666" y="28"/>
                    </a:cubicBezTo>
                    <a:cubicBezTo>
                      <a:pt x="666" y="25"/>
                      <a:pt x="669" y="14"/>
                      <a:pt x="669" y="11"/>
                    </a:cubicBezTo>
                    <a:cubicBezTo>
                      <a:pt x="669" y="0"/>
                      <a:pt x="658" y="0"/>
                      <a:pt x="641" y="0"/>
                    </a:cubicBezTo>
                    <a:cubicBezTo>
                      <a:pt x="459" y="0"/>
                      <a:pt x="277" y="0"/>
                      <a:pt x="95" y="0"/>
                    </a:cubicBezTo>
                    <a:cubicBezTo>
                      <a:pt x="73" y="0"/>
                      <a:pt x="73" y="0"/>
                      <a:pt x="64" y="20"/>
                    </a:cubicBezTo>
                    <a:cubicBezTo>
                      <a:pt x="45" y="77"/>
                      <a:pt x="25" y="135"/>
                      <a:pt x="6" y="193"/>
                    </a:cubicBezTo>
                    <a:cubicBezTo>
                      <a:pt x="6" y="196"/>
                      <a:pt x="2" y="204"/>
                      <a:pt x="0" y="210"/>
                    </a:cubicBezTo>
                    <a:cubicBezTo>
                      <a:pt x="0" y="215"/>
                      <a:pt x="6" y="221"/>
                      <a:pt x="11" y="221"/>
                    </a:cubicBezTo>
                    <a:cubicBezTo>
                      <a:pt x="22" y="221"/>
                      <a:pt x="22" y="215"/>
                      <a:pt x="28" y="201"/>
                    </a:cubicBezTo>
                    <a:cubicBezTo>
                      <a:pt x="81" y="48"/>
                      <a:pt x="106" y="31"/>
                      <a:pt x="252" y="31"/>
                    </a:cubicBezTo>
                    <a:cubicBezTo>
                      <a:pt x="265" y="31"/>
                      <a:pt x="278" y="31"/>
                      <a:pt x="291" y="31"/>
                    </a:cubicBezTo>
                    <a:cubicBezTo>
                      <a:pt x="319" y="31"/>
                      <a:pt x="319" y="34"/>
                      <a:pt x="319" y="42"/>
                    </a:cubicBezTo>
                    <a:cubicBezTo>
                      <a:pt x="319" y="48"/>
                      <a:pt x="316" y="62"/>
                      <a:pt x="313" y="64"/>
                    </a:cubicBezTo>
                    <a:cubicBezTo>
                      <a:pt x="270" y="239"/>
                      <a:pt x="226" y="413"/>
                      <a:pt x="182" y="587"/>
                    </a:cubicBezTo>
                    <a:cubicBezTo>
                      <a:pt x="174" y="624"/>
                      <a:pt x="171" y="635"/>
                      <a:pt x="64" y="635"/>
                    </a:cubicBezTo>
                    <a:cubicBezTo>
                      <a:pt x="31" y="635"/>
                      <a:pt x="25" y="635"/>
                      <a:pt x="25" y="652"/>
                    </a:cubicBezTo>
                    <a:cubicBezTo>
                      <a:pt x="25" y="666"/>
                      <a:pt x="36" y="666"/>
                      <a:pt x="42" y="666"/>
                    </a:cubicBezTo>
                    <a:cubicBezTo>
                      <a:pt x="67" y="666"/>
                      <a:pt x="95" y="663"/>
                      <a:pt x="120" y="663"/>
                    </a:cubicBezTo>
                    <a:cubicBezTo>
                      <a:pt x="148" y="663"/>
                      <a:pt x="176" y="663"/>
                      <a:pt x="204" y="663"/>
                    </a:cubicBezTo>
                    <a:cubicBezTo>
                      <a:pt x="232" y="663"/>
                      <a:pt x="260" y="663"/>
                      <a:pt x="285" y="663"/>
                    </a:cubicBezTo>
                    <a:cubicBezTo>
                      <a:pt x="316" y="663"/>
                      <a:pt x="344" y="666"/>
                      <a:pt x="372" y="666"/>
                    </a:cubicBezTo>
                    <a:cubicBezTo>
                      <a:pt x="383" y="666"/>
                      <a:pt x="395" y="666"/>
                      <a:pt x="395" y="646"/>
                    </a:cubicBezTo>
                    <a:cubicBezTo>
                      <a:pt x="395" y="635"/>
                      <a:pt x="386" y="635"/>
                      <a:pt x="361" y="635"/>
                    </a:cubicBezTo>
                    <a:cubicBezTo>
                      <a:pt x="336" y="635"/>
                      <a:pt x="322" y="635"/>
                      <a:pt x="297" y="632"/>
                    </a:cubicBezTo>
                    <a:cubicBezTo>
                      <a:pt x="269" y="629"/>
                      <a:pt x="260" y="627"/>
                      <a:pt x="260" y="610"/>
                    </a:cubicBezTo>
                    <a:cubicBezTo>
                      <a:pt x="262" y="603"/>
                      <a:pt x="260" y="604"/>
                      <a:pt x="266" y="590"/>
                    </a:cubicBezTo>
                    <a:cubicBezTo>
                      <a:pt x="309" y="417"/>
                      <a:pt x="352" y="243"/>
                      <a:pt x="395" y="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89" name=""/>
              <p:cNvSpPr/>
              <p:nvPr/>
            </p:nvSpPr>
            <p:spPr>
              <a:xfrm>
                <a:off x="1288080" y="4565880"/>
                <a:ext cx="315360" cy="223560"/>
              </a:xfrm>
              <a:custGeom>
                <a:avLst/>
                <a:gdLst/>
                <a:ahLst/>
                <a:rect l="0" t="0" r="r" b="b"/>
                <a:pathLst>
                  <a:path w="876" h="621">
                    <a:moveTo>
                      <a:pt x="554" y="42"/>
                    </a:moveTo>
                    <a:cubicBezTo>
                      <a:pt x="568" y="34"/>
                      <a:pt x="574" y="31"/>
                      <a:pt x="574" y="20"/>
                    </a:cubicBezTo>
                    <a:cubicBezTo>
                      <a:pt x="574" y="6"/>
                      <a:pt x="565" y="0"/>
                      <a:pt x="554" y="0"/>
                    </a:cubicBezTo>
                    <a:cubicBezTo>
                      <a:pt x="549" y="0"/>
                      <a:pt x="543" y="3"/>
                      <a:pt x="537" y="6"/>
                    </a:cubicBezTo>
                    <a:cubicBezTo>
                      <a:pt x="365" y="100"/>
                      <a:pt x="192" y="194"/>
                      <a:pt x="20" y="288"/>
                    </a:cubicBezTo>
                    <a:cubicBezTo>
                      <a:pt x="8" y="296"/>
                      <a:pt x="0" y="299"/>
                      <a:pt x="0" y="310"/>
                    </a:cubicBezTo>
                    <a:cubicBezTo>
                      <a:pt x="0" y="322"/>
                      <a:pt x="8" y="324"/>
                      <a:pt x="20" y="333"/>
                    </a:cubicBezTo>
                    <a:cubicBezTo>
                      <a:pt x="192" y="426"/>
                      <a:pt x="365" y="519"/>
                      <a:pt x="537" y="613"/>
                    </a:cubicBezTo>
                    <a:cubicBezTo>
                      <a:pt x="549" y="621"/>
                      <a:pt x="551" y="621"/>
                      <a:pt x="554" y="621"/>
                    </a:cubicBezTo>
                    <a:cubicBezTo>
                      <a:pt x="568" y="621"/>
                      <a:pt x="574" y="610"/>
                      <a:pt x="574" y="601"/>
                    </a:cubicBezTo>
                    <a:cubicBezTo>
                      <a:pt x="574" y="590"/>
                      <a:pt x="568" y="587"/>
                      <a:pt x="554" y="579"/>
                    </a:cubicBezTo>
                    <a:cubicBezTo>
                      <a:pt x="390" y="489"/>
                      <a:pt x="226" y="400"/>
                      <a:pt x="62" y="310"/>
                    </a:cubicBezTo>
                    <a:cubicBezTo>
                      <a:pt x="226" y="221"/>
                      <a:pt x="390" y="131"/>
                      <a:pt x="554" y="42"/>
                    </a:cubicBezTo>
                    <a:moveTo>
                      <a:pt x="856" y="42"/>
                    </a:moveTo>
                    <a:cubicBezTo>
                      <a:pt x="868" y="34"/>
                      <a:pt x="876" y="31"/>
                      <a:pt x="876" y="20"/>
                    </a:cubicBezTo>
                    <a:cubicBezTo>
                      <a:pt x="876" y="6"/>
                      <a:pt x="865" y="0"/>
                      <a:pt x="856" y="0"/>
                    </a:cubicBezTo>
                    <a:cubicBezTo>
                      <a:pt x="848" y="0"/>
                      <a:pt x="842" y="3"/>
                      <a:pt x="837" y="6"/>
                    </a:cubicBezTo>
                    <a:cubicBezTo>
                      <a:pt x="664" y="100"/>
                      <a:pt x="492" y="194"/>
                      <a:pt x="319" y="288"/>
                    </a:cubicBezTo>
                    <a:cubicBezTo>
                      <a:pt x="308" y="296"/>
                      <a:pt x="299" y="299"/>
                      <a:pt x="299" y="310"/>
                    </a:cubicBezTo>
                    <a:cubicBezTo>
                      <a:pt x="299" y="322"/>
                      <a:pt x="308" y="324"/>
                      <a:pt x="319" y="333"/>
                    </a:cubicBezTo>
                    <a:cubicBezTo>
                      <a:pt x="492" y="426"/>
                      <a:pt x="664" y="519"/>
                      <a:pt x="837" y="613"/>
                    </a:cubicBezTo>
                    <a:cubicBezTo>
                      <a:pt x="848" y="621"/>
                      <a:pt x="851" y="621"/>
                      <a:pt x="856" y="621"/>
                    </a:cubicBezTo>
                    <a:cubicBezTo>
                      <a:pt x="868" y="621"/>
                      <a:pt x="876" y="610"/>
                      <a:pt x="876" y="601"/>
                    </a:cubicBezTo>
                    <a:cubicBezTo>
                      <a:pt x="876" y="590"/>
                      <a:pt x="868" y="587"/>
                      <a:pt x="856" y="579"/>
                    </a:cubicBezTo>
                    <a:cubicBezTo>
                      <a:pt x="691" y="489"/>
                      <a:pt x="526" y="400"/>
                      <a:pt x="361" y="310"/>
                    </a:cubicBezTo>
                    <a:cubicBezTo>
                      <a:pt x="526" y="221"/>
                      <a:pt x="691" y="131"/>
                      <a:pt x="856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0" name=""/>
              <p:cNvSpPr/>
              <p:nvPr/>
            </p:nvSpPr>
            <p:spPr>
              <a:xfrm>
                <a:off x="1729080" y="4526640"/>
                <a:ext cx="240840" cy="239760"/>
              </a:xfrm>
              <a:custGeom>
                <a:avLst/>
                <a:gdLst/>
                <a:ahLst/>
                <a:rect l="0" t="0" r="r" b="b"/>
                <a:pathLst>
                  <a:path w="669" h="666">
                    <a:moveTo>
                      <a:pt x="397" y="70"/>
                    </a:moveTo>
                    <a:cubicBezTo>
                      <a:pt x="403" y="42"/>
                      <a:pt x="409" y="36"/>
                      <a:pt x="420" y="34"/>
                    </a:cubicBezTo>
                    <a:cubicBezTo>
                      <a:pt x="428" y="31"/>
                      <a:pt x="462" y="31"/>
                      <a:pt x="481" y="31"/>
                    </a:cubicBezTo>
                    <a:cubicBezTo>
                      <a:pt x="579" y="31"/>
                      <a:pt x="624" y="34"/>
                      <a:pt x="624" y="112"/>
                    </a:cubicBezTo>
                    <a:cubicBezTo>
                      <a:pt x="624" y="126"/>
                      <a:pt x="621" y="165"/>
                      <a:pt x="616" y="190"/>
                    </a:cubicBezTo>
                    <a:cubicBezTo>
                      <a:pt x="616" y="193"/>
                      <a:pt x="613" y="204"/>
                      <a:pt x="613" y="210"/>
                    </a:cubicBezTo>
                    <a:cubicBezTo>
                      <a:pt x="613" y="215"/>
                      <a:pt x="616" y="221"/>
                      <a:pt x="627" y="221"/>
                    </a:cubicBezTo>
                    <a:cubicBezTo>
                      <a:pt x="638" y="221"/>
                      <a:pt x="638" y="213"/>
                      <a:pt x="641" y="199"/>
                    </a:cubicBezTo>
                    <a:cubicBezTo>
                      <a:pt x="649" y="142"/>
                      <a:pt x="658" y="85"/>
                      <a:pt x="666" y="28"/>
                    </a:cubicBezTo>
                    <a:cubicBezTo>
                      <a:pt x="669" y="25"/>
                      <a:pt x="669" y="14"/>
                      <a:pt x="669" y="11"/>
                    </a:cubicBezTo>
                    <a:cubicBezTo>
                      <a:pt x="669" y="0"/>
                      <a:pt x="660" y="0"/>
                      <a:pt x="644" y="0"/>
                    </a:cubicBezTo>
                    <a:cubicBezTo>
                      <a:pt x="462" y="0"/>
                      <a:pt x="280" y="0"/>
                      <a:pt x="98" y="0"/>
                    </a:cubicBezTo>
                    <a:cubicBezTo>
                      <a:pt x="73" y="0"/>
                      <a:pt x="73" y="0"/>
                      <a:pt x="64" y="20"/>
                    </a:cubicBezTo>
                    <a:cubicBezTo>
                      <a:pt x="45" y="77"/>
                      <a:pt x="25" y="135"/>
                      <a:pt x="6" y="193"/>
                    </a:cubicBezTo>
                    <a:cubicBezTo>
                      <a:pt x="6" y="196"/>
                      <a:pt x="2" y="204"/>
                      <a:pt x="0" y="210"/>
                    </a:cubicBezTo>
                    <a:cubicBezTo>
                      <a:pt x="0" y="215"/>
                      <a:pt x="6" y="221"/>
                      <a:pt x="11" y="221"/>
                    </a:cubicBezTo>
                    <a:cubicBezTo>
                      <a:pt x="22" y="221"/>
                      <a:pt x="22" y="215"/>
                      <a:pt x="28" y="201"/>
                    </a:cubicBezTo>
                    <a:cubicBezTo>
                      <a:pt x="81" y="48"/>
                      <a:pt x="109" y="31"/>
                      <a:pt x="255" y="31"/>
                    </a:cubicBezTo>
                    <a:cubicBezTo>
                      <a:pt x="267" y="31"/>
                      <a:pt x="279" y="31"/>
                      <a:pt x="291" y="31"/>
                    </a:cubicBezTo>
                    <a:cubicBezTo>
                      <a:pt x="319" y="31"/>
                      <a:pt x="319" y="34"/>
                      <a:pt x="319" y="42"/>
                    </a:cubicBezTo>
                    <a:cubicBezTo>
                      <a:pt x="319" y="48"/>
                      <a:pt x="316" y="62"/>
                      <a:pt x="316" y="64"/>
                    </a:cubicBezTo>
                    <a:cubicBezTo>
                      <a:pt x="272" y="239"/>
                      <a:pt x="229" y="413"/>
                      <a:pt x="185" y="587"/>
                    </a:cubicBezTo>
                    <a:cubicBezTo>
                      <a:pt x="174" y="624"/>
                      <a:pt x="171" y="635"/>
                      <a:pt x="67" y="635"/>
                    </a:cubicBezTo>
                    <a:cubicBezTo>
                      <a:pt x="31" y="635"/>
                      <a:pt x="25" y="635"/>
                      <a:pt x="25" y="652"/>
                    </a:cubicBezTo>
                    <a:cubicBezTo>
                      <a:pt x="25" y="666"/>
                      <a:pt x="36" y="666"/>
                      <a:pt x="42" y="666"/>
                    </a:cubicBezTo>
                    <a:cubicBezTo>
                      <a:pt x="70" y="666"/>
                      <a:pt x="95" y="663"/>
                      <a:pt x="123" y="663"/>
                    </a:cubicBezTo>
                    <a:cubicBezTo>
                      <a:pt x="151" y="663"/>
                      <a:pt x="179" y="663"/>
                      <a:pt x="207" y="663"/>
                    </a:cubicBezTo>
                    <a:cubicBezTo>
                      <a:pt x="235" y="663"/>
                      <a:pt x="260" y="663"/>
                      <a:pt x="288" y="663"/>
                    </a:cubicBezTo>
                    <a:cubicBezTo>
                      <a:pt x="316" y="663"/>
                      <a:pt x="347" y="666"/>
                      <a:pt x="372" y="666"/>
                    </a:cubicBezTo>
                    <a:cubicBezTo>
                      <a:pt x="383" y="666"/>
                      <a:pt x="395" y="666"/>
                      <a:pt x="395" y="646"/>
                    </a:cubicBezTo>
                    <a:cubicBezTo>
                      <a:pt x="395" y="635"/>
                      <a:pt x="386" y="635"/>
                      <a:pt x="361" y="635"/>
                    </a:cubicBezTo>
                    <a:cubicBezTo>
                      <a:pt x="336" y="635"/>
                      <a:pt x="325" y="635"/>
                      <a:pt x="299" y="632"/>
                    </a:cubicBezTo>
                    <a:cubicBezTo>
                      <a:pt x="271" y="629"/>
                      <a:pt x="263" y="627"/>
                      <a:pt x="263" y="610"/>
                    </a:cubicBezTo>
                    <a:cubicBezTo>
                      <a:pt x="264" y="603"/>
                      <a:pt x="263" y="604"/>
                      <a:pt x="266" y="590"/>
                    </a:cubicBezTo>
                    <a:cubicBezTo>
                      <a:pt x="310" y="417"/>
                      <a:pt x="354" y="243"/>
                      <a:pt x="397" y="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1" name=""/>
              <p:cNvSpPr/>
              <p:nvPr/>
            </p:nvSpPr>
            <p:spPr>
              <a:xfrm>
                <a:off x="1942920" y="4709880"/>
                <a:ext cx="107640" cy="111600"/>
              </a:xfrm>
              <a:custGeom>
                <a:avLst/>
                <a:gdLst/>
                <a:ahLst/>
                <a:rect l="0" t="0" r="r" b="b"/>
                <a:pathLst>
                  <a:path w="299" h="310">
                    <a:moveTo>
                      <a:pt x="260" y="39"/>
                    </a:moveTo>
                    <a:cubicBezTo>
                      <a:pt x="235" y="45"/>
                      <a:pt x="224" y="64"/>
                      <a:pt x="224" y="78"/>
                    </a:cubicBezTo>
                    <a:cubicBezTo>
                      <a:pt x="224" y="98"/>
                      <a:pt x="238" y="103"/>
                      <a:pt x="252" y="103"/>
                    </a:cubicBezTo>
                    <a:cubicBezTo>
                      <a:pt x="266" y="103"/>
                      <a:pt x="291" y="92"/>
                      <a:pt x="291" y="59"/>
                    </a:cubicBezTo>
                    <a:cubicBezTo>
                      <a:pt x="291" y="14"/>
                      <a:pt x="238" y="0"/>
                      <a:pt x="199" y="0"/>
                    </a:cubicBezTo>
                    <a:cubicBezTo>
                      <a:pt x="95" y="0"/>
                      <a:pt x="0" y="95"/>
                      <a:pt x="0" y="190"/>
                    </a:cubicBezTo>
                    <a:cubicBezTo>
                      <a:pt x="0" y="249"/>
                      <a:pt x="42" y="310"/>
                      <a:pt x="129" y="310"/>
                    </a:cubicBezTo>
                    <a:cubicBezTo>
                      <a:pt x="243" y="310"/>
                      <a:pt x="299" y="241"/>
                      <a:pt x="299" y="232"/>
                    </a:cubicBezTo>
                    <a:cubicBezTo>
                      <a:pt x="299" y="229"/>
                      <a:pt x="294" y="221"/>
                      <a:pt x="288" y="221"/>
                    </a:cubicBezTo>
                    <a:cubicBezTo>
                      <a:pt x="283" y="221"/>
                      <a:pt x="283" y="221"/>
                      <a:pt x="277" y="227"/>
                    </a:cubicBezTo>
                    <a:cubicBezTo>
                      <a:pt x="221" y="291"/>
                      <a:pt x="143" y="291"/>
                      <a:pt x="129" y="291"/>
                    </a:cubicBezTo>
                    <a:cubicBezTo>
                      <a:pt x="81" y="291"/>
                      <a:pt x="59" y="257"/>
                      <a:pt x="59" y="215"/>
                    </a:cubicBezTo>
                    <a:cubicBezTo>
                      <a:pt x="59" y="196"/>
                      <a:pt x="67" y="120"/>
                      <a:pt x="104" y="73"/>
                    </a:cubicBezTo>
                    <a:cubicBezTo>
                      <a:pt x="129" y="39"/>
                      <a:pt x="165" y="20"/>
                      <a:pt x="199" y="20"/>
                    </a:cubicBezTo>
                    <a:cubicBezTo>
                      <a:pt x="210" y="20"/>
                      <a:pt x="243" y="20"/>
                      <a:pt x="260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92" name=""/>
          <p:cNvSpPr/>
          <p:nvPr/>
        </p:nvSpPr>
        <p:spPr>
          <a:xfrm>
            <a:off x="2057400" y="4343400"/>
            <a:ext cx="914400" cy="4572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"/>
          <p:cNvSpPr/>
          <p:nvPr/>
        </p:nvSpPr>
        <p:spPr>
          <a:xfrm flipH="1">
            <a:off x="5643000" y="2057400"/>
            <a:ext cx="1215000" cy="4572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"/>
          <p:cNvSpPr txBox="1"/>
          <p:nvPr/>
        </p:nvSpPr>
        <p:spPr>
          <a:xfrm>
            <a:off x="6858000" y="1600200"/>
            <a:ext cx="22860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Discontinuous “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λ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” transition: breaking Cooper pairs requires energy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"/>
          <p:cNvSpPr txBox="1"/>
          <p:nvPr/>
        </p:nvSpPr>
        <p:spPr>
          <a:xfrm>
            <a:off x="2884680" y="5328000"/>
            <a:ext cx="2830320" cy="35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Potekhin, Pons and Page 2015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400800" y="4255560"/>
            <a:ext cx="3429000" cy="77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6244"/>
          </a:bodyPr>
          <a:p>
            <a:pPr marL="432000"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Reduction in standard neutrino emissivities (MUrca, DUrca) treated similarly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9E57E03-AB42-42B1-B12D-B3687A521ED5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61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Cooper pair breaking and formation (PBF)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504000" y="2514600"/>
            <a:ext cx="9097200" cy="251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Collective effects reduce PBF emission for singlet pairing, but still effective for </a:t>
            </a:r>
            <a:r>
              <a:rPr b="0" i="1" lang="en-US" sz="3200" spc="-1" strike="noStrike">
                <a:solidFill>
                  <a:srgbClr val="000000"/>
                </a:solidFill>
                <a:latin typeface="Arial"/>
              </a:rPr>
              <a:t>p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-wave paired neutrons in core (e.g., Leinson and P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érez 2006)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Dominant process for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9" name=""/>
          <p:cNvGrpSpPr/>
          <p:nvPr/>
        </p:nvGrpSpPr>
        <p:grpSpPr>
          <a:xfrm>
            <a:off x="1538280" y="1335240"/>
            <a:ext cx="3719520" cy="884160"/>
            <a:chOff x="1538280" y="1335240"/>
            <a:chExt cx="3719520" cy="884160"/>
          </a:xfrm>
        </p:grpSpPr>
        <p:grpSp>
          <p:nvGrpSpPr>
            <p:cNvPr id="100" name=""/>
            <p:cNvGrpSpPr/>
            <p:nvPr/>
          </p:nvGrpSpPr>
          <p:grpSpPr>
            <a:xfrm>
              <a:off x="1538280" y="1335240"/>
              <a:ext cx="3719520" cy="884160"/>
              <a:chOff x="1538280" y="1335240"/>
              <a:chExt cx="3719520" cy="884160"/>
            </a:xfrm>
          </p:grpSpPr>
          <p:sp>
            <p:nvSpPr>
              <p:cNvPr id="101" name=""/>
              <p:cNvSpPr/>
              <p:nvPr/>
            </p:nvSpPr>
            <p:spPr>
              <a:xfrm>
                <a:off x="1556280" y="1353240"/>
                <a:ext cx="3683160" cy="847800"/>
              </a:xfrm>
              <a:custGeom>
                <a:avLst/>
                <a:gdLst/>
                <a:ahLst/>
                <a:rect l="0" t="0" r="r" b="b"/>
                <a:pathLst>
                  <a:path w="10231" h="2355">
                    <a:moveTo>
                      <a:pt x="0" y="0"/>
                    </a:moveTo>
                    <a:cubicBezTo>
                      <a:pt x="3410" y="0"/>
                      <a:pt x="6821" y="0"/>
                      <a:pt x="10231" y="0"/>
                    </a:cubicBezTo>
                    <a:cubicBezTo>
                      <a:pt x="10231" y="785"/>
                      <a:pt x="10231" y="1570"/>
                      <a:pt x="10231" y="2355"/>
                    </a:cubicBezTo>
                    <a:cubicBezTo>
                      <a:pt x="6821" y="2355"/>
                      <a:pt x="3410" y="2355"/>
                      <a:pt x="0" y="2355"/>
                    </a:cubicBezTo>
                    <a:cubicBezTo>
                      <a:pt x="0" y="1570"/>
                      <a:pt x="0" y="78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" name=""/>
              <p:cNvSpPr/>
              <p:nvPr/>
            </p:nvSpPr>
            <p:spPr>
              <a:xfrm>
                <a:off x="1538280" y="1359360"/>
                <a:ext cx="298440" cy="240840"/>
              </a:xfrm>
              <a:custGeom>
                <a:avLst/>
                <a:gdLst/>
                <a:ahLst/>
                <a:rect l="0" t="0" r="r" b="b"/>
                <a:pathLst>
                  <a:path w="829" h="669">
                    <a:moveTo>
                      <a:pt x="705" y="101"/>
                    </a:moveTo>
                    <a:cubicBezTo>
                      <a:pt x="714" y="62"/>
                      <a:pt x="733" y="31"/>
                      <a:pt x="812" y="28"/>
                    </a:cubicBezTo>
                    <a:cubicBezTo>
                      <a:pt x="817" y="28"/>
                      <a:pt x="829" y="28"/>
                      <a:pt x="829" y="8"/>
                    </a:cubicBezTo>
                    <a:cubicBezTo>
                      <a:pt x="824" y="6"/>
                      <a:pt x="829" y="0"/>
                      <a:pt x="815" y="0"/>
                    </a:cubicBezTo>
                    <a:cubicBezTo>
                      <a:pt x="784" y="0"/>
                      <a:pt x="747" y="3"/>
                      <a:pt x="717" y="3"/>
                    </a:cubicBezTo>
                    <a:cubicBezTo>
                      <a:pt x="683" y="3"/>
                      <a:pt x="649" y="0"/>
                      <a:pt x="616" y="0"/>
                    </a:cubicBezTo>
                    <a:cubicBezTo>
                      <a:pt x="610" y="0"/>
                      <a:pt x="599" y="0"/>
                      <a:pt x="599" y="20"/>
                    </a:cubicBezTo>
                    <a:cubicBezTo>
                      <a:pt x="599" y="28"/>
                      <a:pt x="607" y="28"/>
                      <a:pt x="616" y="28"/>
                    </a:cubicBezTo>
                    <a:cubicBezTo>
                      <a:pt x="672" y="31"/>
                      <a:pt x="683" y="50"/>
                      <a:pt x="683" y="73"/>
                    </a:cubicBezTo>
                    <a:cubicBezTo>
                      <a:pt x="683" y="76"/>
                      <a:pt x="680" y="90"/>
                      <a:pt x="680" y="92"/>
                    </a:cubicBezTo>
                    <a:cubicBezTo>
                      <a:pt x="643" y="239"/>
                      <a:pt x="606" y="385"/>
                      <a:pt x="568" y="531"/>
                    </a:cubicBezTo>
                    <a:cubicBezTo>
                      <a:pt x="496" y="360"/>
                      <a:pt x="425" y="188"/>
                      <a:pt x="353" y="17"/>
                    </a:cubicBezTo>
                    <a:cubicBezTo>
                      <a:pt x="344" y="0"/>
                      <a:pt x="344" y="0"/>
                      <a:pt x="322" y="0"/>
                    </a:cubicBezTo>
                    <a:cubicBezTo>
                      <a:pt x="277" y="0"/>
                      <a:pt x="232" y="0"/>
                      <a:pt x="188" y="0"/>
                    </a:cubicBezTo>
                    <a:cubicBezTo>
                      <a:pt x="168" y="0"/>
                      <a:pt x="160" y="0"/>
                      <a:pt x="160" y="20"/>
                    </a:cubicBezTo>
                    <a:cubicBezTo>
                      <a:pt x="160" y="28"/>
                      <a:pt x="168" y="28"/>
                      <a:pt x="188" y="28"/>
                    </a:cubicBezTo>
                    <a:cubicBezTo>
                      <a:pt x="193" y="28"/>
                      <a:pt x="255" y="28"/>
                      <a:pt x="255" y="39"/>
                    </a:cubicBezTo>
                    <a:cubicBezTo>
                      <a:pt x="211" y="214"/>
                      <a:pt x="167" y="390"/>
                      <a:pt x="123" y="565"/>
                    </a:cubicBezTo>
                    <a:cubicBezTo>
                      <a:pt x="112" y="604"/>
                      <a:pt x="95" y="635"/>
                      <a:pt x="17" y="641"/>
                    </a:cubicBezTo>
                    <a:cubicBezTo>
                      <a:pt x="11" y="641"/>
                      <a:pt x="0" y="641"/>
                      <a:pt x="0" y="660"/>
                    </a:cubicBezTo>
                    <a:cubicBezTo>
                      <a:pt x="0" y="666"/>
                      <a:pt x="6" y="669"/>
                      <a:pt x="14" y="669"/>
                    </a:cubicBezTo>
                    <a:cubicBezTo>
                      <a:pt x="45" y="669"/>
                      <a:pt x="78" y="666"/>
                      <a:pt x="112" y="666"/>
                    </a:cubicBezTo>
                    <a:cubicBezTo>
                      <a:pt x="146" y="666"/>
                      <a:pt x="179" y="669"/>
                      <a:pt x="213" y="669"/>
                    </a:cubicBezTo>
                    <a:cubicBezTo>
                      <a:pt x="218" y="669"/>
                      <a:pt x="230" y="669"/>
                      <a:pt x="230" y="649"/>
                    </a:cubicBezTo>
                    <a:cubicBezTo>
                      <a:pt x="230" y="641"/>
                      <a:pt x="221" y="641"/>
                      <a:pt x="210" y="641"/>
                    </a:cubicBezTo>
                    <a:cubicBezTo>
                      <a:pt x="154" y="638"/>
                      <a:pt x="146" y="615"/>
                      <a:pt x="146" y="596"/>
                    </a:cubicBezTo>
                    <a:cubicBezTo>
                      <a:pt x="146" y="590"/>
                      <a:pt x="146" y="585"/>
                      <a:pt x="148" y="573"/>
                    </a:cubicBezTo>
                    <a:cubicBezTo>
                      <a:pt x="192" y="401"/>
                      <a:pt x="236" y="228"/>
                      <a:pt x="280" y="56"/>
                    </a:cubicBezTo>
                    <a:cubicBezTo>
                      <a:pt x="283" y="62"/>
                      <a:pt x="283" y="62"/>
                      <a:pt x="288" y="73"/>
                    </a:cubicBezTo>
                    <a:cubicBezTo>
                      <a:pt x="369" y="266"/>
                      <a:pt x="451" y="459"/>
                      <a:pt x="532" y="652"/>
                    </a:cubicBezTo>
                    <a:cubicBezTo>
                      <a:pt x="540" y="669"/>
                      <a:pt x="543" y="669"/>
                      <a:pt x="551" y="669"/>
                    </a:cubicBezTo>
                    <a:cubicBezTo>
                      <a:pt x="563" y="669"/>
                      <a:pt x="563" y="666"/>
                      <a:pt x="568" y="649"/>
                    </a:cubicBezTo>
                    <a:cubicBezTo>
                      <a:pt x="614" y="466"/>
                      <a:pt x="660" y="283"/>
                      <a:pt x="705" y="1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3" name=""/>
              <p:cNvSpPr/>
              <p:nvPr/>
            </p:nvSpPr>
            <p:spPr>
              <a:xfrm>
                <a:off x="1946520" y="1394640"/>
                <a:ext cx="234720" cy="235800"/>
              </a:xfrm>
              <a:custGeom>
                <a:avLst/>
                <a:gdLst/>
                <a:ahLst/>
                <a:rect l="0" t="0" r="r" b="b"/>
                <a:pathLst>
                  <a:path w="652" h="655">
                    <a:moveTo>
                      <a:pt x="347" y="347"/>
                    </a:moveTo>
                    <a:cubicBezTo>
                      <a:pt x="439" y="347"/>
                      <a:pt x="530" y="347"/>
                      <a:pt x="621" y="347"/>
                    </a:cubicBezTo>
                    <a:cubicBezTo>
                      <a:pt x="635" y="347"/>
                      <a:pt x="652" y="347"/>
                      <a:pt x="652" y="327"/>
                    </a:cubicBezTo>
                    <a:cubicBezTo>
                      <a:pt x="652" y="308"/>
                      <a:pt x="635" y="308"/>
                      <a:pt x="621" y="308"/>
                    </a:cubicBezTo>
                    <a:cubicBezTo>
                      <a:pt x="530" y="308"/>
                      <a:pt x="439" y="308"/>
                      <a:pt x="347" y="308"/>
                    </a:cubicBezTo>
                    <a:cubicBezTo>
                      <a:pt x="347" y="215"/>
                      <a:pt x="347" y="123"/>
                      <a:pt x="347" y="31"/>
                    </a:cubicBezTo>
                    <a:cubicBezTo>
                      <a:pt x="347" y="17"/>
                      <a:pt x="347" y="0"/>
                      <a:pt x="328" y="0"/>
                    </a:cubicBezTo>
                    <a:cubicBezTo>
                      <a:pt x="308" y="0"/>
                      <a:pt x="308" y="17"/>
                      <a:pt x="308" y="31"/>
                    </a:cubicBezTo>
                    <a:cubicBezTo>
                      <a:pt x="308" y="123"/>
                      <a:pt x="308" y="215"/>
                      <a:pt x="308" y="308"/>
                    </a:cubicBezTo>
                    <a:cubicBezTo>
                      <a:pt x="216" y="308"/>
                      <a:pt x="123" y="308"/>
                      <a:pt x="31" y="308"/>
                    </a:cubicBezTo>
                    <a:cubicBezTo>
                      <a:pt x="17" y="308"/>
                      <a:pt x="0" y="308"/>
                      <a:pt x="0" y="327"/>
                    </a:cubicBezTo>
                    <a:cubicBezTo>
                      <a:pt x="0" y="347"/>
                      <a:pt x="17" y="347"/>
                      <a:pt x="31" y="347"/>
                    </a:cubicBezTo>
                    <a:cubicBezTo>
                      <a:pt x="123" y="347"/>
                      <a:pt x="216" y="347"/>
                      <a:pt x="308" y="347"/>
                    </a:cubicBezTo>
                    <a:cubicBezTo>
                      <a:pt x="308" y="438"/>
                      <a:pt x="308" y="530"/>
                      <a:pt x="308" y="621"/>
                    </a:cubicBezTo>
                    <a:cubicBezTo>
                      <a:pt x="308" y="635"/>
                      <a:pt x="308" y="655"/>
                      <a:pt x="328" y="655"/>
                    </a:cubicBezTo>
                    <a:cubicBezTo>
                      <a:pt x="347" y="655"/>
                      <a:pt x="347" y="635"/>
                      <a:pt x="347" y="621"/>
                    </a:cubicBezTo>
                    <a:cubicBezTo>
                      <a:pt x="347" y="530"/>
                      <a:pt x="347" y="438"/>
                      <a:pt x="347" y="3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4" name=""/>
              <p:cNvSpPr/>
              <p:nvPr/>
            </p:nvSpPr>
            <p:spPr>
              <a:xfrm>
                <a:off x="2293920" y="1359360"/>
                <a:ext cx="298440" cy="240840"/>
              </a:xfrm>
              <a:custGeom>
                <a:avLst/>
                <a:gdLst/>
                <a:ahLst/>
                <a:rect l="0" t="0" r="r" b="b"/>
                <a:pathLst>
                  <a:path w="829" h="669">
                    <a:moveTo>
                      <a:pt x="705" y="101"/>
                    </a:moveTo>
                    <a:cubicBezTo>
                      <a:pt x="717" y="62"/>
                      <a:pt x="733" y="31"/>
                      <a:pt x="812" y="28"/>
                    </a:cubicBezTo>
                    <a:cubicBezTo>
                      <a:pt x="817" y="28"/>
                      <a:pt x="829" y="28"/>
                      <a:pt x="829" y="8"/>
                    </a:cubicBezTo>
                    <a:cubicBezTo>
                      <a:pt x="824" y="6"/>
                      <a:pt x="829" y="0"/>
                      <a:pt x="815" y="0"/>
                    </a:cubicBezTo>
                    <a:cubicBezTo>
                      <a:pt x="784" y="0"/>
                      <a:pt x="750" y="3"/>
                      <a:pt x="717" y="3"/>
                    </a:cubicBezTo>
                    <a:cubicBezTo>
                      <a:pt x="683" y="3"/>
                      <a:pt x="649" y="0"/>
                      <a:pt x="616" y="0"/>
                    </a:cubicBezTo>
                    <a:cubicBezTo>
                      <a:pt x="610" y="0"/>
                      <a:pt x="599" y="0"/>
                      <a:pt x="599" y="20"/>
                    </a:cubicBezTo>
                    <a:cubicBezTo>
                      <a:pt x="599" y="28"/>
                      <a:pt x="607" y="28"/>
                      <a:pt x="616" y="28"/>
                    </a:cubicBezTo>
                    <a:cubicBezTo>
                      <a:pt x="672" y="31"/>
                      <a:pt x="683" y="50"/>
                      <a:pt x="683" y="73"/>
                    </a:cubicBezTo>
                    <a:cubicBezTo>
                      <a:pt x="683" y="76"/>
                      <a:pt x="680" y="90"/>
                      <a:pt x="680" y="92"/>
                    </a:cubicBezTo>
                    <a:cubicBezTo>
                      <a:pt x="644" y="239"/>
                      <a:pt x="607" y="385"/>
                      <a:pt x="571" y="531"/>
                    </a:cubicBezTo>
                    <a:cubicBezTo>
                      <a:pt x="498" y="360"/>
                      <a:pt x="425" y="188"/>
                      <a:pt x="353" y="17"/>
                    </a:cubicBezTo>
                    <a:cubicBezTo>
                      <a:pt x="344" y="0"/>
                      <a:pt x="344" y="0"/>
                      <a:pt x="322" y="0"/>
                    </a:cubicBezTo>
                    <a:cubicBezTo>
                      <a:pt x="278" y="0"/>
                      <a:pt x="234" y="0"/>
                      <a:pt x="190" y="0"/>
                    </a:cubicBezTo>
                    <a:cubicBezTo>
                      <a:pt x="171" y="0"/>
                      <a:pt x="160" y="0"/>
                      <a:pt x="160" y="20"/>
                    </a:cubicBezTo>
                    <a:cubicBezTo>
                      <a:pt x="160" y="28"/>
                      <a:pt x="171" y="28"/>
                      <a:pt x="188" y="28"/>
                    </a:cubicBezTo>
                    <a:cubicBezTo>
                      <a:pt x="193" y="28"/>
                      <a:pt x="255" y="28"/>
                      <a:pt x="255" y="39"/>
                    </a:cubicBezTo>
                    <a:cubicBezTo>
                      <a:pt x="211" y="214"/>
                      <a:pt x="167" y="390"/>
                      <a:pt x="123" y="565"/>
                    </a:cubicBezTo>
                    <a:cubicBezTo>
                      <a:pt x="115" y="604"/>
                      <a:pt x="98" y="635"/>
                      <a:pt x="17" y="641"/>
                    </a:cubicBezTo>
                    <a:cubicBezTo>
                      <a:pt x="11" y="641"/>
                      <a:pt x="0" y="641"/>
                      <a:pt x="0" y="660"/>
                    </a:cubicBezTo>
                    <a:cubicBezTo>
                      <a:pt x="0" y="666"/>
                      <a:pt x="6" y="669"/>
                      <a:pt x="14" y="669"/>
                    </a:cubicBezTo>
                    <a:cubicBezTo>
                      <a:pt x="45" y="669"/>
                      <a:pt x="78" y="666"/>
                      <a:pt x="112" y="666"/>
                    </a:cubicBezTo>
                    <a:cubicBezTo>
                      <a:pt x="146" y="666"/>
                      <a:pt x="179" y="669"/>
                      <a:pt x="213" y="669"/>
                    </a:cubicBezTo>
                    <a:cubicBezTo>
                      <a:pt x="218" y="669"/>
                      <a:pt x="230" y="669"/>
                      <a:pt x="230" y="649"/>
                    </a:cubicBezTo>
                    <a:cubicBezTo>
                      <a:pt x="230" y="641"/>
                      <a:pt x="221" y="641"/>
                      <a:pt x="210" y="641"/>
                    </a:cubicBezTo>
                    <a:cubicBezTo>
                      <a:pt x="154" y="638"/>
                      <a:pt x="146" y="615"/>
                      <a:pt x="146" y="596"/>
                    </a:cubicBezTo>
                    <a:cubicBezTo>
                      <a:pt x="146" y="590"/>
                      <a:pt x="146" y="585"/>
                      <a:pt x="151" y="573"/>
                    </a:cubicBezTo>
                    <a:cubicBezTo>
                      <a:pt x="194" y="401"/>
                      <a:pt x="237" y="228"/>
                      <a:pt x="280" y="56"/>
                    </a:cubicBezTo>
                    <a:cubicBezTo>
                      <a:pt x="283" y="62"/>
                      <a:pt x="283" y="62"/>
                      <a:pt x="288" y="73"/>
                    </a:cubicBezTo>
                    <a:cubicBezTo>
                      <a:pt x="370" y="266"/>
                      <a:pt x="453" y="459"/>
                      <a:pt x="535" y="652"/>
                    </a:cubicBezTo>
                    <a:cubicBezTo>
                      <a:pt x="540" y="669"/>
                      <a:pt x="543" y="669"/>
                      <a:pt x="551" y="669"/>
                    </a:cubicBezTo>
                    <a:cubicBezTo>
                      <a:pt x="563" y="669"/>
                      <a:pt x="563" y="666"/>
                      <a:pt x="568" y="649"/>
                    </a:cubicBezTo>
                    <a:cubicBezTo>
                      <a:pt x="614" y="466"/>
                      <a:pt x="660" y="283"/>
                      <a:pt x="705" y="1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5" name=""/>
              <p:cNvSpPr/>
              <p:nvPr/>
            </p:nvSpPr>
            <p:spPr>
              <a:xfrm>
                <a:off x="2721240" y="1419840"/>
                <a:ext cx="314280" cy="184320"/>
              </a:xfrm>
              <a:custGeom>
                <a:avLst/>
                <a:gdLst/>
                <a:ahLst/>
                <a:rect l="0" t="0" r="r" b="b"/>
                <a:pathLst>
                  <a:path w="873" h="512">
                    <a:moveTo>
                      <a:pt x="767" y="277"/>
                    </a:moveTo>
                    <a:cubicBezTo>
                      <a:pt x="711" y="316"/>
                      <a:pt x="686" y="358"/>
                      <a:pt x="677" y="369"/>
                    </a:cubicBezTo>
                    <a:cubicBezTo>
                      <a:pt x="633" y="439"/>
                      <a:pt x="642" y="457"/>
                      <a:pt x="624" y="501"/>
                    </a:cubicBezTo>
                    <a:cubicBezTo>
                      <a:pt x="624" y="512"/>
                      <a:pt x="638" y="512"/>
                      <a:pt x="644" y="512"/>
                    </a:cubicBezTo>
                    <a:cubicBezTo>
                      <a:pt x="661" y="512"/>
                      <a:pt x="663" y="512"/>
                      <a:pt x="666" y="492"/>
                    </a:cubicBezTo>
                    <a:cubicBezTo>
                      <a:pt x="689" y="397"/>
                      <a:pt x="747" y="313"/>
                      <a:pt x="859" y="269"/>
                    </a:cubicBezTo>
                    <a:cubicBezTo>
                      <a:pt x="871" y="266"/>
                      <a:pt x="873" y="264"/>
                      <a:pt x="873" y="257"/>
                    </a:cubicBezTo>
                    <a:cubicBezTo>
                      <a:pt x="873" y="250"/>
                      <a:pt x="868" y="246"/>
                      <a:pt x="865" y="246"/>
                    </a:cubicBezTo>
                    <a:cubicBezTo>
                      <a:pt x="823" y="229"/>
                      <a:pt x="703" y="179"/>
                      <a:pt x="666" y="14"/>
                    </a:cubicBezTo>
                    <a:cubicBezTo>
                      <a:pt x="663" y="3"/>
                      <a:pt x="661" y="0"/>
                      <a:pt x="644" y="0"/>
                    </a:cubicBezTo>
                    <a:cubicBezTo>
                      <a:pt x="638" y="0"/>
                      <a:pt x="624" y="0"/>
                      <a:pt x="624" y="11"/>
                    </a:cubicBezTo>
                    <a:cubicBezTo>
                      <a:pt x="624" y="14"/>
                      <a:pt x="635" y="76"/>
                      <a:pt x="675" y="143"/>
                    </a:cubicBezTo>
                    <a:cubicBezTo>
                      <a:pt x="694" y="171"/>
                      <a:pt x="725" y="204"/>
                      <a:pt x="767" y="238"/>
                    </a:cubicBezTo>
                    <a:cubicBezTo>
                      <a:pt x="523" y="238"/>
                      <a:pt x="280" y="238"/>
                      <a:pt x="36" y="238"/>
                    </a:cubicBezTo>
                    <a:cubicBezTo>
                      <a:pt x="17" y="238"/>
                      <a:pt x="0" y="238"/>
                      <a:pt x="0" y="257"/>
                    </a:cubicBezTo>
                    <a:cubicBezTo>
                      <a:pt x="0" y="277"/>
                      <a:pt x="17" y="277"/>
                      <a:pt x="36" y="277"/>
                    </a:cubicBezTo>
                    <a:cubicBezTo>
                      <a:pt x="280" y="277"/>
                      <a:pt x="523" y="277"/>
                      <a:pt x="767" y="2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6" name=""/>
              <p:cNvSpPr/>
              <p:nvPr/>
            </p:nvSpPr>
            <p:spPr>
              <a:xfrm>
                <a:off x="3196080" y="1335240"/>
                <a:ext cx="48240" cy="353520"/>
              </a:xfrm>
              <a:custGeom>
                <a:avLst/>
                <a:gdLst/>
                <a:ahLst/>
                <a:rect l="0" t="0" r="r" b="b"/>
                <a:pathLst>
                  <a:path w="134" h="982">
                    <a:moveTo>
                      <a:pt x="134" y="982"/>
                    </a:moveTo>
                    <a:cubicBezTo>
                      <a:pt x="134" y="969"/>
                      <a:pt x="134" y="956"/>
                      <a:pt x="134" y="943"/>
                    </a:cubicBezTo>
                    <a:cubicBezTo>
                      <a:pt x="103" y="943"/>
                      <a:pt x="71" y="943"/>
                      <a:pt x="39" y="943"/>
                    </a:cubicBezTo>
                    <a:cubicBezTo>
                      <a:pt x="39" y="642"/>
                      <a:pt x="39" y="340"/>
                      <a:pt x="39" y="39"/>
                    </a:cubicBezTo>
                    <a:cubicBezTo>
                      <a:pt x="71" y="39"/>
                      <a:pt x="103" y="39"/>
                      <a:pt x="134" y="39"/>
                    </a:cubicBezTo>
                    <a:cubicBezTo>
                      <a:pt x="134" y="26"/>
                      <a:pt x="134" y="13"/>
                      <a:pt x="134" y="0"/>
                    </a:cubicBezTo>
                    <a:cubicBezTo>
                      <a:pt x="90" y="0"/>
                      <a:pt x="45" y="0"/>
                      <a:pt x="0" y="0"/>
                    </a:cubicBezTo>
                    <a:cubicBezTo>
                      <a:pt x="0" y="327"/>
                      <a:pt x="0" y="655"/>
                      <a:pt x="0" y="982"/>
                    </a:cubicBezTo>
                    <a:cubicBezTo>
                      <a:pt x="45" y="982"/>
                      <a:pt x="90" y="982"/>
                      <a:pt x="134" y="9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7" name=""/>
              <p:cNvSpPr/>
              <p:nvPr/>
            </p:nvSpPr>
            <p:spPr>
              <a:xfrm>
                <a:off x="3266640" y="1359360"/>
                <a:ext cx="298440" cy="240840"/>
              </a:xfrm>
              <a:custGeom>
                <a:avLst/>
                <a:gdLst/>
                <a:ahLst/>
                <a:rect l="0" t="0" r="r" b="b"/>
                <a:pathLst>
                  <a:path w="829" h="669">
                    <a:moveTo>
                      <a:pt x="705" y="101"/>
                    </a:moveTo>
                    <a:cubicBezTo>
                      <a:pt x="714" y="62"/>
                      <a:pt x="733" y="31"/>
                      <a:pt x="812" y="28"/>
                    </a:cubicBezTo>
                    <a:cubicBezTo>
                      <a:pt x="817" y="28"/>
                      <a:pt x="829" y="28"/>
                      <a:pt x="829" y="8"/>
                    </a:cubicBezTo>
                    <a:cubicBezTo>
                      <a:pt x="824" y="6"/>
                      <a:pt x="829" y="0"/>
                      <a:pt x="815" y="0"/>
                    </a:cubicBezTo>
                    <a:cubicBezTo>
                      <a:pt x="784" y="0"/>
                      <a:pt x="747" y="3"/>
                      <a:pt x="717" y="3"/>
                    </a:cubicBezTo>
                    <a:cubicBezTo>
                      <a:pt x="683" y="3"/>
                      <a:pt x="649" y="0"/>
                      <a:pt x="616" y="0"/>
                    </a:cubicBezTo>
                    <a:cubicBezTo>
                      <a:pt x="610" y="0"/>
                      <a:pt x="599" y="0"/>
                      <a:pt x="599" y="20"/>
                    </a:cubicBezTo>
                    <a:cubicBezTo>
                      <a:pt x="599" y="28"/>
                      <a:pt x="607" y="28"/>
                      <a:pt x="616" y="28"/>
                    </a:cubicBezTo>
                    <a:cubicBezTo>
                      <a:pt x="672" y="31"/>
                      <a:pt x="683" y="50"/>
                      <a:pt x="683" y="73"/>
                    </a:cubicBezTo>
                    <a:cubicBezTo>
                      <a:pt x="683" y="76"/>
                      <a:pt x="680" y="90"/>
                      <a:pt x="680" y="92"/>
                    </a:cubicBezTo>
                    <a:cubicBezTo>
                      <a:pt x="643" y="239"/>
                      <a:pt x="606" y="385"/>
                      <a:pt x="568" y="531"/>
                    </a:cubicBezTo>
                    <a:cubicBezTo>
                      <a:pt x="496" y="360"/>
                      <a:pt x="425" y="188"/>
                      <a:pt x="353" y="17"/>
                    </a:cubicBezTo>
                    <a:cubicBezTo>
                      <a:pt x="344" y="0"/>
                      <a:pt x="344" y="0"/>
                      <a:pt x="322" y="0"/>
                    </a:cubicBezTo>
                    <a:cubicBezTo>
                      <a:pt x="277" y="0"/>
                      <a:pt x="232" y="0"/>
                      <a:pt x="188" y="0"/>
                    </a:cubicBezTo>
                    <a:cubicBezTo>
                      <a:pt x="168" y="0"/>
                      <a:pt x="160" y="0"/>
                      <a:pt x="160" y="20"/>
                    </a:cubicBezTo>
                    <a:cubicBezTo>
                      <a:pt x="160" y="28"/>
                      <a:pt x="168" y="28"/>
                      <a:pt x="188" y="28"/>
                    </a:cubicBezTo>
                    <a:cubicBezTo>
                      <a:pt x="193" y="28"/>
                      <a:pt x="255" y="28"/>
                      <a:pt x="255" y="39"/>
                    </a:cubicBezTo>
                    <a:cubicBezTo>
                      <a:pt x="211" y="214"/>
                      <a:pt x="167" y="390"/>
                      <a:pt x="123" y="565"/>
                    </a:cubicBezTo>
                    <a:cubicBezTo>
                      <a:pt x="112" y="604"/>
                      <a:pt x="95" y="635"/>
                      <a:pt x="17" y="641"/>
                    </a:cubicBezTo>
                    <a:cubicBezTo>
                      <a:pt x="11" y="641"/>
                      <a:pt x="0" y="641"/>
                      <a:pt x="0" y="660"/>
                    </a:cubicBezTo>
                    <a:cubicBezTo>
                      <a:pt x="0" y="666"/>
                      <a:pt x="6" y="669"/>
                      <a:pt x="14" y="669"/>
                    </a:cubicBezTo>
                    <a:cubicBezTo>
                      <a:pt x="45" y="669"/>
                      <a:pt x="78" y="666"/>
                      <a:pt x="112" y="666"/>
                    </a:cubicBezTo>
                    <a:cubicBezTo>
                      <a:pt x="146" y="666"/>
                      <a:pt x="179" y="669"/>
                      <a:pt x="213" y="669"/>
                    </a:cubicBezTo>
                    <a:cubicBezTo>
                      <a:pt x="218" y="669"/>
                      <a:pt x="230" y="669"/>
                      <a:pt x="230" y="649"/>
                    </a:cubicBezTo>
                    <a:cubicBezTo>
                      <a:pt x="230" y="641"/>
                      <a:pt x="221" y="641"/>
                      <a:pt x="210" y="641"/>
                    </a:cubicBezTo>
                    <a:cubicBezTo>
                      <a:pt x="154" y="638"/>
                      <a:pt x="146" y="615"/>
                      <a:pt x="146" y="596"/>
                    </a:cubicBezTo>
                    <a:cubicBezTo>
                      <a:pt x="146" y="590"/>
                      <a:pt x="146" y="585"/>
                      <a:pt x="148" y="573"/>
                    </a:cubicBezTo>
                    <a:cubicBezTo>
                      <a:pt x="192" y="401"/>
                      <a:pt x="236" y="228"/>
                      <a:pt x="280" y="56"/>
                    </a:cubicBezTo>
                    <a:cubicBezTo>
                      <a:pt x="283" y="62"/>
                      <a:pt x="283" y="62"/>
                      <a:pt x="288" y="73"/>
                    </a:cubicBezTo>
                    <a:cubicBezTo>
                      <a:pt x="369" y="266"/>
                      <a:pt x="451" y="459"/>
                      <a:pt x="532" y="652"/>
                    </a:cubicBezTo>
                    <a:cubicBezTo>
                      <a:pt x="540" y="669"/>
                      <a:pt x="543" y="669"/>
                      <a:pt x="551" y="669"/>
                    </a:cubicBezTo>
                    <a:cubicBezTo>
                      <a:pt x="563" y="669"/>
                      <a:pt x="563" y="666"/>
                      <a:pt x="568" y="649"/>
                    </a:cubicBezTo>
                    <a:cubicBezTo>
                      <a:pt x="614" y="466"/>
                      <a:pt x="660" y="283"/>
                      <a:pt x="705" y="1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8" name=""/>
              <p:cNvSpPr/>
              <p:nvPr/>
            </p:nvSpPr>
            <p:spPr>
              <a:xfrm>
                <a:off x="3589920" y="1359360"/>
                <a:ext cx="297360" cy="240840"/>
              </a:xfrm>
              <a:custGeom>
                <a:avLst/>
                <a:gdLst/>
                <a:ahLst/>
                <a:rect l="0" t="0" r="r" b="b"/>
                <a:pathLst>
                  <a:path w="826" h="669">
                    <a:moveTo>
                      <a:pt x="705" y="101"/>
                    </a:moveTo>
                    <a:cubicBezTo>
                      <a:pt x="714" y="62"/>
                      <a:pt x="731" y="31"/>
                      <a:pt x="812" y="28"/>
                    </a:cubicBezTo>
                    <a:cubicBezTo>
                      <a:pt x="815" y="28"/>
                      <a:pt x="826" y="28"/>
                      <a:pt x="826" y="8"/>
                    </a:cubicBezTo>
                    <a:cubicBezTo>
                      <a:pt x="822" y="6"/>
                      <a:pt x="826" y="0"/>
                      <a:pt x="815" y="0"/>
                    </a:cubicBezTo>
                    <a:cubicBezTo>
                      <a:pt x="781" y="0"/>
                      <a:pt x="747" y="3"/>
                      <a:pt x="714" y="3"/>
                    </a:cubicBezTo>
                    <a:cubicBezTo>
                      <a:pt x="680" y="3"/>
                      <a:pt x="647" y="0"/>
                      <a:pt x="616" y="0"/>
                    </a:cubicBezTo>
                    <a:cubicBezTo>
                      <a:pt x="607" y="0"/>
                      <a:pt x="596" y="0"/>
                      <a:pt x="596" y="20"/>
                    </a:cubicBezTo>
                    <a:cubicBezTo>
                      <a:pt x="596" y="28"/>
                      <a:pt x="607" y="28"/>
                      <a:pt x="616" y="28"/>
                    </a:cubicBezTo>
                    <a:cubicBezTo>
                      <a:pt x="672" y="31"/>
                      <a:pt x="680" y="50"/>
                      <a:pt x="680" y="73"/>
                    </a:cubicBezTo>
                    <a:cubicBezTo>
                      <a:pt x="680" y="76"/>
                      <a:pt x="680" y="90"/>
                      <a:pt x="677" y="92"/>
                    </a:cubicBezTo>
                    <a:cubicBezTo>
                      <a:pt x="641" y="239"/>
                      <a:pt x="605" y="385"/>
                      <a:pt x="568" y="531"/>
                    </a:cubicBezTo>
                    <a:cubicBezTo>
                      <a:pt x="495" y="360"/>
                      <a:pt x="423" y="188"/>
                      <a:pt x="350" y="17"/>
                    </a:cubicBezTo>
                    <a:cubicBezTo>
                      <a:pt x="344" y="0"/>
                      <a:pt x="342" y="0"/>
                      <a:pt x="319" y="0"/>
                    </a:cubicBezTo>
                    <a:cubicBezTo>
                      <a:pt x="275" y="0"/>
                      <a:pt x="231" y="0"/>
                      <a:pt x="188" y="0"/>
                    </a:cubicBezTo>
                    <a:cubicBezTo>
                      <a:pt x="168" y="0"/>
                      <a:pt x="160" y="0"/>
                      <a:pt x="160" y="20"/>
                    </a:cubicBezTo>
                    <a:cubicBezTo>
                      <a:pt x="160" y="28"/>
                      <a:pt x="168" y="28"/>
                      <a:pt x="188" y="28"/>
                    </a:cubicBezTo>
                    <a:cubicBezTo>
                      <a:pt x="190" y="28"/>
                      <a:pt x="255" y="28"/>
                      <a:pt x="255" y="39"/>
                    </a:cubicBezTo>
                    <a:cubicBezTo>
                      <a:pt x="211" y="214"/>
                      <a:pt x="167" y="390"/>
                      <a:pt x="123" y="565"/>
                    </a:cubicBezTo>
                    <a:cubicBezTo>
                      <a:pt x="112" y="604"/>
                      <a:pt x="95" y="635"/>
                      <a:pt x="17" y="641"/>
                    </a:cubicBezTo>
                    <a:cubicBezTo>
                      <a:pt x="8" y="641"/>
                      <a:pt x="0" y="641"/>
                      <a:pt x="0" y="660"/>
                    </a:cubicBezTo>
                    <a:cubicBezTo>
                      <a:pt x="0" y="666"/>
                      <a:pt x="3" y="669"/>
                      <a:pt x="11" y="669"/>
                    </a:cubicBezTo>
                    <a:cubicBezTo>
                      <a:pt x="42" y="669"/>
                      <a:pt x="78" y="666"/>
                      <a:pt x="109" y="666"/>
                    </a:cubicBezTo>
                    <a:cubicBezTo>
                      <a:pt x="143" y="666"/>
                      <a:pt x="179" y="669"/>
                      <a:pt x="213" y="669"/>
                    </a:cubicBezTo>
                    <a:cubicBezTo>
                      <a:pt x="216" y="669"/>
                      <a:pt x="230" y="669"/>
                      <a:pt x="230" y="649"/>
                    </a:cubicBezTo>
                    <a:cubicBezTo>
                      <a:pt x="230" y="641"/>
                      <a:pt x="221" y="641"/>
                      <a:pt x="210" y="641"/>
                    </a:cubicBezTo>
                    <a:cubicBezTo>
                      <a:pt x="151" y="638"/>
                      <a:pt x="146" y="615"/>
                      <a:pt x="146" y="596"/>
                    </a:cubicBezTo>
                    <a:cubicBezTo>
                      <a:pt x="146" y="590"/>
                      <a:pt x="146" y="585"/>
                      <a:pt x="148" y="573"/>
                    </a:cubicBezTo>
                    <a:cubicBezTo>
                      <a:pt x="191" y="401"/>
                      <a:pt x="234" y="228"/>
                      <a:pt x="277" y="56"/>
                    </a:cubicBezTo>
                    <a:cubicBezTo>
                      <a:pt x="283" y="62"/>
                      <a:pt x="283" y="62"/>
                      <a:pt x="288" y="73"/>
                    </a:cubicBezTo>
                    <a:cubicBezTo>
                      <a:pt x="369" y="266"/>
                      <a:pt x="451" y="459"/>
                      <a:pt x="532" y="652"/>
                    </a:cubicBezTo>
                    <a:cubicBezTo>
                      <a:pt x="540" y="669"/>
                      <a:pt x="543" y="669"/>
                      <a:pt x="551" y="669"/>
                    </a:cubicBezTo>
                    <a:cubicBezTo>
                      <a:pt x="563" y="669"/>
                      <a:pt x="563" y="666"/>
                      <a:pt x="565" y="649"/>
                    </a:cubicBezTo>
                    <a:cubicBezTo>
                      <a:pt x="612" y="466"/>
                      <a:pt x="659" y="283"/>
                      <a:pt x="705" y="1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9" name=""/>
              <p:cNvSpPr/>
              <p:nvPr/>
            </p:nvSpPr>
            <p:spPr>
              <a:xfrm>
                <a:off x="3906360" y="1335240"/>
                <a:ext cx="48240" cy="353520"/>
              </a:xfrm>
              <a:custGeom>
                <a:avLst/>
                <a:gdLst/>
                <a:ahLst/>
                <a:rect l="0" t="0" r="r" b="b"/>
                <a:pathLst>
                  <a:path w="134" h="982">
                    <a:moveTo>
                      <a:pt x="134" y="0"/>
                    </a:moveTo>
                    <a:cubicBezTo>
                      <a:pt x="90" y="0"/>
                      <a:pt x="45" y="0"/>
                      <a:pt x="0" y="0"/>
                    </a:cubicBezTo>
                    <a:cubicBezTo>
                      <a:pt x="0" y="13"/>
                      <a:pt x="0" y="26"/>
                      <a:pt x="0" y="39"/>
                    </a:cubicBezTo>
                    <a:cubicBezTo>
                      <a:pt x="32" y="39"/>
                      <a:pt x="63" y="39"/>
                      <a:pt x="95" y="39"/>
                    </a:cubicBezTo>
                    <a:cubicBezTo>
                      <a:pt x="95" y="340"/>
                      <a:pt x="95" y="642"/>
                      <a:pt x="95" y="943"/>
                    </a:cubicBezTo>
                    <a:cubicBezTo>
                      <a:pt x="63" y="943"/>
                      <a:pt x="32" y="943"/>
                      <a:pt x="0" y="943"/>
                    </a:cubicBezTo>
                    <a:cubicBezTo>
                      <a:pt x="0" y="956"/>
                      <a:pt x="0" y="969"/>
                      <a:pt x="0" y="982"/>
                    </a:cubicBezTo>
                    <a:cubicBezTo>
                      <a:pt x="45" y="982"/>
                      <a:pt x="90" y="982"/>
                      <a:pt x="134" y="982"/>
                    </a:cubicBezTo>
                    <a:cubicBezTo>
                      <a:pt x="134" y="655"/>
                      <a:pt x="134" y="327"/>
                      <a:pt x="1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0" name=""/>
              <p:cNvSpPr/>
              <p:nvPr/>
            </p:nvSpPr>
            <p:spPr>
              <a:xfrm>
                <a:off x="4095720" y="1394640"/>
                <a:ext cx="235800" cy="235800"/>
              </a:xfrm>
              <a:custGeom>
                <a:avLst/>
                <a:gdLst/>
                <a:ahLst/>
                <a:rect l="0" t="0" r="r" b="b"/>
                <a:pathLst>
                  <a:path w="655" h="655">
                    <a:moveTo>
                      <a:pt x="347" y="347"/>
                    </a:moveTo>
                    <a:cubicBezTo>
                      <a:pt x="439" y="347"/>
                      <a:pt x="530" y="347"/>
                      <a:pt x="621" y="347"/>
                    </a:cubicBezTo>
                    <a:cubicBezTo>
                      <a:pt x="635" y="347"/>
                      <a:pt x="655" y="347"/>
                      <a:pt x="655" y="327"/>
                    </a:cubicBezTo>
                    <a:cubicBezTo>
                      <a:pt x="655" y="308"/>
                      <a:pt x="635" y="308"/>
                      <a:pt x="621" y="308"/>
                    </a:cubicBezTo>
                    <a:cubicBezTo>
                      <a:pt x="530" y="308"/>
                      <a:pt x="439" y="308"/>
                      <a:pt x="347" y="308"/>
                    </a:cubicBezTo>
                    <a:cubicBezTo>
                      <a:pt x="347" y="215"/>
                      <a:pt x="347" y="123"/>
                      <a:pt x="347" y="31"/>
                    </a:cubicBezTo>
                    <a:cubicBezTo>
                      <a:pt x="347" y="17"/>
                      <a:pt x="347" y="0"/>
                      <a:pt x="328" y="0"/>
                    </a:cubicBezTo>
                    <a:cubicBezTo>
                      <a:pt x="308" y="0"/>
                      <a:pt x="308" y="17"/>
                      <a:pt x="308" y="31"/>
                    </a:cubicBezTo>
                    <a:cubicBezTo>
                      <a:pt x="308" y="123"/>
                      <a:pt x="308" y="215"/>
                      <a:pt x="308" y="308"/>
                    </a:cubicBezTo>
                    <a:cubicBezTo>
                      <a:pt x="216" y="308"/>
                      <a:pt x="125" y="308"/>
                      <a:pt x="34" y="308"/>
                    </a:cubicBezTo>
                    <a:cubicBezTo>
                      <a:pt x="20" y="308"/>
                      <a:pt x="0" y="308"/>
                      <a:pt x="0" y="327"/>
                    </a:cubicBezTo>
                    <a:cubicBezTo>
                      <a:pt x="0" y="347"/>
                      <a:pt x="20" y="347"/>
                      <a:pt x="34" y="347"/>
                    </a:cubicBezTo>
                    <a:cubicBezTo>
                      <a:pt x="125" y="347"/>
                      <a:pt x="216" y="347"/>
                      <a:pt x="308" y="347"/>
                    </a:cubicBezTo>
                    <a:cubicBezTo>
                      <a:pt x="308" y="438"/>
                      <a:pt x="308" y="530"/>
                      <a:pt x="308" y="621"/>
                    </a:cubicBezTo>
                    <a:cubicBezTo>
                      <a:pt x="308" y="635"/>
                      <a:pt x="308" y="655"/>
                      <a:pt x="328" y="655"/>
                    </a:cubicBezTo>
                    <a:cubicBezTo>
                      <a:pt x="347" y="655"/>
                      <a:pt x="347" y="635"/>
                      <a:pt x="347" y="621"/>
                    </a:cubicBezTo>
                    <a:cubicBezTo>
                      <a:pt x="347" y="530"/>
                      <a:pt x="347" y="438"/>
                      <a:pt x="347" y="3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" name=""/>
              <p:cNvSpPr/>
              <p:nvPr/>
            </p:nvSpPr>
            <p:spPr>
              <a:xfrm>
                <a:off x="4448520" y="1443960"/>
                <a:ext cx="167400" cy="156240"/>
              </a:xfrm>
              <a:custGeom>
                <a:avLst/>
                <a:gdLst/>
                <a:ahLst/>
                <a:rect l="0" t="0" r="r" b="b"/>
                <a:pathLst>
                  <a:path w="465" h="434">
                    <a:moveTo>
                      <a:pt x="168" y="11"/>
                    </a:moveTo>
                    <a:cubicBezTo>
                      <a:pt x="164" y="7"/>
                      <a:pt x="168" y="0"/>
                      <a:pt x="157" y="0"/>
                    </a:cubicBezTo>
                    <a:cubicBezTo>
                      <a:pt x="134" y="0"/>
                      <a:pt x="62" y="8"/>
                      <a:pt x="36" y="11"/>
                    </a:cubicBezTo>
                    <a:cubicBezTo>
                      <a:pt x="28" y="11"/>
                      <a:pt x="17" y="11"/>
                      <a:pt x="17" y="31"/>
                    </a:cubicBezTo>
                    <a:cubicBezTo>
                      <a:pt x="17" y="42"/>
                      <a:pt x="25" y="42"/>
                      <a:pt x="42" y="42"/>
                    </a:cubicBezTo>
                    <a:cubicBezTo>
                      <a:pt x="90" y="42"/>
                      <a:pt x="90" y="48"/>
                      <a:pt x="90" y="59"/>
                    </a:cubicBezTo>
                    <a:cubicBezTo>
                      <a:pt x="90" y="64"/>
                      <a:pt x="78" y="112"/>
                      <a:pt x="73" y="137"/>
                    </a:cubicBezTo>
                    <a:cubicBezTo>
                      <a:pt x="52" y="217"/>
                      <a:pt x="32" y="297"/>
                      <a:pt x="11" y="378"/>
                    </a:cubicBezTo>
                    <a:cubicBezTo>
                      <a:pt x="8" y="394"/>
                      <a:pt x="0" y="420"/>
                      <a:pt x="0" y="422"/>
                    </a:cubicBezTo>
                    <a:cubicBezTo>
                      <a:pt x="0" y="434"/>
                      <a:pt x="11" y="434"/>
                      <a:pt x="17" y="434"/>
                    </a:cubicBezTo>
                    <a:cubicBezTo>
                      <a:pt x="21" y="434"/>
                      <a:pt x="26" y="434"/>
                      <a:pt x="31" y="434"/>
                    </a:cubicBezTo>
                    <a:cubicBezTo>
                      <a:pt x="98" y="422"/>
                      <a:pt x="207" y="383"/>
                      <a:pt x="308" y="291"/>
                    </a:cubicBezTo>
                    <a:cubicBezTo>
                      <a:pt x="437" y="171"/>
                      <a:pt x="465" y="36"/>
                      <a:pt x="465" y="28"/>
                    </a:cubicBezTo>
                    <a:cubicBezTo>
                      <a:pt x="465" y="11"/>
                      <a:pt x="453" y="0"/>
                      <a:pt x="437" y="0"/>
                    </a:cubicBezTo>
                    <a:cubicBezTo>
                      <a:pt x="428" y="0"/>
                      <a:pt x="406" y="6"/>
                      <a:pt x="397" y="34"/>
                    </a:cubicBezTo>
                    <a:cubicBezTo>
                      <a:pt x="333" y="255"/>
                      <a:pt x="185" y="366"/>
                      <a:pt x="73" y="403"/>
                    </a:cubicBezTo>
                    <a:cubicBezTo>
                      <a:pt x="105" y="272"/>
                      <a:pt x="136" y="142"/>
                      <a:pt x="168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2" name=""/>
              <p:cNvSpPr/>
              <p:nvPr/>
            </p:nvSpPr>
            <p:spPr>
              <a:xfrm>
                <a:off x="4725720" y="1394640"/>
                <a:ext cx="235800" cy="235800"/>
              </a:xfrm>
              <a:custGeom>
                <a:avLst/>
                <a:gdLst/>
                <a:ahLst/>
                <a:rect l="0" t="0" r="r" b="b"/>
                <a:pathLst>
                  <a:path w="655" h="655">
                    <a:moveTo>
                      <a:pt x="347" y="347"/>
                    </a:moveTo>
                    <a:cubicBezTo>
                      <a:pt x="439" y="347"/>
                      <a:pt x="530" y="347"/>
                      <a:pt x="621" y="347"/>
                    </a:cubicBezTo>
                    <a:cubicBezTo>
                      <a:pt x="635" y="347"/>
                      <a:pt x="655" y="347"/>
                      <a:pt x="655" y="327"/>
                    </a:cubicBezTo>
                    <a:cubicBezTo>
                      <a:pt x="655" y="308"/>
                      <a:pt x="635" y="308"/>
                      <a:pt x="621" y="308"/>
                    </a:cubicBezTo>
                    <a:cubicBezTo>
                      <a:pt x="530" y="308"/>
                      <a:pt x="439" y="308"/>
                      <a:pt x="347" y="308"/>
                    </a:cubicBezTo>
                    <a:cubicBezTo>
                      <a:pt x="347" y="215"/>
                      <a:pt x="347" y="123"/>
                      <a:pt x="347" y="31"/>
                    </a:cubicBezTo>
                    <a:cubicBezTo>
                      <a:pt x="347" y="17"/>
                      <a:pt x="347" y="0"/>
                      <a:pt x="328" y="0"/>
                    </a:cubicBezTo>
                    <a:cubicBezTo>
                      <a:pt x="308" y="0"/>
                      <a:pt x="308" y="17"/>
                      <a:pt x="308" y="31"/>
                    </a:cubicBezTo>
                    <a:cubicBezTo>
                      <a:pt x="308" y="123"/>
                      <a:pt x="308" y="215"/>
                      <a:pt x="308" y="308"/>
                    </a:cubicBezTo>
                    <a:cubicBezTo>
                      <a:pt x="216" y="308"/>
                      <a:pt x="125" y="308"/>
                      <a:pt x="34" y="308"/>
                    </a:cubicBezTo>
                    <a:cubicBezTo>
                      <a:pt x="20" y="308"/>
                      <a:pt x="0" y="308"/>
                      <a:pt x="0" y="327"/>
                    </a:cubicBezTo>
                    <a:cubicBezTo>
                      <a:pt x="0" y="347"/>
                      <a:pt x="20" y="347"/>
                      <a:pt x="34" y="347"/>
                    </a:cubicBezTo>
                    <a:cubicBezTo>
                      <a:pt x="125" y="347"/>
                      <a:pt x="216" y="347"/>
                      <a:pt x="308" y="347"/>
                    </a:cubicBezTo>
                    <a:cubicBezTo>
                      <a:pt x="308" y="438"/>
                      <a:pt x="308" y="530"/>
                      <a:pt x="308" y="621"/>
                    </a:cubicBezTo>
                    <a:cubicBezTo>
                      <a:pt x="308" y="635"/>
                      <a:pt x="308" y="655"/>
                      <a:pt x="328" y="655"/>
                    </a:cubicBezTo>
                    <a:cubicBezTo>
                      <a:pt x="347" y="655"/>
                      <a:pt x="347" y="635"/>
                      <a:pt x="347" y="621"/>
                    </a:cubicBezTo>
                    <a:cubicBezTo>
                      <a:pt x="347" y="530"/>
                      <a:pt x="347" y="438"/>
                      <a:pt x="347" y="3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3" name=""/>
              <p:cNvSpPr/>
              <p:nvPr/>
            </p:nvSpPr>
            <p:spPr>
              <a:xfrm>
                <a:off x="5060160" y="1391760"/>
                <a:ext cx="197640" cy="14040"/>
              </a:xfrm>
              <a:custGeom>
                <a:avLst/>
                <a:gdLst/>
                <a:ahLst/>
                <a:rect l="0" t="0" r="r" b="b"/>
                <a:pathLst>
                  <a:path w="549" h="39">
                    <a:moveTo>
                      <a:pt x="0" y="0"/>
                    </a:moveTo>
                    <a:cubicBezTo>
                      <a:pt x="183" y="0"/>
                      <a:pt x="366" y="0"/>
                      <a:pt x="549" y="0"/>
                    </a:cubicBezTo>
                    <a:cubicBezTo>
                      <a:pt x="549" y="13"/>
                      <a:pt x="549" y="26"/>
                      <a:pt x="549" y="39"/>
                    </a:cubicBezTo>
                    <a:cubicBezTo>
                      <a:pt x="366" y="39"/>
                      <a:pt x="183" y="39"/>
                      <a:pt x="0" y="39"/>
                    </a:cubicBezTo>
                    <a:cubicBezTo>
                      <a:pt x="0" y="26"/>
                      <a:pt x="0" y="13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0960" bIns="-30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4" name=""/>
              <p:cNvSpPr/>
              <p:nvPr/>
            </p:nvSpPr>
            <p:spPr>
              <a:xfrm>
                <a:off x="5079600" y="1443960"/>
                <a:ext cx="166320" cy="156240"/>
              </a:xfrm>
              <a:custGeom>
                <a:avLst/>
                <a:gdLst/>
                <a:ahLst/>
                <a:rect l="0" t="0" r="r" b="b"/>
                <a:pathLst>
                  <a:path w="462" h="434">
                    <a:moveTo>
                      <a:pt x="168" y="11"/>
                    </a:moveTo>
                    <a:cubicBezTo>
                      <a:pt x="163" y="7"/>
                      <a:pt x="168" y="0"/>
                      <a:pt x="154" y="0"/>
                    </a:cubicBezTo>
                    <a:cubicBezTo>
                      <a:pt x="132" y="0"/>
                      <a:pt x="59" y="8"/>
                      <a:pt x="34" y="11"/>
                    </a:cubicBezTo>
                    <a:cubicBezTo>
                      <a:pt x="28" y="11"/>
                      <a:pt x="17" y="11"/>
                      <a:pt x="17" y="31"/>
                    </a:cubicBezTo>
                    <a:cubicBezTo>
                      <a:pt x="17" y="42"/>
                      <a:pt x="25" y="42"/>
                      <a:pt x="39" y="42"/>
                    </a:cubicBezTo>
                    <a:cubicBezTo>
                      <a:pt x="87" y="42"/>
                      <a:pt x="90" y="48"/>
                      <a:pt x="90" y="59"/>
                    </a:cubicBezTo>
                    <a:cubicBezTo>
                      <a:pt x="90" y="64"/>
                      <a:pt x="76" y="112"/>
                      <a:pt x="70" y="137"/>
                    </a:cubicBezTo>
                    <a:cubicBezTo>
                      <a:pt x="50" y="217"/>
                      <a:pt x="31" y="297"/>
                      <a:pt x="11" y="378"/>
                    </a:cubicBezTo>
                    <a:cubicBezTo>
                      <a:pt x="6" y="394"/>
                      <a:pt x="0" y="420"/>
                      <a:pt x="0" y="422"/>
                    </a:cubicBezTo>
                    <a:cubicBezTo>
                      <a:pt x="0" y="434"/>
                      <a:pt x="8" y="434"/>
                      <a:pt x="14" y="434"/>
                    </a:cubicBezTo>
                    <a:cubicBezTo>
                      <a:pt x="19" y="434"/>
                      <a:pt x="23" y="434"/>
                      <a:pt x="28" y="434"/>
                    </a:cubicBezTo>
                    <a:cubicBezTo>
                      <a:pt x="98" y="422"/>
                      <a:pt x="204" y="383"/>
                      <a:pt x="305" y="291"/>
                    </a:cubicBezTo>
                    <a:cubicBezTo>
                      <a:pt x="437" y="171"/>
                      <a:pt x="462" y="36"/>
                      <a:pt x="462" y="28"/>
                    </a:cubicBezTo>
                    <a:cubicBezTo>
                      <a:pt x="462" y="11"/>
                      <a:pt x="451" y="0"/>
                      <a:pt x="434" y="0"/>
                    </a:cubicBezTo>
                    <a:cubicBezTo>
                      <a:pt x="425" y="0"/>
                      <a:pt x="403" y="6"/>
                      <a:pt x="395" y="34"/>
                    </a:cubicBezTo>
                    <a:cubicBezTo>
                      <a:pt x="333" y="255"/>
                      <a:pt x="182" y="366"/>
                      <a:pt x="70" y="403"/>
                    </a:cubicBezTo>
                    <a:cubicBezTo>
                      <a:pt x="103" y="272"/>
                      <a:pt x="135" y="142"/>
                      <a:pt x="168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5" name=""/>
              <p:cNvSpPr/>
              <p:nvPr/>
            </p:nvSpPr>
            <p:spPr>
              <a:xfrm>
                <a:off x="1566360" y="1865880"/>
                <a:ext cx="48240" cy="353520"/>
              </a:xfrm>
              <a:custGeom>
                <a:avLst/>
                <a:gdLst/>
                <a:ahLst/>
                <a:rect l="0" t="0" r="r" b="b"/>
                <a:pathLst>
                  <a:path w="134" h="982">
                    <a:moveTo>
                      <a:pt x="134" y="982"/>
                    </a:moveTo>
                    <a:cubicBezTo>
                      <a:pt x="134" y="969"/>
                      <a:pt x="134" y="956"/>
                      <a:pt x="134" y="943"/>
                    </a:cubicBezTo>
                    <a:cubicBezTo>
                      <a:pt x="103" y="943"/>
                      <a:pt x="71" y="943"/>
                      <a:pt x="39" y="943"/>
                    </a:cubicBezTo>
                    <a:cubicBezTo>
                      <a:pt x="39" y="642"/>
                      <a:pt x="39" y="340"/>
                      <a:pt x="39" y="39"/>
                    </a:cubicBezTo>
                    <a:cubicBezTo>
                      <a:pt x="71" y="39"/>
                      <a:pt x="103" y="39"/>
                      <a:pt x="134" y="39"/>
                    </a:cubicBezTo>
                    <a:cubicBezTo>
                      <a:pt x="134" y="26"/>
                      <a:pt x="134" y="13"/>
                      <a:pt x="134" y="0"/>
                    </a:cubicBezTo>
                    <a:cubicBezTo>
                      <a:pt x="90" y="0"/>
                      <a:pt x="45" y="0"/>
                      <a:pt x="0" y="0"/>
                    </a:cubicBezTo>
                    <a:cubicBezTo>
                      <a:pt x="0" y="327"/>
                      <a:pt x="0" y="655"/>
                      <a:pt x="0" y="982"/>
                    </a:cubicBezTo>
                    <a:cubicBezTo>
                      <a:pt x="45" y="982"/>
                      <a:pt x="90" y="982"/>
                      <a:pt x="134" y="9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6" name=""/>
              <p:cNvSpPr/>
              <p:nvPr/>
            </p:nvSpPr>
            <p:spPr>
              <a:xfrm>
                <a:off x="1636920" y="1888920"/>
                <a:ext cx="297360" cy="241560"/>
              </a:xfrm>
              <a:custGeom>
                <a:avLst/>
                <a:gdLst/>
                <a:ahLst/>
                <a:rect l="0" t="0" r="r" b="b"/>
                <a:pathLst>
                  <a:path w="826" h="671">
                    <a:moveTo>
                      <a:pt x="705" y="103"/>
                    </a:moveTo>
                    <a:cubicBezTo>
                      <a:pt x="714" y="64"/>
                      <a:pt x="731" y="34"/>
                      <a:pt x="812" y="31"/>
                    </a:cubicBezTo>
                    <a:cubicBezTo>
                      <a:pt x="815" y="31"/>
                      <a:pt x="826" y="31"/>
                      <a:pt x="826" y="11"/>
                    </a:cubicBezTo>
                    <a:cubicBezTo>
                      <a:pt x="822" y="7"/>
                      <a:pt x="826" y="0"/>
                      <a:pt x="815" y="0"/>
                    </a:cubicBezTo>
                    <a:cubicBezTo>
                      <a:pt x="781" y="0"/>
                      <a:pt x="747" y="3"/>
                      <a:pt x="714" y="3"/>
                    </a:cubicBezTo>
                    <a:cubicBezTo>
                      <a:pt x="680" y="3"/>
                      <a:pt x="647" y="0"/>
                      <a:pt x="616" y="0"/>
                    </a:cubicBezTo>
                    <a:cubicBezTo>
                      <a:pt x="607" y="0"/>
                      <a:pt x="596" y="0"/>
                      <a:pt x="596" y="20"/>
                    </a:cubicBezTo>
                    <a:cubicBezTo>
                      <a:pt x="596" y="31"/>
                      <a:pt x="607" y="31"/>
                      <a:pt x="616" y="31"/>
                    </a:cubicBezTo>
                    <a:cubicBezTo>
                      <a:pt x="672" y="34"/>
                      <a:pt x="680" y="53"/>
                      <a:pt x="680" y="76"/>
                    </a:cubicBezTo>
                    <a:cubicBezTo>
                      <a:pt x="680" y="78"/>
                      <a:pt x="680" y="92"/>
                      <a:pt x="677" y="95"/>
                    </a:cubicBezTo>
                    <a:cubicBezTo>
                      <a:pt x="641" y="241"/>
                      <a:pt x="605" y="386"/>
                      <a:pt x="568" y="531"/>
                    </a:cubicBezTo>
                    <a:cubicBezTo>
                      <a:pt x="495" y="361"/>
                      <a:pt x="423" y="190"/>
                      <a:pt x="350" y="20"/>
                    </a:cubicBezTo>
                    <a:cubicBezTo>
                      <a:pt x="344" y="3"/>
                      <a:pt x="342" y="0"/>
                      <a:pt x="319" y="0"/>
                    </a:cubicBezTo>
                    <a:cubicBezTo>
                      <a:pt x="275" y="0"/>
                      <a:pt x="231" y="0"/>
                      <a:pt x="188" y="0"/>
                    </a:cubicBezTo>
                    <a:cubicBezTo>
                      <a:pt x="168" y="0"/>
                      <a:pt x="160" y="0"/>
                      <a:pt x="160" y="20"/>
                    </a:cubicBezTo>
                    <a:cubicBezTo>
                      <a:pt x="160" y="31"/>
                      <a:pt x="168" y="31"/>
                      <a:pt x="188" y="31"/>
                    </a:cubicBezTo>
                    <a:cubicBezTo>
                      <a:pt x="190" y="31"/>
                      <a:pt x="255" y="31"/>
                      <a:pt x="255" y="39"/>
                    </a:cubicBezTo>
                    <a:cubicBezTo>
                      <a:pt x="211" y="215"/>
                      <a:pt x="167" y="392"/>
                      <a:pt x="123" y="568"/>
                    </a:cubicBezTo>
                    <a:cubicBezTo>
                      <a:pt x="112" y="607"/>
                      <a:pt x="95" y="638"/>
                      <a:pt x="17" y="641"/>
                    </a:cubicBezTo>
                    <a:cubicBezTo>
                      <a:pt x="8" y="641"/>
                      <a:pt x="0" y="643"/>
                      <a:pt x="0" y="660"/>
                    </a:cubicBezTo>
                    <a:cubicBezTo>
                      <a:pt x="0" y="669"/>
                      <a:pt x="3" y="671"/>
                      <a:pt x="11" y="671"/>
                    </a:cubicBezTo>
                    <a:cubicBezTo>
                      <a:pt x="42" y="671"/>
                      <a:pt x="78" y="669"/>
                      <a:pt x="109" y="669"/>
                    </a:cubicBezTo>
                    <a:cubicBezTo>
                      <a:pt x="143" y="669"/>
                      <a:pt x="179" y="671"/>
                      <a:pt x="213" y="671"/>
                    </a:cubicBezTo>
                    <a:cubicBezTo>
                      <a:pt x="216" y="671"/>
                      <a:pt x="230" y="671"/>
                      <a:pt x="230" y="652"/>
                    </a:cubicBezTo>
                    <a:cubicBezTo>
                      <a:pt x="230" y="643"/>
                      <a:pt x="221" y="641"/>
                      <a:pt x="210" y="641"/>
                    </a:cubicBezTo>
                    <a:cubicBezTo>
                      <a:pt x="151" y="641"/>
                      <a:pt x="146" y="618"/>
                      <a:pt x="146" y="599"/>
                    </a:cubicBezTo>
                    <a:cubicBezTo>
                      <a:pt x="146" y="590"/>
                      <a:pt x="146" y="587"/>
                      <a:pt x="148" y="576"/>
                    </a:cubicBezTo>
                    <a:cubicBezTo>
                      <a:pt x="191" y="403"/>
                      <a:pt x="234" y="229"/>
                      <a:pt x="277" y="56"/>
                    </a:cubicBezTo>
                    <a:cubicBezTo>
                      <a:pt x="283" y="62"/>
                      <a:pt x="283" y="64"/>
                      <a:pt x="288" y="76"/>
                    </a:cubicBezTo>
                    <a:cubicBezTo>
                      <a:pt x="369" y="269"/>
                      <a:pt x="451" y="462"/>
                      <a:pt x="532" y="655"/>
                    </a:cubicBezTo>
                    <a:cubicBezTo>
                      <a:pt x="540" y="669"/>
                      <a:pt x="543" y="671"/>
                      <a:pt x="551" y="671"/>
                    </a:cubicBezTo>
                    <a:cubicBezTo>
                      <a:pt x="563" y="671"/>
                      <a:pt x="563" y="669"/>
                      <a:pt x="565" y="652"/>
                    </a:cubicBezTo>
                    <a:cubicBezTo>
                      <a:pt x="612" y="469"/>
                      <a:pt x="659" y="286"/>
                      <a:pt x="705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7" name=""/>
              <p:cNvSpPr/>
              <p:nvPr/>
            </p:nvSpPr>
            <p:spPr>
              <a:xfrm>
                <a:off x="1959480" y="1888920"/>
                <a:ext cx="298440" cy="241560"/>
              </a:xfrm>
              <a:custGeom>
                <a:avLst/>
                <a:gdLst/>
                <a:ahLst/>
                <a:rect l="0" t="0" r="r" b="b"/>
                <a:pathLst>
                  <a:path w="829" h="671">
                    <a:moveTo>
                      <a:pt x="705" y="103"/>
                    </a:moveTo>
                    <a:cubicBezTo>
                      <a:pt x="717" y="64"/>
                      <a:pt x="733" y="34"/>
                      <a:pt x="812" y="31"/>
                    </a:cubicBezTo>
                    <a:cubicBezTo>
                      <a:pt x="817" y="31"/>
                      <a:pt x="829" y="31"/>
                      <a:pt x="829" y="11"/>
                    </a:cubicBezTo>
                    <a:cubicBezTo>
                      <a:pt x="825" y="7"/>
                      <a:pt x="829" y="0"/>
                      <a:pt x="817" y="0"/>
                    </a:cubicBezTo>
                    <a:cubicBezTo>
                      <a:pt x="784" y="0"/>
                      <a:pt x="750" y="3"/>
                      <a:pt x="717" y="3"/>
                    </a:cubicBezTo>
                    <a:cubicBezTo>
                      <a:pt x="683" y="3"/>
                      <a:pt x="649" y="0"/>
                      <a:pt x="616" y="0"/>
                    </a:cubicBezTo>
                    <a:cubicBezTo>
                      <a:pt x="610" y="0"/>
                      <a:pt x="599" y="0"/>
                      <a:pt x="599" y="20"/>
                    </a:cubicBezTo>
                    <a:cubicBezTo>
                      <a:pt x="599" y="31"/>
                      <a:pt x="607" y="31"/>
                      <a:pt x="616" y="31"/>
                    </a:cubicBezTo>
                    <a:cubicBezTo>
                      <a:pt x="672" y="34"/>
                      <a:pt x="683" y="53"/>
                      <a:pt x="683" y="76"/>
                    </a:cubicBezTo>
                    <a:cubicBezTo>
                      <a:pt x="683" y="78"/>
                      <a:pt x="680" y="92"/>
                      <a:pt x="680" y="95"/>
                    </a:cubicBezTo>
                    <a:cubicBezTo>
                      <a:pt x="644" y="241"/>
                      <a:pt x="607" y="386"/>
                      <a:pt x="571" y="531"/>
                    </a:cubicBezTo>
                    <a:cubicBezTo>
                      <a:pt x="498" y="361"/>
                      <a:pt x="425" y="190"/>
                      <a:pt x="353" y="20"/>
                    </a:cubicBezTo>
                    <a:cubicBezTo>
                      <a:pt x="344" y="3"/>
                      <a:pt x="344" y="0"/>
                      <a:pt x="322" y="0"/>
                    </a:cubicBezTo>
                    <a:cubicBezTo>
                      <a:pt x="278" y="0"/>
                      <a:pt x="234" y="0"/>
                      <a:pt x="190" y="0"/>
                    </a:cubicBezTo>
                    <a:cubicBezTo>
                      <a:pt x="171" y="0"/>
                      <a:pt x="162" y="0"/>
                      <a:pt x="162" y="20"/>
                    </a:cubicBezTo>
                    <a:cubicBezTo>
                      <a:pt x="162" y="31"/>
                      <a:pt x="171" y="31"/>
                      <a:pt x="188" y="31"/>
                    </a:cubicBezTo>
                    <a:cubicBezTo>
                      <a:pt x="193" y="31"/>
                      <a:pt x="255" y="31"/>
                      <a:pt x="255" y="39"/>
                    </a:cubicBezTo>
                    <a:cubicBezTo>
                      <a:pt x="211" y="215"/>
                      <a:pt x="167" y="392"/>
                      <a:pt x="123" y="568"/>
                    </a:cubicBezTo>
                    <a:cubicBezTo>
                      <a:pt x="115" y="607"/>
                      <a:pt x="98" y="638"/>
                      <a:pt x="17" y="641"/>
                    </a:cubicBezTo>
                    <a:cubicBezTo>
                      <a:pt x="11" y="641"/>
                      <a:pt x="0" y="643"/>
                      <a:pt x="0" y="660"/>
                    </a:cubicBezTo>
                    <a:cubicBezTo>
                      <a:pt x="0" y="669"/>
                      <a:pt x="6" y="671"/>
                      <a:pt x="14" y="671"/>
                    </a:cubicBezTo>
                    <a:cubicBezTo>
                      <a:pt x="45" y="671"/>
                      <a:pt x="78" y="669"/>
                      <a:pt x="112" y="669"/>
                    </a:cubicBezTo>
                    <a:cubicBezTo>
                      <a:pt x="146" y="669"/>
                      <a:pt x="182" y="671"/>
                      <a:pt x="213" y="671"/>
                    </a:cubicBezTo>
                    <a:cubicBezTo>
                      <a:pt x="218" y="671"/>
                      <a:pt x="230" y="671"/>
                      <a:pt x="230" y="652"/>
                    </a:cubicBezTo>
                    <a:cubicBezTo>
                      <a:pt x="230" y="643"/>
                      <a:pt x="221" y="641"/>
                      <a:pt x="210" y="641"/>
                    </a:cubicBezTo>
                    <a:cubicBezTo>
                      <a:pt x="154" y="641"/>
                      <a:pt x="146" y="618"/>
                      <a:pt x="146" y="599"/>
                    </a:cubicBezTo>
                    <a:cubicBezTo>
                      <a:pt x="146" y="590"/>
                      <a:pt x="148" y="587"/>
                      <a:pt x="151" y="576"/>
                    </a:cubicBezTo>
                    <a:cubicBezTo>
                      <a:pt x="194" y="403"/>
                      <a:pt x="237" y="229"/>
                      <a:pt x="280" y="56"/>
                    </a:cubicBezTo>
                    <a:cubicBezTo>
                      <a:pt x="283" y="62"/>
                      <a:pt x="283" y="64"/>
                      <a:pt x="288" y="76"/>
                    </a:cubicBezTo>
                    <a:cubicBezTo>
                      <a:pt x="370" y="269"/>
                      <a:pt x="453" y="462"/>
                      <a:pt x="535" y="655"/>
                    </a:cubicBezTo>
                    <a:cubicBezTo>
                      <a:pt x="540" y="669"/>
                      <a:pt x="543" y="671"/>
                      <a:pt x="551" y="671"/>
                    </a:cubicBezTo>
                    <a:cubicBezTo>
                      <a:pt x="563" y="671"/>
                      <a:pt x="563" y="669"/>
                      <a:pt x="568" y="652"/>
                    </a:cubicBezTo>
                    <a:cubicBezTo>
                      <a:pt x="614" y="469"/>
                      <a:pt x="660" y="286"/>
                      <a:pt x="705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8" name=""/>
              <p:cNvSpPr/>
              <p:nvPr/>
            </p:nvSpPr>
            <p:spPr>
              <a:xfrm>
                <a:off x="2277000" y="1865880"/>
                <a:ext cx="48240" cy="353520"/>
              </a:xfrm>
              <a:custGeom>
                <a:avLst/>
                <a:gdLst/>
                <a:ahLst/>
                <a:rect l="0" t="0" r="r" b="b"/>
                <a:pathLst>
                  <a:path w="134" h="982">
                    <a:moveTo>
                      <a:pt x="134" y="0"/>
                    </a:moveTo>
                    <a:cubicBezTo>
                      <a:pt x="90" y="0"/>
                      <a:pt x="45" y="0"/>
                      <a:pt x="0" y="0"/>
                    </a:cubicBezTo>
                    <a:cubicBezTo>
                      <a:pt x="0" y="13"/>
                      <a:pt x="0" y="26"/>
                      <a:pt x="0" y="39"/>
                    </a:cubicBezTo>
                    <a:cubicBezTo>
                      <a:pt x="32" y="39"/>
                      <a:pt x="63" y="39"/>
                      <a:pt x="95" y="39"/>
                    </a:cubicBezTo>
                    <a:cubicBezTo>
                      <a:pt x="95" y="340"/>
                      <a:pt x="95" y="642"/>
                      <a:pt x="95" y="943"/>
                    </a:cubicBezTo>
                    <a:cubicBezTo>
                      <a:pt x="63" y="943"/>
                      <a:pt x="32" y="943"/>
                      <a:pt x="0" y="943"/>
                    </a:cubicBezTo>
                    <a:cubicBezTo>
                      <a:pt x="0" y="956"/>
                      <a:pt x="0" y="969"/>
                      <a:pt x="0" y="982"/>
                    </a:cubicBezTo>
                    <a:cubicBezTo>
                      <a:pt x="45" y="982"/>
                      <a:pt x="90" y="982"/>
                      <a:pt x="134" y="982"/>
                    </a:cubicBezTo>
                    <a:cubicBezTo>
                      <a:pt x="134" y="655"/>
                      <a:pt x="134" y="327"/>
                      <a:pt x="1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9" name=""/>
              <p:cNvSpPr/>
              <p:nvPr/>
            </p:nvSpPr>
            <p:spPr>
              <a:xfrm>
                <a:off x="2485440" y="1950480"/>
                <a:ext cx="314280" cy="184320"/>
              </a:xfrm>
              <a:custGeom>
                <a:avLst/>
                <a:gdLst/>
                <a:ahLst/>
                <a:rect l="0" t="0" r="r" b="b"/>
                <a:pathLst>
                  <a:path w="873" h="512">
                    <a:moveTo>
                      <a:pt x="764" y="274"/>
                    </a:moveTo>
                    <a:cubicBezTo>
                      <a:pt x="711" y="316"/>
                      <a:pt x="686" y="358"/>
                      <a:pt x="677" y="369"/>
                    </a:cubicBezTo>
                    <a:cubicBezTo>
                      <a:pt x="633" y="436"/>
                      <a:pt x="624" y="498"/>
                      <a:pt x="624" y="501"/>
                    </a:cubicBezTo>
                    <a:cubicBezTo>
                      <a:pt x="624" y="512"/>
                      <a:pt x="635" y="512"/>
                      <a:pt x="644" y="512"/>
                    </a:cubicBezTo>
                    <a:cubicBezTo>
                      <a:pt x="661" y="512"/>
                      <a:pt x="663" y="509"/>
                      <a:pt x="666" y="492"/>
                    </a:cubicBezTo>
                    <a:cubicBezTo>
                      <a:pt x="689" y="397"/>
                      <a:pt x="747" y="313"/>
                      <a:pt x="857" y="269"/>
                    </a:cubicBezTo>
                    <a:cubicBezTo>
                      <a:pt x="871" y="266"/>
                      <a:pt x="873" y="262"/>
                      <a:pt x="873" y="255"/>
                    </a:cubicBezTo>
                    <a:cubicBezTo>
                      <a:pt x="873" y="248"/>
                      <a:pt x="868" y="246"/>
                      <a:pt x="865" y="246"/>
                    </a:cubicBezTo>
                    <a:cubicBezTo>
                      <a:pt x="820" y="229"/>
                      <a:pt x="703" y="179"/>
                      <a:pt x="666" y="14"/>
                    </a:cubicBezTo>
                    <a:cubicBezTo>
                      <a:pt x="663" y="3"/>
                      <a:pt x="661" y="0"/>
                      <a:pt x="644" y="0"/>
                    </a:cubicBezTo>
                    <a:cubicBezTo>
                      <a:pt x="635" y="0"/>
                      <a:pt x="624" y="0"/>
                      <a:pt x="624" y="11"/>
                    </a:cubicBezTo>
                    <a:cubicBezTo>
                      <a:pt x="624" y="14"/>
                      <a:pt x="633" y="76"/>
                      <a:pt x="675" y="140"/>
                    </a:cubicBezTo>
                    <a:cubicBezTo>
                      <a:pt x="694" y="171"/>
                      <a:pt x="722" y="204"/>
                      <a:pt x="764" y="235"/>
                    </a:cubicBezTo>
                    <a:cubicBezTo>
                      <a:pt x="521" y="235"/>
                      <a:pt x="277" y="235"/>
                      <a:pt x="34" y="235"/>
                    </a:cubicBezTo>
                    <a:cubicBezTo>
                      <a:pt x="17" y="235"/>
                      <a:pt x="0" y="235"/>
                      <a:pt x="0" y="255"/>
                    </a:cubicBezTo>
                    <a:cubicBezTo>
                      <a:pt x="0" y="274"/>
                      <a:pt x="17" y="274"/>
                      <a:pt x="34" y="274"/>
                    </a:cubicBezTo>
                    <a:cubicBezTo>
                      <a:pt x="277" y="274"/>
                      <a:pt x="521" y="274"/>
                      <a:pt x="764" y="2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0" name=""/>
              <p:cNvSpPr/>
              <p:nvPr/>
            </p:nvSpPr>
            <p:spPr>
              <a:xfrm>
                <a:off x="2931840" y="1888920"/>
                <a:ext cx="298440" cy="241560"/>
              </a:xfrm>
              <a:custGeom>
                <a:avLst/>
                <a:gdLst/>
                <a:ahLst/>
                <a:rect l="0" t="0" r="r" b="b"/>
                <a:pathLst>
                  <a:path w="829" h="671">
                    <a:moveTo>
                      <a:pt x="705" y="103"/>
                    </a:moveTo>
                    <a:cubicBezTo>
                      <a:pt x="717" y="64"/>
                      <a:pt x="733" y="34"/>
                      <a:pt x="812" y="31"/>
                    </a:cubicBezTo>
                    <a:cubicBezTo>
                      <a:pt x="817" y="31"/>
                      <a:pt x="829" y="31"/>
                      <a:pt x="829" y="11"/>
                    </a:cubicBezTo>
                    <a:cubicBezTo>
                      <a:pt x="824" y="7"/>
                      <a:pt x="829" y="0"/>
                      <a:pt x="815" y="0"/>
                    </a:cubicBezTo>
                    <a:cubicBezTo>
                      <a:pt x="784" y="0"/>
                      <a:pt x="750" y="3"/>
                      <a:pt x="717" y="3"/>
                    </a:cubicBezTo>
                    <a:cubicBezTo>
                      <a:pt x="683" y="3"/>
                      <a:pt x="649" y="0"/>
                      <a:pt x="616" y="0"/>
                    </a:cubicBezTo>
                    <a:cubicBezTo>
                      <a:pt x="610" y="0"/>
                      <a:pt x="599" y="0"/>
                      <a:pt x="599" y="20"/>
                    </a:cubicBezTo>
                    <a:cubicBezTo>
                      <a:pt x="599" y="31"/>
                      <a:pt x="607" y="31"/>
                      <a:pt x="616" y="31"/>
                    </a:cubicBezTo>
                    <a:cubicBezTo>
                      <a:pt x="672" y="34"/>
                      <a:pt x="683" y="53"/>
                      <a:pt x="683" y="76"/>
                    </a:cubicBezTo>
                    <a:cubicBezTo>
                      <a:pt x="683" y="78"/>
                      <a:pt x="680" y="92"/>
                      <a:pt x="680" y="95"/>
                    </a:cubicBezTo>
                    <a:cubicBezTo>
                      <a:pt x="644" y="241"/>
                      <a:pt x="607" y="386"/>
                      <a:pt x="571" y="531"/>
                    </a:cubicBezTo>
                    <a:cubicBezTo>
                      <a:pt x="498" y="361"/>
                      <a:pt x="425" y="190"/>
                      <a:pt x="353" y="20"/>
                    </a:cubicBezTo>
                    <a:cubicBezTo>
                      <a:pt x="344" y="3"/>
                      <a:pt x="344" y="0"/>
                      <a:pt x="322" y="0"/>
                    </a:cubicBezTo>
                    <a:cubicBezTo>
                      <a:pt x="278" y="0"/>
                      <a:pt x="234" y="0"/>
                      <a:pt x="190" y="0"/>
                    </a:cubicBezTo>
                    <a:cubicBezTo>
                      <a:pt x="171" y="0"/>
                      <a:pt x="160" y="0"/>
                      <a:pt x="160" y="20"/>
                    </a:cubicBezTo>
                    <a:cubicBezTo>
                      <a:pt x="160" y="31"/>
                      <a:pt x="171" y="31"/>
                      <a:pt x="188" y="31"/>
                    </a:cubicBezTo>
                    <a:cubicBezTo>
                      <a:pt x="193" y="31"/>
                      <a:pt x="255" y="31"/>
                      <a:pt x="255" y="39"/>
                    </a:cubicBezTo>
                    <a:cubicBezTo>
                      <a:pt x="211" y="215"/>
                      <a:pt x="167" y="392"/>
                      <a:pt x="123" y="568"/>
                    </a:cubicBezTo>
                    <a:cubicBezTo>
                      <a:pt x="115" y="607"/>
                      <a:pt x="98" y="638"/>
                      <a:pt x="17" y="641"/>
                    </a:cubicBezTo>
                    <a:cubicBezTo>
                      <a:pt x="11" y="641"/>
                      <a:pt x="0" y="643"/>
                      <a:pt x="0" y="660"/>
                    </a:cubicBezTo>
                    <a:cubicBezTo>
                      <a:pt x="0" y="669"/>
                      <a:pt x="6" y="671"/>
                      <a:pt x="14" y="671"/>
                    </a:cubicBezTo>
                    <a:cubicBezTo>
                      <a:pt x="45" y="671"/>
                      <a:pt x="78" y="669"/>
                      <a:pt x="112" y="669"/>
                    </a:cubicBezTo>
                    <a:cubicBezTo>
                      <a:pt x="146" y="669"/>
                      <a:pt x="179" y="671"/>
                      <a:pt x="213" y="671"/>
                    </a:cubicBezTo>
                    <a:cubicBezTo>
                      <a:pt x="218" y="671"/>
                      <a:pt x="230" y="671"/>
                      <a:pt x="230" y="652"/>
                    </a:cubicBezTo>
                    <a:cubicBezTo>
                      <a:pt x="230" y="643"/>
                      <a:pt x="221" y="641"/>
                      <a:pt x="210" y="641"/>
                    </a:cubicBezTo>
                    <a:cubicBezTo>
                      <a:pt x="154" y="641"/>
                      <a:pt x="146" y="618"/>
                      <a:pt x="146" y="599"/>
                    </a:cubicBezTo>
                    <a:cubicBezTo>
                      <a:pt x="146" y="590"/>
                      <a:pt x="146" y="587"/>
                      <a:pt x="151" y="576"/>
                    </a:cubicBezTo>
                    <a:cubicBezTo>
                      <a:pt x="194" y="403"/>
                      <a:pt x="237" y="229"/>
                      <a:pt x="280" y="56"/>
                    </a:cubicBezTo>
                    <a:cubicBezTo>
                      <a:pt x="283" y="62"/>
                      <a:pt x="283" y="64"/>
                      <a:pt x="288" y="76"/>
                    </a:cubicBezTo>
                    <a:cubicBezTo>
                      <a:pt x="370" y="269"/>
                      <a:pt x="453" y="462"/>
                      <a:pt x="535" y="655"/>
                    </a:cubicBezTo>
                    <a:cubicBezTo>
                      <a:pt x="540" y="669"/>
                      <a:pt x="543" y="671"/>
                      <a:pt x="551" y="671"/>
                    </a:cubicBezTo>
                    <a:cubicBezTo>
                      <a:pt x="563" y="671"/>
                      <a:pt x="563" y="669"/>
                      <a:pt x="568" y="652"/>
                    </a:cubicBezTo>
                    <a:cubicBezTo>
                      <a:pt x="614" y="469"/>
                      <a:pt x="660" y="286"/>
                      <a:pt x="705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1" name=""/>
              <p:cNvSpPr/>
              <p:nvPr/>
            </p:nvSpPr>
            <p:spPr>
              <a:xfrm>
                <a:off x="3340080" y="1924200"/>
                <a:ext cx="234720" cy="235800"/>
              </a:xfrm>
              <a:custGeom>
                <a:avLst/>
                <a:gdLst/>
                <a:ahLst/>
                <a:rect l="0" t="0" r="r" b="b"/>
                <a:pathLst>
                  <a:path w="652" h="655">
                    <a:moveTo>
                      <a:pt x="347" y="347"/>
                    </a:moveTo>
                    <a:cubicBezTo>
                      <a:pt x="439" y="347"/>
                      <a:pt x="530" y="347"/>
                      <a:pt x="621" y="347"/>
                    </a:cubicBezTo>
                    <a:cubicBezTo>
                      <a:pt x="635" y="347"/>
                      <a:pt x="652" y="347"/>
                      <a:pt x="652" y="327"/>
                    </a:cubicBezTo>
                    <a:cubicBezTo>
                      <a:pt x="652" y="308"/>
                      <a:pt x="635" y="308"/>
                      <a:pt x="621" y="308"/>
                    </a:cubicBezTo>
                    <a:cubicBezTo>
                      <a:pt x="530" y="308"/>
                      <a:pt x="439" y="308"/>
                      <a:pt x="347" y="308"/>
                    </a:cubicBezTo>
                    <a:cubicBezTo>
                      <a:pt x="347" y="216"/>
                      <a:pt x="347" y="125"/>
                      <a:pt x="347" y="34"/>
                    </a:cubicBezTo>
                    <a:cubicBezTo>
                      <a:pt x="347" y="20"/>
                      <a:pt x="347" y="0"/>
                      <a:pt x="328" y="0"/>
                    </a:cubicBezTo>
                    <a:cubicBezTo>
                      <a:pt x="308" y="0"/>
                      <a:pt x="308" y="20"/>
                      <a:pt x="308" y="34"/>
                    </a:cubicBezTo>
                    <a:cubicBezTo>
                      <a:pt x="308" y="125"/>
                      <a:pt x="308" y="216"/>
                      <a:pt x="308" y="308"/>
                    </a:cubicBezTo>
                    <a:cubicBezTo>
                      <a:pt x="216" y="308"/>
                      <a:pt x="123" y="308"/>
                      <a:pt x="31" y="308"/>
                    </a:cubicBezTo>
                    <a:cubicBezTo>
                      <a:pt x="17" y="308"/>
                      <a:pt x="0" y="308"/>
                      <a:pt x="0" y="327"/>
                    </a:cubicBezTo>
                    <a:cubicBezTo>
                      <a:pt x="0" y="347"/>
                      <a:pt x="17" y="347"/>
                      <a:pt x="31" y="347"/>
                    </a:cubicBezTo>
                    <a:cubicBezTo>
                      <a:pt x="123" y="347"/>
                      <a:pt x="216" y="347"/>
                      <a:pt x="308" y="347"/>
                    </a:cubicBezTo>
                    <a:cubicBezTo>
                      <a:pt x="308" y="439"/>
                      <a:pt x="308" y="531"/>
                      <a:pt x="308" y="624"/>
                    </a:cubicBezTo>
                    <a:cubicBezTo>
                      <a:pt x="308" y="638"/>
                      <a:pt x="308" y="655"/>
                      <a:pt x="328" y="655"/>
                    </a:cubicBezTo>
                    <a:cubicBezTo>
                      <a:pt x="347" y="655"/>
                      <a:pt x="347" y="638"/>
                      <a:pt x="347" y="624"/>
                    </a:cubicBezTo>
                    <a:cubicBezTo>
                      <a:pt x="347" y="531"/>
                      <a:pt x="347" y="439"/>
                      <a:pt x="347" y="3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" name=""/>
              <p:cNvSpPr/>
              <p:nvPr/>
            </p:nvSpPr>
            <p:spPr>
              <a:xfrm>
                <a:off x="3687840" y="1888920"/>
                <a:ext cx="298440" cy="241560"/>
              </a:xfrm>
              <a:custGeom>
                <a:avLst/>
                <a:gdLst/>
                <a:ahLst/>
                <a:rect l="0" t="0" r="r" b="b"/>
                <a:pathLst>
                  <a:path w="829" h="671">
                    <a:moveTo>
                      <a:pt x="705" y="103"/>
                    </a:moveTo>
                    <a:cubicBezTo>
                      <a:pt x="717" y="64"/>
                      <a:pt x="733" y="34"/>
                      <a:pt x="812" y="31"/>
                    </a:cubicBezTo>
                    <a:cubicBezTo>
                      <a:pt x="817" y="31"/>
                      <a:pt x="829" y="31"/>
                      <a:pt x="829" y="11"/>
                    </a:cubicBezTo>
                    <a:cubicBezTo>
                      <a:pt x="825" y="7"/>
                      <a:pt x="829" y="0"/>
                      <a:pt x="817" y="0"/>
                    </a:cubicBezTo>
                    <a:cubicBezTo>
                      <a:pt x="784" y="0"/>
                      <a:pt x="750" y="3"/>
                      <a:pt x="717" y="3"/>
                    </a:cubicBezTo>
                    <a:cubicBezTo>
                      <a:pt x="683" y="3"/>
                      <a:pt x="649" y="0"/>
                      <a:pt x="616" y="0"/>
                    </a:cubicBezTo>
                    <a:cubicBezTo>
                      <a:pt x="610" y="0"/>
                      <a:pt x="599" y="0"/>
                      <a:pt x="599" y="20"/>
                    </a:cubicBezTo>
                    <a:cubicBezTo>
                      <a:pt x="599" y="31"/>
                      <a:pt x="607" y="31"/>
                      <a:pt x="616" y="31"/>
                    </a:cubicBezTo>
                    <a:cubicBezTo>
                      <a:pt x="672" y="34"/>
                      <a:pt x="683" y="53"/>
                      <a:pt x="683" y="76"/>
                    </a:cubicBezTo>
                    <a:cubicBezTo>
                      <a:pt x="683" y="78"/>
                      <a:pt x="680" y="92"/>
                      <a:pt x="680" y="95"/>
                    </a:cubicBezTo>
                    <a:cubicBezTo>
                      <a:pt x="644" y="241"/>
                      <a:pt x="607" y="386"/>
                      <a:pt x="571" y="531"/>
                    </a:cubicBezTo>
                    <a:cubicBezTo>
                      <a:pt x="498" y="361"/>
                      <a:pt x="425" y="190"/>
                      <a:pt x="353" y="20"/>
                    </a:cubicBezTo>
                    <a:cubicBezTo>
                      <a:pt x="344" y="3"/>
                      <a:pt x="344" y="0"/>
                      <a:pt x="322" y="0"/>
                    </a:cubicBezTo>
                    <a:cubicBezTo>
                      <a:pt x="278" y="0"/>
                      <a:pt x="234" y="0"/>
                      <a:pt x="190" y="0"/>
                    </a:cubicBezTo>
                    <a:cubicBezTo>
                      <a:pt x="171" y="0"/>
                      <a:pt x="160" y="0"/>
                      <a:pt x="160" y="20"/>
                    </a:cubicBezTo>
                    <a:cubicBezTo>
                      <a:pt x="160" y="31"/>
                      <a:pt x="171" y="31"/>
                      <a:pt x="188" y="31"/>
                    </a:cubicBezTo>
                    <a:cubicBezTo>
                      <a:pt x="193" y="31"/>
                      <a:pt x="255" y="31"/>
                      <a:pt x="255" y="39"/>
                    </a:cubicBezTo>
                    <a:cubicBezTo>
                      <a:pt x="211" y="215"/>
                      <a:pt x="167" y="392"/>
                      <a:pt x="123" y="568"/>
                    </a:cubicBezTo>
                    <a:cubicBezTo>
                      <a:pt x="115" y="607"/>
                      <a:pt x="98" y="638"/>
                      <a:pt x="17" y="641"/>
                    </a:cubicBezTo>
                    <a:cubicBezTo>
                      <a:pt x="11" y="641"/>
                      <a:pt x="0" y="643"/>
                      <a:pt x="0" y="660"/>
                    </a:cubicBezTo>
                    <a:cubicBezTo>
                      <a:pt x="0" y="669"/>
                      <a:pt x="6" y="671"/>
                      <a:pt x="14" y="671"/>
                    </a:cubicBezTo>
                    <a:cubicBezTo>
                      <a:pt x="45" y="671"/>
                      <a:pt x="78" y="669"/>
                      <a:pt x="112" y="669"/>
                    </a:cubicBezTo>
                    <a:cubicBezTo>
                      <a:pt x="146" y="669"/>
                      <a:pt x="182" y="671"/>
                      <a:pt x="213" y="671"/>
                    </a:cubicBezTo>
                    <a:cubicBezTo>
                      <a:pt x="218" y="671"/>
                      <a:pt x="230" y="671"/>
                      <a:pt x="230" y="652"/>
                    </a:cubicBezTo>
                    <a:cubicBezTo>
                      <a:pt x="230" y="643"/>
                      <a:pt x="221" y="641"/>
                      <a:pt x="210" y="641"/>
                    </a:cubicBezTo>
                    <a:cubicBezTo>
                      <a:pt x="154" y="641"/>
                      <a:pt x="146" y="618"/>
                      <a:pt x="146" y="599"/>
                    </a:cubicBezTo>
                    <a:cubicBezTo>
                      <a:pt x="146" y="590"/>
                      <a:pt x="148" y="587"/>
                      <a:pt x="151" y="576"/>
                    </a:cubicBezTo>
                    <a:cubicBezTo>
                      <a:pt x="194" y="403"/>
                      <a:pt x="237" y="229"/>
                      <a:pt x="280" y="56"/>
                    </a:cubicBezTo>
                    <a:cubicBezTo>
                      <a:pt x="283" y="62"/>
                      <a:pt x="283" y="64"/>
                      <a:pt x="288" y="76"/>
                    </a:cubicBezTo>
                    <a:cubicBezTo>
                      <a:pt x="370" y="269"/>
                      <a:pt x="453" y="462"/>
                      <a:pt x="535" y="655"/>
                    </a:cubicBezTo>
                    <a:cubicBezTo>
                      <a:pt x="540" y="669"/>
                      <a:pt x="543" y="671"/>
                      <a:pt x="551" y="671"/>
                    </a:cubicBezTo>
                    <a:cubicBezTo>
                      <a:pt x="563" y="671"/>
                      <a:pt x="563" y="669"/>
                      <a:pt x="568" y="652"/>
                    </a:cubicBezTo>
                    <a:cubicBezTo>
                      <a:pt x="614" y="469"/>
                      <a:pt x="660" y="286"/>
                      <a:pt x="705" y="1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" name=""/>
              <p:cNvSpPr/>
              <p:nvPr/>
            </p:nvSpPr>
            <p:spPr>
              <a:xfrm>
                <a:off x="4095720" y="1924200"/>
                <a:ext cx="235800" cy="235800"/>
              </a:xfrm>
              <a:custGeom>
                <a:avLst/>
                <a:gdLst/>
                <a:ahLst/>
                <a:rect l="0" t="0" r="r" b="b"/>
                <a:pathLst>
                  <a:path w="655" h="655">
                    <a:moveTo>
                      <a:pt x="347" y="347"/>
                    </a:moveTo>
                    <a:cubicBezTo>
                      <a:pt x="439" y="347"/>
                      <a:pt x="530" y="347"/>
                      <a:pt x="621" y="347"/>
                    </a:cubicBezTo>
                    <a:cubicBezTo>
                      <a:pt x="635" y="347"/>
                      <a:pt x="655" y="347"/>
                      <a:pt x="655" y="327"/>
                    </a:cubicBezTo>
                    <a:cubicBezTo>
                      <a:pt x="655" y="308"/>
                      <a:pt x="635" y="308"/>
                      <a:pt x="621" y="308"/>
                    </a:cubicBezTo>
                    <a:cubicBezTo>
                      <a:pt x="530" y="308"/>
                      <a:pt x="439" y="308"/>
                      <a:pt x="347" y="308"/>
                    </a:cubicBezTo>
                    <a:cubicBezTo>
                      <a:pt x="347" y="216"/>
                      <a:pt x="347" y="125"/>
                      <a:pt x="347" y="34"/>
                    </a:cubicBezTo>
                    <a:cubicBezTo>
                      <a:pt x="347" y="20"/>
                      <a:pt x="347" y="0"/>
                      <a:pt x="328" y="0"/>
                    </a:cubicBezTo>
                    <a:cubicBezTo>
                      <a:pt x="308" y="0"/>
                      <a:pt x="308" y="20"/>
                      <a:pt x="308" y="34"/>
                    </a:cubicBezTo>
                    <a:cubicBezTo>
                      <a:pt x="308" y="125"/>
                      <a:pt x="308" y="216"/>
                      <a:pt x="308" y="308"/>
                    </a:cubicBezTo>
                    <a:cubicBezTo>
                      <a:pt x="216" y="308"/>
                      <a:pt x="125" y="308"/>
                      <a:pt x="34" y="308"/>
                    </a:cubicBezTo>
                    <a:cubicBezTo>
                      <a:pt x="20" y="308"/>
                      <a:pt x="0" y="308"/>
                      <a:pt x="0" y="327"/>
                    </a:cubicBezTo>
                    <a:cubicBezTo>
                      <a:pt x="0" y="347"/>
                      <a:pt x="20" y="347"/>
                      <a:pt x="34" y="347"/>
                    </a:cubicBezTo>
                    <a:cubicBezTo>
                      <a:pt x="125" y="347"/>
                      <a:pt x="216" y="347"/>
                      <a:pt x="308" y="347"/>
                    </a:cubicBezTo>
                    <a:cubicBezTo>
                      <a:pt x="308" y="439"/>
                      <a:pt x="308" y="531"/>
                      <a:pt x="308" y="624"/>
                    </a:cubicBezTo>
                    <a:cubicBezTo>
                      <a:pt x="308" y="638"/>
                      <a:pt x="308" y="655"/>
                      <a:pt x="328" y="655"/>
                    </a:cubicBezTo>
                    <a:cubicBezTo>
                      <a:pt x="347" y="655"/>
                      <a:pt x="347" y="638"/>
                      <a:pt x="347" y="624"/>
                    </a:cubicBezTo>
                    <a:cubicBezTo>
                      <a:pt x="347" y="531"/>
                      <a:pt x="347" y="439"/>
                      <a:pt x="347" y="3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" name=""/>
              <p:cNvSpPr/>
              <p:nvPr/>
            </p:nvSpPr>
            <p:spPr>
              <a:xfrm>
                <a:off x="4448520" y="1974600"/>
                <a:ext cx="167400" cy="156240"/>
              </a:xfrm>
              <a:custGeom>
                <a:avLst/>
                <a:gdLst/>
                <a:ahLst/>
                <a:rect l="0" t="0" r="r" b="b"/>
                <a:pathLst>
                  <a:path w="465" h="434">
                    <a:moveTo>
                      <a:pt x="168" y="11"/>
                    </a:moveTo>
                    <a:cubicBezTo>
                      <a:pt x="168" y="8"/>
                      <a:pt x="168" y="0"/>
                      <a:pt x="157" y="0"/>
                    </a:cubicBezTo>
                    <a:cubicBezTo>
                      <a:pt x="134" y="0"/>
                      <a:pt x="62" y="8"/>
                      <a:pt x="36" y="8"/>
                    </a:cubicBezTo>
                    <a:cubicBezTo>
                      <a:pt x="28" y="11"/>
                      <a:pt x="17" y="11"/>
                      <a:pt x="17" y="31"/>
                    </a:cubicBezTo>
                    <a:cubicBezTo>
                      <a:pt x="17" y="42"/>
                      <a:pt x="25" y="42"/>
                      <a:pt x="42" y="42"/>
                    </a:cubicBezTo>
                    <a:cubicBezTo>
                      <a:pt x="90" y="42"/>
                      <a:pt x="90" y="48"/>
                      <a:pt x="90" y="59"/>
                    </a:cubicBezTo>
                    <a:cubicBezTo>
                      <a:pt x="90" y="64"/>
                      <a:pt x="78" y="112"/>
                      <a:pt x="73" y="137"/>
                    </a:cubicBezTo>
                    <a:cubicBezTo>
                      <a:pt x="52" y="217"/>
                      <a:pt x="32" y="297"/>
                      <a:pt x="11" y="378"/>
                    </a:cubicBezTo>
                    <a:cubicBezTo>
                      <a:pt x="8" y="392"/>
                      <a:pt x="0" y="420"/>
                      <a:pt x="0" y="422"/>
                    </a:cubicBezTo>
                    <a:cubicBezTo>
                      <a:pt x="0" y="434"/>
                      <a:pt x="11" y="434"/>
                      <a:pt x="17" y="434"/>
                    </a:cubicBezTo>
                    <a:cubicBezTo>
                      <a:pt x="21" y="434"/>
                      <a:pt x="26" y="434"/>
                      <a:pt x="31" y="434"/>
                    </a:cubicBezTo>
                    <a:cubicBezTo>
                      <a:pt x="98" y="422"/>
                      <a:pt x="207" y="383"/>
                      <a:pt x="308" y="291"/>
                    </a:cubicBezTo>
                    <a:cubicBezTo>
                      <a:pt x="437" y="168"/>
                      <a:pt x="465" y="36"/>
                      <a:pt x="465" y="25"/>
                    </a:cubicBezTo>
                    <a:cubicBezTo>
                      <a:pt x="465" y="8"/>
                      <a:pt x="453" y="0"/>
                      <a:pt x="437" y="0"/>
                    </a:cubicBezTo>
                    <a:cubicBezTo>
                      <a:pt x="428" y="0"/>
                      <a:pt x="406" y="3"/>
                      <a:pt x="397" y="34"/>
                    </a:cubicBezTo>
                    <a:cubicBezTo>
                      <a:pt x="333" y="255"/>
                      <a:pt x="185" y="366"/>
                      <a:pt x="73" y="403"/>
                    </a:cubicBezTo>
                    <a:cubicBezTo>
                      <a:pt x="105" y="272"/>
                      <a:pt x="136" y="142"/>
                      <a:pt x="168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" name=""/>
              <p:cNvSpPr/>
              <p:nvPr/>
            </p:nvSpPr>
            <p:spPr>
              <a:xfrm>
                <a:off x="4725720" y="1924200"/>
                <a:ext cx="235800" cy="235800"/>
              </a:xfrm>
              <a:custGeom>
                <a:avLst/>
                <a:gdLst/>
                <a:ahLst/>
                <a:rect l="0" t="0" r="r" b="b"/>
                <a:pathLst>
                  <a:path w="655" h="655">
                    <a:moveTo>
                      <a:pt x="347" y="347"/>
                    </a:moveTo>
                    <a:cubicBezTo>
                      <a:pt x="439" y="347"/>
                      <a:pt x="530" y="347"/>
                      <a:pt x="621" y="347"/>
                    </a:cubicBezTo>
                    <a:cubicBezTo>
                      <a:pt x="635" y="347"/>
                      <a:pt x="655" y="347"/>
                      <a:pt x="655" y="327"/>
                    </a:cubicBezTo>
                    <a:cubicBezTo>
                      <a:pt x="655" y="308"/>
                      <a:pt x="635" y="308"/>
                      <a:pt x="621" y="308"/>
                    </a:cubicBezTo>
                    <a:cubicBezTo>
                      <a:pt x="530" y="308"/>
                      <a:pt x="439" y="308"/>
                      <a:pt x="347" y="308"/>
                    </a:cubicBezTo>
                    <a:cubicBezTo>
                      <a:pt x="347" y="216"/>
                      <a:pt x="347" y="125"/>
                      <a:pt x="347" y="34"/>
                    </a:cubicBezTo>
                    <a:cubicBezTo>
                      <a:pt x="347" y="20"/>
                      <a:pt x="347" y="0"/>
                      <a:pt x="328" y="0"/>
                    </a:cubicBezTo>
                    <a:cubicBezTo>
                      <a:pt x="308" y="0"/>
                      <a:pt x="308" y="20"/>
                      <a:pt x="308" y="34"/>
                    </a:cubicBezTo>
                    <a:cubicBezTo>
                      <a:pt x="308" y="125"/>
                      <a:pt x="308" y="216"/>
                      <a:pt x="308" y="308"/>
                    </a:cubicBezTo>
                    <a:cubicBezTo>
                      <a:pt x="216" y="308"/>
                      <a:pt x="125" y="308"/>
                      <a:pt x="34" y="308"/>
                    </a:cubicBezTo>
                    <a:cubicBezTo>
                      <a:pt x="20" y="308"/>
                      <a:pt x="0" y="308"/>
                      <a:pt x="0" y="327"/>
                    </a:cubicBezTo>
                    <a:cubicBezTo>
                      <a:pt x="0" y="347"/>
                      <a:pt x="20" y="347"/>
                      <a:pt x="34" y="347"/>
                    </a:cubicBezTo>
                    <a:cubicBezTo>
                      <a:pt x="125" y="347"/>
                      <a:pt x="216" y="347"/>
                      <a:pt x="308" y="347"/>
                    </a:cubicBezTo>
                    <a:cubicBezTo>
                      <a:pt x="308" y="439"/>
                      <a:pt x="308" y="531"/>
                      <a:pt x="308" y="624"/>
                    </a:cubicBezTo>
                    <a:cubicBezTo>
                      <a:pt x="308" y="638"/>
                      <a:pt x="308" y="655"/>
                      <a:pt x="328" y="655"/>
                    </a:cubicBezTo>
                    <a:cubicBezTo>
                      <a:pt x="347" y="655"/>
                      <a:pt x="347" y="638"/>
                      <a:pt x="347" y="624"/>
                    </a:cubicBezTo>
                    <a:cubicBezTo>
                      <a:pt x="347" y="531"/>
                      <a:pt x="347" y="439"/>
                      <a:pt x="347" y="3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" name=""/>
              <p:cNvSpPr/>
              <p:nvPr/>
            </p:nvSpPr>
            <p:spPr>
              <a:xfrm>
                <a:off x="5060160" y="1922400"/>
                <a:ext cx="197640" cy="14040"/>
              </a:xfrm>
              <a:custGeom>
                <a:avLst/>
                <a:gdLst/>
                <a:ahLst/>
                <a:rect l="0" t="0" r="r" b="b"/>
                <a:pathLst>
                  <a:path w="549" h="39">
                    <a:moveTo>
                      <a:pt x="0" y="0"/>
                    </a:moveTo>
                    <a:cubicBezTo>
                      <a:pt x="183" y="0"/>
                      <a:pt x="366" y="0"/>
                      <a:pt x="549" y="0"/>
                    </a:cubicBezTo>
                    <a:cubicBezTo>
                      <a:pt x="549" y="13"/>
                      <a:pt x="549" y="26"/>
                      <a:pt x="549" y="39"/>
                    </a:cubicBezTo>
                    <a:cubicBezTo>
                      <a:pt x="366" y="39"/>
                      <a:pt x="183" y="39"/>
                      <a:pt x="0" y="39"/>
                    </a:cubicBezTo>
                    <a:cubicBezTo>
                      <a:pt x="0" y="26"/>
                      <a:pt x="0" y="13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0960" bIns="-30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" name=""/>
              <p:cNvSpPr/>
              <p:nvPr/>
            </p:nvSpPr>
            <p:spPr>
              <a:xfrm>
                <a:off x="5079600" y="1974600"/>
                <a:ext cx="166320" cy="156240"/>
              </a:xfrm>
              <a:custGeom>
                <a:avLst/>
                <a:gdLst/>
                <a:ahLst/>
                <a:rect l="0" t="0" r="r" b="b"/>
                <a:pathLst>
                  <a:path w="462" h="434">
                    <a:moveTo>
                      <a:pt x="168" y="11"/>
                    </a:moveTo>
                    <a:cubicBezTo>
                      <a:pt x="168" y="8"/>
                      <a:pt x="168" y="0"/>
                      <a:pt x="154" y="0"/>
                    </a:cubicBezTo>
                    <a:cubicBezTo>
                      <a:pt x="132" y="0"/>
                      <a:pt x="59" y="8"/>
                      <a:pt x="34" y="8"/>
                    </a:cubicBezTo>
                    <a:cubicBezTo>
                      <a:pt x="28" y="11"/>
                      <a:pt x="17" y="11"/>
                      <a:pt x="17" y="31"/>
                    </a:cubicBezTo>
                    <a:cubicBezTo>
                      <a:pt x="17" y="42"/>
                      <a:pt x="25" y="42"/>
                      <a:pt x="39" y="42"/>
                    </a:cubicBezTo>
                    <a:cubicBezTo>
                      <a:pt x="87" y="42"/>
                      <a:pt x="90" y="48"/>
                      <a:pt x="90" y="59"/>
                    </a:cubicBezTo>
                    <a:cubicBezTo>
                      <a:pt x="90" y="64"/>
                      <a:pt x="76" y="112"/>
                      <a:pt x="70" y="137"/>
                    </a:cubicBezTo>
                    <a:cubicBezTo>
                      <a:pt x="50" y="217"/>
                      <a:pt x="31" y="297"/>
                      <a:pt x="11" y="378"/>
                    </a:cubicBezTo>
                    <a:cubicBezTo>
                      <a:pt x="6" y="392"/>
                      <a:pt x="0" y="420"/>
                      <a:pt x="0" y="422"/>
                    </a:cubicBezTo>
                    <a:cubicBezTo>
                      <a:pt x="0" y="434"/>
                      <a:pt x="8" y="434"/>
                      <a:pt x="14" y="434"/>
                    </a:cubicBezTo>
                    <a:cubicBezTo>
                      <a:pt x="19" y="434"/>
                      <a:pt x="23" y="434"/>
                      <a:pt x="28" y="434"/>
                    </a:cubicBezTo>
                    <a:cubicBezTo>
                      <a:pt x="98" y="422"/>
                      <a:pt x="204" y="383"/>
                      <a:pt x="305" y="291"/>
                    </a:cubicBezTo>
                    <a:cubicBezTo>
                      <a:pt x="437" y="168"/>
                      <a:pt x="462" y="36"/>
                      <a:pt x="462" y="25"/>
                    </a:cubicBezTo>
                    <a:cubicBezTo>
                      <a:pt x="462" y="8"/>
                      <a:pt x="451" y="0"/>
                      <a:pt x="434" y="0"/>
                    </a:cubicBezTo>
                    <a:cubicBezTo>
                      <a:pt x="425" y="0"/>
                      <a:pt x="403" y="3"/>
                      <a:pt x="395" y="34"/>
                    </a:cubicBezTo>
                    <a:cubicBezTo>
                      <a:pt x="333" y="255"/>
                      <a:pt x="182" y="366"/>
                      <a:pt x="70" y="403"/>
                    </a:cubicBezTo>
                    <a:cubicBezTo>
                      <a:pt x="103" y="272"/>
                      <a:pt x="135" y="142"/>
                      <a:pt x="168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grpSp>
        <p:nvGrpSpPr>
          <p:cNvPr id="128" name=""/>
          <p:cNvGrpSpPr/>
          <p:nvPr/>
        </p:nvGrpSpPr>
        <p:grpSpPr>
          <a:xfrm>
            <a:off x="4967280" y="4572000"/>
            <a:ext cx="2953440" cy="374760"/>
            <a:chOff x="4967280" y="4572000"/>
            <a:chExt cx="2953440" cy="374760"/>
          </a:xfrm>
        </p:grpSpPr>
        <p:grpSp>
          <p:nvGrpSpPr>
            <p:cNvPr id="129" name=""/>
            <p:cNvGrpSpPr/>
            <p:nvPr/>
          </p:nvGrpSpPr>
          <p:grpSpPr>
            <a:xfrm>
              <a:off x="4967280" y="4572000"/>
              <a:ext cx="2953440" cy="374760"/>
              <a:chOff x="4967280" y="4572000"/>
              <a:chExt cx="2953440" cy="374760"/>
            </a:xfrm>
          </p:grpSpPr>
          <p:sp>
            <p:nvSpPr>
              <p:cNvPr id="130" name=""/>
              <p:cNvSpPr/>
              <p:nvPr/>
            </p:nvSpPr>
            <p:spPr>
              <a:xfrm>
                <a:off x="4987080" y="4591800"/>
                <a:ext cx="2913120" cy="334800"/>
              </a:xfrm>
              <a:custGeom>
                <a:avLst/>
                <a:gdLst/>
                <a:ahLst/>
                <a:rect l="0" t="0" r="r" b="b"/>
                <a:pathLst>
                  <a:path w="8092" h="930">
                    <a:moveTo>
                      <a:pt x="0" y="0"/>
                    </a:moveTo>
                    <a:cubicBezTo>
                      <a:pt x="2697" y="0"/>
                      <a:pt x="5395" y="0"/>
                      <a:pt x="8092" y="0"/>
                    </a:cubicBezTo>
                    <a:cubicBezTo>
                      <a:pt x="8092" y="310"/>
                      <a:pt x="8092" y="619"/>
                      <a:pt x="8092" y="930"/>
                    </a:cubicBezTo>
                    <a:cubicBezTo>
                      <a:pt x="5395" y="930"/>
                      <a:pt x="2697" y="930"/>
                      <a:pt x="0" y="930"/>
                    </a:cubicBezTo>
                    <a:cubicBezTo>
                      <a:pt x="0" y="619"/>
                      <a:pt x="0" y="31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1" name=""/>
              <p:cNvSpPr/>
              <p:nvPr/>
            </p:nvSpPr>
            <p:spPr>
              <a:xfrm>
                <a:off x="4967280" y="4597560"/>
                <a:ext cx="165240" cy="268920"/>
              </a:xfrm>
              <a:custGeom>
                <a:avLst/>
                <a:gdLst/>
                <a:ahLst/>
                <a:rect l="0" t="0" r="r" b="b"/>
                <a:pathLst>
                  <a:path w="459" h="747">
                    <a:moveTo>
                      <a:pt x="459" y="378"/>
                    </a:moveTo>
                    <a:cubicBezTo>
                      <a:pt x="459" y="291"/>
                      <a:pt x="454" y="201"/>
                      <a:pt x="416" y="124"/>
                    </a:cubicBezTo>
                    <a:cubicBezTo>
                      <a:pt x="366" y="19"/>
                      <a:pt x="276" y="0"/>
                      <a:pt x="230" y="0"/>
                    </a:cubicBezTo>
                    <a:cubicBezTo>
                      <a:pt x="164" y="0"/>
                      <a:pt x="87" y="28"/>
                      <a:pt x="40" y="130"/>
                    </a:cubicBezTo>
                    <a:cubicBezTo>
                      <a:pt x="7" y="204"/>
                      <a:pt x="0" y="291"/>
                      <a:pt x="0" y="378"/>
                    </a:cubicBezTo>
                    <a:cubicBezTo>
                      <a:pt x="0" y="458"/>
                      <a:pt x="7" y="555"/>
                      <a:pt x="50" y="638"/>
                    </a:cubicBezTo>
                    <a:cubicBezTo>
                      <a:pt x="97" y="725"/>
                      <a:pt x="178" y="747"/>
                      <a:pt x="230" y="747"/>
                    </a:cubicBezTo>
                    <a:cubicBezTo>
                      <a:pt x="289" y="747"/>
                      <a:pt x="373" y="725"/>
                      <a:pt x="420" y="623"/>
                    </a:cubicBezTo>
                    <a:cubicBezTo>
                      <a:pt x="454" y="548"/>
                      <a:pt x="459" y="462"/>
                      <a:pt x="459" y="378"/>
                    </a:cubicBezTo>
                    <a:moveTo>
                      <a:pt x="230" y="725"/>
                    </a:moveTo>
                    <a:cubicBezTo>
                      <a:pt x="186" y="725"/>
                      <a:pt x="124" y="697"/>
                      <a:pt x="102" y="592"/>
                    </a:cubicBezTo>
                    <a:cubicBezTo>
                      <a:pt x="90" y="527"/>
                      <a:pt x="90" y="427"/>
                      <a:pt x="90" y="363"/>
                    </a:cubicBezTo>
                    <a:cubicBezTo>
                      <a:pt x="90" y="294"/>
                      <a:pt x="90" y="223"/>
                      <a:pt x="100" y="164"/>
                    </a:cubicBezTo>
                    <a:cubicBezTo>
                      <a:pt x="121" y="34"/>
                      <a:pt x="202" y="24"/>
                      <a:pt x="230" y="24"/>
                    </a:cubicBezTo>
                    <a:cubicBezTo>
                      <a:pt x="267" y="24"/>
                      <a:pt x="339" y="43"/>
                      <a:pt x="357" y="152"/>
                    </a:cubicBezTo>
                    <a:cubicBezTo>
                      <a:pt x="370" y="214"/>
                      <a:pt x="370" y="294"/>
                      <a:pt x="370" y="363"/>
                    </a:cubicBezTo>
                    <a:cubicBezTo>
                      <a:pt x="370" y="446"/>
                      <a:pt x="370" y="517"/>
                      <a:pt x="357" y="589"/>
                    </a:cubicBezTo>
                    <a:cubicBezTo>
                      <a:pt x="342" y="691"/>
                      <a:pt x="280" y="725"/>
                      <a:pt x="230" y="7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2" name=""/>
              <p:cNvSpPr/>
              <p:nvPr/>
            </p:nvSpPr>
            <p:spPr>
              <a:xfrm>
                <a:off x="5181840" y="4817160"/>
                <a:ext cx="42480" cy="41040"/>
              </a:xfrm>
              <a:custGeom>
                <a:avLst/>
                <a:gdLst/>
                <a:ahLst/>
                <a:rect l="0" t="0" r="r" b="b"/>
                <a:pathLst>
                  <a:path w="118" h="114">
                    <a:moveTo>
                      <a:pt x="118" y="55"/>
                    </a:moveTo>
                    <a:cubicBezTo>
                      <a:pt x="118" y="24"/>
                      <a:pt x="90" y="0"/>
                      <a:pt x="59" y="0"/>
                    </a:cubicBezTo>
                    <a:cubicBezTo>
                      <a:pt x="28" y="0"/>
                      <a:pt x="0" y="24"/>
                      <a:pt x="0" y="55"/>
                    </a:cubicBezTo>
                    <a:cubicBezTo>
                      <a:pt x="0" y="87"/>
                      <a:pt x="28" y="114"/>
                      <a:pt x="59" y="114"/>
                    </a:cubicBezTo>
                    <a:cubicBezTo>
                      <a:pt x="90" y="114"/>
                      <a:pt x="118" y="87"/>
                      <a:pt x="118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3960" bIns="-396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3" name=""/>
              <p:cNvSpPr/>
              <p:nvPr/>
            </p:nvSpPr>
            <p:spPr>
              <a:xfrm>
                <a:off x="5276880" y="4597560"/>
                <a:ext cx="156600" cy="261000"/>
              </a:xfrm>
              <a:custGeom>
                <a:avLst/>
                <a:gdLst/>
                <a:ahLst/>
                <a:rect l="0" t="0" r="r" b="b"/>
                <a:pathLst>
                  <a:path w="435" h="725">
                    <a:moveTo>
                      <a:pt x="84" y="641"/>
                    </a:moveTo>
                    <a:cubicBezTo>
                      <a:pt x="123" y="604"/>
                      <a:pt x="162" y="567"/>
                      <a:pt x="202" y="529"/>
                    </a:cubicBezTo>
                    <a:cubicBezTo>
                      <a:pt x="370" y="378"/>
                      <a:pt x="435" y="320"/>
                      <a:pt x="435" y="211"/>
                    </a:cubicBezTo>
                    <a:cubicBezTo>
                      <a:pt x="435" y="87"/>
                      <a:pt x="339" y="0"/>
                      <a:pt x="205" y="0"/>
                    </a:cubicBezTo>
                    <a:cubicBezTo>
                      <a:pt x="81" y="0"/>
                      <a:pt x="0" y="102"/>
                      <a:pt x="0" y="199"/>
                    </a:cubicBezTo>
                    <a:cubicBezTo>
                      <a:pt x="0" y="257"/>
                      <a:pt x="55" y="257"/>
                      <a:pt x="59" y="257"/>
                    </a:cubicBezTo>
                    <a:cubicBezTo>
                      <a:pt x="78" y="257"/>
                      <a:pt x="115" y="245"/>
                      <a:pt x="115" y="201"/>
                    </a:cubicBezTo>
                    <a:cubicBezTo>
                      <a:pt x="115" y="173"/>
                      <a:pt x="97" y="145"/>
                      <a:pt x="59" y="145"/>
                    </a:cubicBezTo>
                    <a:cubicBezTo>
                      <a:pt x="50" y="145"/>
                      <a:pt x="47" y="145"/>
                      <a:pt x="43" y="145"/>
                    </a:cubicBezTo>
                    <a:cubicBezTo>
                      <a:pt x="69" y="74"/>
                      <a:pt x="128" y="34"/>
                      <a:pt x="190" y="34"/>
                    </a:cubicBezTo>
                    <a:cubicBezTo>
                      <a:pt x="289" y="34"/>
                      <a:pt x="335" y="124"/>
                      <a:pt x="335" y="211"/>
                    </a:cubicBezTo>
                    <a:cubicBezTo>
                      <a:pt x="335" y="297"/>
                      <a:pt x="283" y="384"/>
                      <a:pt x="224" y="453"/>
                    </a:cubicBezTo>
                    <a:cubicBezTo>
                      <a:pt x="153" y="529"/>
                      <a:pt x="83" y="607"/>
                      <a:pt x="12" y="685"/>
                    </a:cubicBezTo>
                    <a:cubicBezTo>
                      <a:pt x="0" y="697"/>
                      <a:pt x="0" y="697"/>
                      <a:pt x="0" y="725"/>
                    </a:cubicBezTo>
                    <a:cubicBezTo>
                      <a:pt x="135" y="725"/>
                      <a:pt x="271" y="725"/>
                      <a:pt x="407" y="725"/>
                    </a:cubicBezTo>
                    <a:cubicBezTo>
                      <a:pt x="416" y="663"/>
                      <a:pt x="425" y="599"/>
                      <a:pt x="435" y="536"/>
                    </a:cubicBezTo>
                    <a:cubicBezTo>
                      <a:pt x="426" y="536"/>
                      <a:pt x="418" y="536"/>
                      <a:pt x="410" y="536"/>
                    </a:cubicBezTo>
                    <a:cubicBezTo>
                      <a:pt x="404" y="567"/>
                      <a:pt x="394" y="617"/>
                      <a:pt x="385" y="633"/>
                    </a:cubicBezTo>
                    <a:cubicBezTo>
                      <a:pt x="376" y="641"/>
                      <a:pt x="304" y="641"/>
                      <a:pt x="283" y="641"/>
                    </a:cubicBezTo>
                    <a:cubicBezTo>
                      <a:pt x="216" y="641"/>
                      <a:pt x="150" y="641"/>
                      <a:pt x="84" y="6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4" name=""/>
              <p:cNvSpPr/>
              <p:nvPr/>
            </p:nvSpPr>
            <p:spPr>
              <a:xfrm>
                <a:off x="5464080" y="4593240"/>
                <a:ext cx="267120" cy="265680"/>
              </a:xfrm>
              <a:custGeom>
                <a:avLst/>
                <a:gdLst/>
                <a:ahLst/>
                <a:rect l="0" t="0" r="r" b="b"/>
                <a:pathLst>
                  <a:path w="742" h="738">
                    <a:moveTo>
                      <a:pt x="438" y="78"/>
                    </a:moveTo>
                    <a:cubicBezTo>
                      <a:pt x="447" y="47"/>
                      <a:pt x="451" y="40"/>
                      <a:pt x="463" y="38"/>
                    </a:cubicBezTo>
                    <a:cubicBezTo>
                      <a:pt x="475" y="34"/>
                      <a:pt x="509" y="34"/>
                      <a:pt x="534" y="34"/>
                    </a:cubicBezTo>
                    <a:cubicBezTo>
                      <a:pt x="643" y="34"/>
                      <a:pt x="693" y="40"/>
                      <a:pt x="693" y="124"/>
                    </a:cubicBezTo>
                    <a:cubicBezTo>
                      <a:pt x="693" y="140"/>
                      <a:pt x="687" y="183"/>
                      <a:pt x="684" y="211"/>
                    </a:cubicBezTo>
                    <a:cubicBezTo>
                      <a:pt x="684" y="214"/>
                      <a:pt x="680" y="230"/>
                      <a:pt x="680" y="232"/>
                    </a:cubicBezTo>
                    <a:cubicBezTo>
                      <a:pt x="680" y="239"/>
                      <a:pt x="684" y="245"/>
                      <a:pt x="693" y="245"/>
                    </a:cubicBezTo>
                    <a:cubicBezTo>
                      <a:pt x="705" y="245"/>
                      <a:pt x="708" y="235"/>
                      <a:pt x="708" y="220"/>
                    </a:cubicBezTo>
                    <a:cubicBezTo>
                      <a:pt x="718" y="156"/>
                      <a:pt x="729" y="94"/>
                      <a:pt x="739" y="31"/>
                    </a:cubicBezTo>
                    <a:cubicBezTo>
                      <a:pt x="739" y="28"/>
                      <a:pt x="742" y="16"/>
                      <a:pt x="742" y="12"/>
                    </a:cubicBezTo>
                    <a:cubicBezTo>
                      <a:pt x="742" y="0"/>
                      <a:pt x="730" y="0"/>
                      <a:pt x="711" y="0"/>
                    </a:cubicBezTo>
                    <a:cubicBezTo>
                      <a:pt x="509" y="0"/>
                      <a:pt x="307" y="0"/>
                      <a:pt x="105" y="0"/>
                    </a:cubicBezTo>
                    <a:cubicBezTo>
                      <a:pt x="81" y="0"/>
                      <a:pt x="78" y="3"/>
                      <a:pt x="71" y="22"/>
                    </a:cubicBezTo>
                    <a:cubicBezTo>
                      <a:pt x="50" y="85"/>
                      <a:pt x="28" y="150"/>
                      <a:pt x="7" y="214"/>
                    </a:cubicBezTo>
                    <a:cubicBezTo>
                      <a:pt x="7" y="216"/>
                      <a:pt x="2" y="226"/>
                      <a:pt x="0" y="232"/>
                    </a:cubicBezTo>
                    <a:cubicBezTo>
                      <a:pt x="0" y="242"/>
                      <a:pt x="7" y="245"/>
                      <a:pt x="12" y="245"/>
                    </a:cubicBezTo>
                    <a:cubicBezTo>
                      <a:pt x="24" y="245"/>
                      <a:pt x="24" y="242"/>
                      <a:pt x="31" y="223"/>
                    </a:cubicBezTo>
                    <a:cubicBezTo>
                      <a:pt x="90" y="55"/>
                      <a:pt x="118" y="34"/>
                      <a:pt x="280" y="34"/>
                    </a:cubicBezTo>
                    <a:cubicBezTo>
                      <a:pt x="294" y="34"/>
                      <a:pt x="309" y="34"/>
                      <a:pt x="323" y="34"/>
                    </a:cubicBezTo>
                    <a:cubicBezTo>
                      <a:pt x="354" y="34"/>
                      <a:pt x="354" y="40"/>
                      <a:pt x="354" y="50"/>
                    </a:cubicBezTo>
                    <a:cubicBezTo>
                      <a:pt x="354" y="55"/>
                      <a:pt x="351" y="68"/>
                      <a:pt x="347" y="71"/>
                    </a:cubicBezTo>
                    <a:cubicBezTo>
                      <a:pt x="300" y="264"/>
                      <a:pt x="251" y="457"/>
                      <a:pt x="202" y="650"/>
                    </a:cubicBezTo>
                    <a:cubicBezTo>
                      <a:pt x="193" y="691"/>
                      <a:pt x="190" y="704"/>
                      <a:pt x="71" y="704"/>
                    </a:cubicBezTo>
                    <a:cubicBezTo>
                      <a:pt x="34" y="704"/>
                      <a:pt x="28" y="704"/>
                      <a:pt x="28" y="722"/>
                    </a:cubicBezTo>
                    <a:cubicBezTo>
                      <a:pt x="28" y="738"/>
                      <a:pt x="38" y="738"/>
                      <a:pt x="47" y="738"/>
                    </a:cubicBezTo>
                    <a:cubicBezTo>
                      <a:pt x="74" y="738"/>
                      <a:pt x="105" y="735"/>
                      <a:pt x="133" y="735"/>
                    </a:cubicBezTo>
                    <a:cubicBezTo>
                      <a:pt x="164" y="735"/>
                      <a:pt x="195" y="735"/>
                      <a:pt x="226" y="735"/>
                    </a:cubicBezTo>
                    <a:cubicBezTo>
                      <a:pt x="257" y="735"/>
                      <a:pt x="289" y="735"/>
                      <a:pt x="316" y="735"/>
                    </a:cubicBezTo>
                    <a:cubicBezTo>
                      <a:pt x="351" y="735"/>
                      <a:pt x="382" y="738"/>
                      <a:pt x="413" y="738"/>
                    </a:cubicBezTo>
                    <a:cubicBezTo>
                      <a:pt x="423" y="738"/>
                      <a:pt x="438" y="738"/>
                      <a:pt x="438" y="716"/>
                    </a:cubicBezTo>
                    <a:cubicBezTo>
                      <a:pt x="438" y="704"/>
                      <a:pt x="428" y="704"/>
                      <a:pt x="401" y="704"/>
                    </a:cubicBezTo>
                    <a:cubicBezTo>
                      <a:pt x="373" y="704"/>
                      <a:pt x="357" y="704"/>
                      <a:pt x="330" y="700"/>
                    </a:cubicBezTo>
                    <a:cubicBezTo>
                      <a:pt x="299" y="697"/>
                      <a:pt x="289" y="694"/>
                      <a:pt x="289" y="676"/>
                    </a:cubicBezTo>
                    <a:cubicBezTo>
                      <a:pt x="291" y="668"/>
                      <a:pt x="289" y="669"/>
                      <a:pt x="295" y="654"/>
                    </a:cubicBezTo>
                    <a:cubicBezTo>
                      <a:pt x="343" y="462"/>
                      <a:pt x="391" y="270"/>
                      <a:pt x="438" y="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5" name=""/>
              <p:cNvSpPr/>
              <p:nvPr/>
            </p:nvSpPr>
            <p:spPr>
              <a:xfrm>
                <a:off x="5700960" y="4796280"/>
                <a:ext cx="118800" cy="123840"/>
              </a:xfrm>
              <a:custGeom>
                <a:avLst/>
                <a:gdLst/>
                <a:ahLst/>
                <a:rect l="0" t="0" r="r" b="b"/>
                <a:pathLst>
                  <a:path w="330" h="344">
                    <a:moveTo>
                      <a:pt x="286" y="43"/>
                    </a:moveTo>
                    <a:cubicBezTo>
                      <a:pt x="257" y="50"/>
                      <a:pt x="249" y="71"/>
                      <a:pt x="249" y="87"/>
                    </a:cubicBezTo>
                    <a:cubicBezTo>
                      <a:pt x="249" y="109"/>
                      <a:pt x="264" y="114"/>
                      <a:pt x="276" y="114"/>
                    </a:cubicBezTo>
                    <a:cubicBezTo>
                      <a:pt x="295" y="114"/>
                      <a:pt x="320" y="102"/>
                      <a:pt x="320" y="65"/>
                    </a:cubicBezTo>
                    <a:cubicBezTo>
                      <a:pt x="320" y="16"/>
                      <a:pt x="261" y="0"/>
                      <a:pt x="221" y="0"/>
                    </a:cubicBezTo>
                    <a:cubicBezTo>
                      <a:pt x="105" y="0"/>
                      <a:pt x="0" y="105"/>
                      <a:pt x="0" y="211"/>
                    </a:cubicBezTo>
                    <a:cubicBezTo>
                      <a:pt x="0" y="276"/>
                      <a:pt x="47" y="344"/>
                      <a:pt x="140" y="344"/>
                    </a:cubicBezTo>
                    <a:cubicBezTo>
                      <a:pt x="271" y="344"/>
                      <a:pt x="330" y="266"/>
                      <a:pt x="330" y="257"/>
                    </a:cubicBezTo>
                    <a:cubicBezTo>
                      <a:pt x="330" y="251"/>
                      <a:pt x="323" y="245"/>
                      <a:pt x="316" y="245"/>
                    </a:cubicBezTo>
                    <a:cubicBezTo>
                      <a:pt x="314" y="245"/>
                      <a:pt x="311" y="245"/>
                      <a:pt x="304" y="251"/>
                    </a:cubicBezTo>
                    <a:cubicBezTo>
                      <a:pt x="245" y="322"/>
                      <a:pt x="155" y="322"/>
                      <a:pt x="143" y="322"/>
                    </a:cubicBezTo>
                    <a:cubicBezTo>
                      <a:pt x="87" y="322"/>
                      <a:pt x="62" y="285"/>
                      <a:pt x="62" y="239"/>
                    </a:cubicBezTo>
                    <a:cubicBezTo>
                      <a:pt x="62" y="214"/>
                      <a:pt x="74" y="133"/>
                      <a:pt x="115" y="81"/>
                    </a:cubicBezTo>
                    <a:cubicBezTo>
                      <a:pt x="143" y="43"/>
                      <a:pt x="183" y="22"/>
                      <a:pt x="221" y="22"/>
                    </a:cubicBezTo>
                    <a:cubicBezTo>
                      <a:pt x="230" y="22"/>
                      <a:pt x="267" y="22"/>
                      <a:pt x="286" y="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6" name=""/>
              <p:cNvSpPr/>
              <p:nvPr/>
            </p:nvSpPr>
            <p:spPr>
              <a:xfrm>
                <a:off x="5837400" y="4796280"/>
                <a:ext cx="167760" cy="123840"/>
              </a:xfrm>
              <a:custGeom>
                <a:avLst/>
                <a:gdLst/>
                <a:ahLst/>
                <a:rect l="0" t="0" r="r" b="b"/>
                <a:pathLst>
                  <a:path w="466" h="344">
                    <a:moveTo>
                      <a:pt x="55" y="289"/>
                    </a:moveTo>
                    <a:cubicBezTo>
                      <a:pt x="53" y="297"/>
                      <a:pt x="50" y="316"/>
                      <a:pt x="50" y="320"/>
                    </a:cubicBezTo>
                    <a:cubicBezTo>
                      <a:pt x="50" y="335"/>
                      <a:pt x="62" y="344"/>
                      <a:pt x="74" y="344"/>
                    </a:cubicBezTo>
                    <a:cubicBezTo>
                      <a:pt x="90" y="344"/>
                      <a:pt x="101" y="332"/>
                      <a:pt x="105" y="325"/>
                    </a:cubicBezTo>
                    <a:cubicBezTo>
                      <a:pt x="110" y="320"/>
                      <a:pt x="115" y="294"/>
                      <a:pt x="118" y="279"/>
                    </a:cubicBezTo>
                    <a:cubicBezTo>
                      <a:pt x="121" y="263"/>
                      <a:pt x="131" y="230"/>
                      <a:pt x="137" y="211"/>
                    </a:cubicBezTo>
                    <a:cubicBezTo>
                      <a:pt x="140" y="195"/>
                      <a:pt x="143" y="176"/>
                      <a:pt x="149" y="161"/>
                    </a:cubicBezTo>
                    <a:cubicBezTo>
                      <a:pt x="155" y="127"/>
                      <a:pt x="159" y="124"/>
                      <a:pt x="180" y="90"/>
                    </a:cubicBezTo>
                    <a:cubicBezTo>
                      <a:pt x="202" y="62"/>
                      <a:pt x="236" y="22"/>
                      <a:pt x="295" y="22"/>
                    </a:cubicBezTo>
                    <a:cubicBezTo>
                      <a:pt x="339" y="22"/>
                      <a:pt x="339" y="59"/>
                      <a:pt x="339" y="74"/>
                    </a:cubicBezTo>
                    <a:cubicBezTo>
                      <a:pt x="339" y="121"/>
                      <a:pt x="307" y="204"/>
                      <a:pt x="295" y="235"/>
                    </a:cubicBezTo>
                    <a:cubicBezTo>
                      <a:pt x="286" y="257"/>
                      <a:pt x="283" y="263"/>
                      <a:pt x="283" y="279"/>
                    </a:cubicBezTo>
                    <a:cubicBezTo>
                      <a:pt x="283" y="320"/>
                      <a:pt x="316" y="344"/>
                      <a:pt x="357" y="344"/>
                    </a:cubicBezTo>
                    <a:cubicBezTo>
                      <a:pt x="432" y="344"/>
                      <a:pt x="466" y="239"/>
                      <a:pt x="466" y="226"/>
                    </a:cubicBezTo>
                    <a:cubicBezTo>
                      <a:pt x="466" y="216"/>
                      <a:pt x="456" y="216"/>
                      <a:pt x="454" y="216"/>
                    </a:cubicBezTo>
                    <a:cubicBezTo>
                      <a:pt x="444" y="216"/>
                      <a:pt x="441" y="220"/>
                      <a:pt x="438" y="230"/>
                    </a:cubicBezTo>
                    <a:cubicBezTo>
                      <a:pt x="423" y="291"/>
                      <a:pt x="388" y="322"/>
                      <a:pt x="357" y="322"/>
                    </a:cubicBezTo>
                    <a:cubicBezTo>
                      <a:pt x="342" y="322"/>
                      <a:pt x="339" y="310"/>
                      <a:pt x="339" y="294"/>
                    </a:cubicBezTo>
                    <a:cubicBezTo>
                      <a:pt x="339" y="279"/>
                      <a:pt x="342" y="266"/>
                      <a:pt x="357" y="232"/>
                    </a:cubicBezTo>
                    <a:cubicBezTo>
                      <a:pt x="366" y="211"/>
                      <a:pt x="397" y="130"/>
                      <a:pt x="397" y="87"/>
                    </a:cubicBezTo>
                    <a:cubicBezTo>
                      <a:pt x="397" y="12"/>
                      <a:pt x="339" y="0"/>
                      <a:pt x="299" y="0"/>
                    </a:cubicBezTo>
                    <a:cubicBezTo>
                      <a:pt x="233" y="0"/>
                      <a:pt x="193" y="40"/>
                      <a:pt x="168" y="68"/>
                    </a:cubicBezTo>
                    <a:cubicBezTo>
                      <a:pt x="164" y="16"/>
                      <a:pt x="118" y="0"/>
                      <a:pt x="87" y="0"/>
                    </a:cubicBezTo>
                    <a:cubicBezTo>
                      <a:pt x="53" y="0"/>
                      <a:pt x="38" y="24"/>
                      <a:pt x="28" y="40"/>
                    </a:cubicBezTo>
                    <a:cubicBezTo>
                      <a:pt x="9" y="68"/>
                      <a:pt x="0" y="112"/>
                      <a:pt x="0" y="118"/>
                    </a:cubicBezTo>
                    <a:cubicBezTo>
                      <a:pt x="0" y="127"/>
                      <a:pt x="9" y="127"/>
                      <a:pt x="12" y="127"/>
                    </a:cubicBezTo>
                    <a:cubicBezTo>
                      <a:pt x="22" y="127"/>
                      <a:pt x="24" y="124"/>
                      <a:pt x="28" y="102"/>
                    </a:cubicBezTo>
                    <a:cubicBezTo>
                      <a:pt x="40" y="59"/>
                      <a:pt x="55" y="22"/>
                      <a:pt x="84" y="22"/>
                    </a:cubicBezTo>
                    <a:cubicBezTo>
                      <a:pt x="105" y="22"/>
                      <a:pt x="109" y="38"/>
                      <a:pt x="109" y="59"/>
                    </a:cubicBezTo>
                    <a:cubicBezTo>
                      <a:pt x="109" y="74"/>
                      <a:pt x="101" y="101"/>
                      <a:pt x="97" y="121"/>
                    </a:cubicBezTo>
                    <a:cubicBezTo>
                      <a:pt x="92" y="141"/>
                      <a:pt x="84" y="173"/>
                      <a:pt x="81" y="189"/>
                    </a:cubicBezTo>
                    <a:cubicBezTo>
                      <a:pt x="72" y="222"/>
                      <a:pt x="64" y="255"/>
                      <a:pt x="55" y="2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7" name=""/>
              <p:cNvSpPr/>
              <p:nvPr/>
            </p:nvSpPr>
            <p:spPr>
              <a:xfrm>
                <a:off x="6169680" y="4572000"/>
                <a:ext cx="260640" cy="374760"/>
              </a:xfrm>
              <a:custGeom>
                <a:avLst/>
                <a:gdLst/>
                <a:ahLst/>
                <a:rect l="0" t="0" r="r" b="b"/>
                <a:pathLst>
                  <a:path w="724" h="1041">
                    <a:moveTo>
                      <a:pt x="674" y="47"/>
                    </a:moveTo>
                    <a:cubicBezTo>
                      <a:pt x="687" y="40"/>
                      <a:pt x="696" y="34"/>
                      <a:pt x="696" y="22"/>
                    </a:cubicBezTo>
                    <a:cubicBezTo>
                      <a:pt x="696" y="9"/>
                      <a:pt x="687" y="0"/>
                      <a:pt x="674" y="0"/>
                    </a:cubicBezTo>
                    <a:cubicBezTo>
                      <a:pt x="668" y="0"/>
                      <a:pt x="658" y="7"/>
                      <a:pt x="653" y="7"/>
                    </a:cubicBezTo>
                    <a:cubicBezTo>
                      <a:pt x="452" y="101"/>
                      <a:pt x="251" y="196"/>
                      <a:pt x="50" y="291"/>
                    </a:cubicBezTo>
                    <a:cubicBezTo>
                      <a:pt x="31" y="301"/>
                      <a:pt x="28" y="306"/>
                      <a:pt x="28" y="316"/>
                    </a:cubicBezTo>
                    <a:cubicBezTo>
                      <a:pt x="28" y="325"/>
                      <a:pt x="34" y="332"/>
                      <a:pt x="50" y="337"/>
                    </a:cubicBezTo>
                    <a:cubicBezTo>
                      <a:pt x="251" y="433"/>
                      <a:pt x="452" y="528"/>
                      <a:pt x="653" y="623"/>
                    </a:cubicBezTo>
                    <a:cubicBezTo>
                      <a:pt x="668" y="629"/>
                      <a:pt x="671" y="629"/>
                      <a:pt x="674" y="629"/>
                    </a:cubicBezTo>
                    <a:cubicBezTo>
                      <a:pt x="687" y="629"/>
                      <a:pt x="696" y="619"/>
                      <a:pt x="696" y="607"/>
                    </a:cubicBezTo>
                    <a:cubicBezTo>
                      <a:pt x="696" y="592"/>
                      <a:pt x="687" y="589"/>
                      <a:pt x="674" y="583"/>
                    </a:cubicBezTo>
                    <a:cubicBezTo>
                      <a:pt x="484" y="494"/>
                      <a:pt x="293" y="405"/>
                      <a:pt x="102" y="316"/>
                    </a:cubicBezTo>
                    <a:cubicBezTo>
                      <a:pt x="293" y="226"/>
                      <a:pt x="484" y="137"/>
                      <a:pt x="674" y="47"/>
                    </a:cubicBezTo>
                    <a:moveTo>
                      <a:pt x="724" y="825"/>
                    </a:moveTo>
                    <a:cubicBezTo>
                      <a:pt x="724" y="799"/>
                      <a:pt x="718" y="790"/>
                      <a:pt x="708" y="790"/>
                    </a:cubicBezTo>
                    <a:cubicBezTo>
                      <a:pt x="696" y="790"/>
                      <a:pt x="693" y="815"/>
                      <a:pt x="693" y="821"/>
                    </a:cubicBezTo>
                    <a:cubicBezTo>
                      <a:pt x="689" y="914"/>
                      <a:pt x="622" y="979"/>
                      <a:pt x="544" y="979"/>
                    </a:cubicBezTo>
                    <a:cubicBezTo>
                      <a:pt x="472" y="979"/>
                      <a:pt x="423" y="932"/>
                      <a:pt x="373" y="889"/>
                    </a:cubicBezTo>
                    <a:cubicBezTo>
                      <a:pt x="314" y="837"/>
                      <a:pt x="257" y="787"/>
                      <a:pt x="180" y="787"/>
                    </a:cubicBezTo>
                    <a:cubicBezTo>
                      <a:pt x="65" y="787"/>
                      <a:pt x="0" y="904"/>
                      <a:pt x="0" y="1004"/>
                    </a:cubicBezTo>
                    <a:cubicBezTo>
                      <a:pt x="0" y="1029"/>
                      <a:pt x="7" y="1038"/>
                      <a:pt x="16" y="1038"/>
                    </a:cubicBezTo>
                    <a:cubicBezTo>
                      <a:pt x="24" y="1038"/>
                      <a:pt x="28" y="1020"/>
                      <a:pt x="28" y="1013"/>
                    </a:cubicBezTo>
                    <a:cubicBezTo>
                      <a:pt x="34" y="889"/>
                      <a:pt x="121" y="849"/>
                      <a:pt x="180" y="849"/>
                    </a:cubicBezTo>
                    <a:cubicBezTo>
                      <a:pt x="249" y="849"/>
                      <a:pt x="301" y="896"/>
                      <a:pt x="351" y="939"/>
                    </a:cubicBezTo>
                    <a:cubicBezTo>
                      <a:pt x="410" y="992"/>
                      <a:pt x="466" y="1041"/>
                      <a:pt x="544" y="1041"/>
                    </a:cubicBezTo>
                    <a:cubicBezTo>
                      <a:pt x="658" y="1041"/>
                      <a:pt x="724" y="923"/>
                      <a:pt x="724" y="8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8" name=""/>
              <p:cNvSpPr/>
              <p:nvPr/>
            </p:nvSpPr>
            <p:spPr>
              <a:xfrm>
                <a:off x="6571080" y="4593240"/>
                <a:ext cx="267120" cy="265680"/>
              </a:xfrm>
              <a:custGeom>
                <a:avLst/>
                <a:gdLst/>
                <a:ahLst/>
                <a:rect l="0" t="0" r="r" b="b"/>
                <a:pathLst>
                  <a:path w="742" h="738">
                    <a:moveTo>
                      <a:pt x="441" y="78"/>
                    </a:moveTo>
                    <a:cubicBezTo>
                      <a:pt x="447" y="47"/>
                      <a:pt x="454" y="40"/>
                      <a:pt x="466" y="38"/>
                    </a:cubicBezTo>
                    <a:cubicBezTo>
                      <a:pt x="475" y="34"/>
                      <a:pt x="513" y="34"/>
                      <a:pt x="534" y="34"/>
                    </a:cubicBezTo>
                    <a:cubicBezTo>
                      <a:pt x="643" y="34"/>
                      <a:pt x="693" y="40"/>
                      <a:pt x="693" y="124"/>
                    </a:cubicBezTo>
                    <a:cubicBezTo>
                      <a:pt x="693" y="140"/>
                      <a:pt x="689" y="183"/>
                      <a:pt x="684" y="211"/>
                    </a:cubicBezTo>
                    <a:cubicBezTo>
                      <a:pt x="684" y="214"/>
                      <a:pt x="680" y="230"/>
                      <a:pt x="680" y="232"/>
                    </a:cubicBezTo>
                    <a:cubicBezTo>
                      <a:pt x="680" y="239"/>
                      <a:pt x="684" y="245"/>
                      <a:pt x="696" y="245"/>
                    </a:cubicBezTo>
                    <a:cubicBezTo>
                      <a:pt x="705" y="245"/>
                      <a:pt x="708" y="235"/>
                      <a:pt x="711" y="220"/>
                    </a:cubicBezTo>
                    <a:cubicBezTo>
                      <a:pt x="720" y="156"/>
                      <a:pt x="730" y="94"/>
                      <a:pt x="739" y="31"/>
                    </a:cubicBezTo>
                    <a:cubicBezTo>
                      <a:pt x="742" y="28"/>
                      <a:pt x="742" y="16"/>
                      <a:pt x="742" y="12"/>
                    </a:cubicBezTo>
                    <a:cubicBezTo>
                      <a:pt x="742" y="0"/>
                      <a:pt x="734" y="0"/>
                      <a:pt x="715" y="0"/>
                    </a:cubicBezTo>
                    <a:cubicBezTo>
                      <a:pt x="513" y="0"/>
                      <a:pt x="311" y="0"/>
                      <a:pt x="109" y="0"/>
                    </a:cubicBezTo>
                    <a:cubicBezTo>
                      <a:pt x="81" y="0"/>
                      <a:pt x="81" y="3"/>
                      <a:pt x="71" y="22"/>
                    </a:cubicBezTo>
                    <a:cubicBezTo>
                      <a:pt x="50" y="85"/>
                      <a:pt x="28" y="150"/>
                      <a:pt x="7" y="214"/>
                    </a:cubicBezTo>
                    <a:cubicBezTo>
                      <a:pt x="7" y="216"/>
                      <a:pt x="2" y="226"/>
                      <a:pt x="0" y="232"/>
                    </a:cubicBezTo>
                    <a:cubicBezTo>
                      <a:pt x="0" y="242"/>
                      <a:pt x="7" y="245"/>
                      <a:pt x="12" y="245"/>
                    </a:cubicBezTo>
                    <a:cubicBezTo>
                      <a:pt x="24" y="245"/>
                      <a:pt x="24" y="242"/>
                      <a:pt x="31" y="223"/>
                    </a:cubicBezTo>
                    <a:cubicBezTo>
                      <a:pt x="90" y="55"/>
                      <a:pt x="118" y="34"/>
                      <a:pt x="280" y="34"/>
                    </a:cubicBezTo>
                    <a:cubicBezTo>
                      <a:pt x="294" y="34"/>
                      <a:pt x="309" y="34"/>
                      <a:pt x="323" y="34"/>
                    </a:cubicBezTo>
                    <a:cubicBezTo>
                      <a:pt x="354" y="34"/>
                      <a:pt x="354" y="40"/>
                      <a:pt x="354" y="50"/>
                    </a:cubicBezTo>
                    <a:cubicBezTo>
                      <a:pt x="354" y="55"/>
                      <a:pt x="351" y="68"/>
                      <a:pt x="351" y="71"/>
                    </a:cubicBezTo>
                    <a:cubicBezTo>
                      <a:pt x="302" y="264"/>
                      <a:pt x="254" y="457"/>
                      <a:pt x="205" y="650"/>
                    </a:cubicBezTo>
                    <a:cubicBezTo>
                      <a:pt x="193" y="691"/>
                      <a:pt x="190" y="704"/>
                      <a:pt x="74" y="704"/>
                    </a:cubicBezTo>
                    <a:cubicBezTo>
                      <a:pt x="34" y="704"/>
                      <a:pt x="28" y="704"/>
                      <a:pt x="28" y="722"/>
                    </a:cubicBezTo>
                    <a:cubicBezTo>
                      <a:pt x="28" y="738"/>
                      <a:pt x="40" y="738"/>
                      <a:pt x="47" y="738"/>
                    </a:cubicBezTo>
                    <a:cubicBezTo>
                      <a:pt x="74" y="738"/>
                      <a:pt x="105" y="735"/>
                      <a:pt x="137" y="735"/>
                    </a:cubicBezTo>
                    <a:cubicBezTo>
                      <a:pt x="168" y="735"/>
                      <a:pt x="201" y="735"/>
                      <a:pt x="230" y="735"/>
                    </a:cubicBezTo>
                    <a:cubicBezTo>
                      <a:pt x="260" y="735"/>
                      <a:pt x="289" y="735"/>
                      <a:pt x="320" y="735"/>
                    </a:cubicBezTo>
                    <a:cubicBezTo>
                      <a:pt x="351" y="735"/>
                      <a:pt x="382" y="738"/>
                      <a:pt x="413" y="738"/>
                    </a:cubicBezTo>
                    <a:cubicBezTo>
                      <a:pt x="425" y="738"/>
                      <a:pt x="438" y="738"/>
                      <a:pt x="438" y="716"/>
                    </a:cubicBezTo>
                    <a:cubicBezTo>
                      <a:pt x="438" y="704"/>
                      <a:pt x="428" y="704"/>
                      <a:pt x="401" y="704"/>
                    </a:cubicBezTo>
                    <a:cubicBezTo>
                      <a:pt x="373" y="704"/>
                      <a:pt x="361" y="704"/>
                      <a:pt x="332" y="700"/>
                    </a:cubicBezTo>
                    <a:cubicBezTo>
                      <a:pt x="299" y="697"/>
                      <a:pt x="292" y="694"/>
                      <a:pt x="292" y="676"/>
                    </a:cubicBezTo>
                    <a:cubicBezTo>
                      <a:pt x="293" y="668"/>
                      <a:pt x="292" y="669"/>
                      <a:pt x="295" y="654"/>
                    </a:cubicBezTo>
                    <a:cubicBezTo>
                      <a:pt x="344" y="462"/>
                      <a:pt x="393" y="270"/>
                      <a:pt x="441" y="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9" name=""/>
              <p:cNvSpPr/>
              <p:nvPr/>
            </p:nvSpPr>
            <p:spPr>
              <a:xfrm>
                <a:off x="6988320" y="4609800"/>
                <a:ext cx="239400" cy="302400"/>
              </a:xfrm>
              <a:custGeom>
                <a:avLst/>
                <a:gdLst/>
                <a:ahLst/>
                <a:rect l="0" t="0" r="r" b="b"/>
                <a:pathLst>
                  <a:path w="665" h="840">
                    <a:moveTo>
                      <a:pt x="643" y="47"/>
                    </a:moveTo>
                    <a:cubicBezTo>
                      <a:pt x="656" y="40"/>
                      <a:pt x="665" y="34"/>
                      <a:pt x="665" y="22"/>
                    </a:cubicBezTo>
                    <a:cubicBezTo>
                      <a:pt x="665" y="9"/>
                      <a:pt x="656" y="0"/>
                      <a:pt x="643" y="0"/>
                    </a:cubicBezTo>
                    <a:cubicBezTo>
                      <a:pt x="637" y="0"/>
                      <a:pt x="627" y="3"/>
                      <a:pt x="625" y="7"/>
                    </a:cubicBezTo>
                    <a:cubicBezTo>
                      <a:pt x="424" y="100"/>
                      <a:pt x="223" y="194"/>
                      <a:pt x="22" y="289"/>
                    </a:cubicBezTo>
                    <a:cubicBezTo>
                      <a:pt x="3" y="297"/>
                      <a:pt x="0" y="306"/>
                      <a:pt x="0" y="313"/>
                    </a:cubicBezTo>
                    <a:cubicBezTo>
                      <a:pt x="0" y="325"/>
                      <a:pt x="7" y="332"/>
                      <a:pt x="22" y="337"/>
                    </a:cubicBezTo>
                    <a:cubicBezTo>
                      <a:pt x="223" y="432"/>
                      <a:pt x="424" y="526"/>
                      <a:pt x="625" y="619"/>
                    </a:cubicBezTo>
                    <a:cubicBezTo>
                      <a:pt x="637" y="629"/>
                      <a:pt x="640" y="629"/>
                      <a:pt x="643" y="629"/>
                    </a:cubicBezTo>
                    <a:cubicBezTo>
                      <a:pt x="656" y="629"/>
                      <a:pt x="665" y="619"/>
                      <a:pt x="665" y="607"/>
                    </a:cubicBezTo>
                    <a:cubicBezTo>
                      <a:pt x="665" y="598"/>
                      <a:pt x="661" y="589"/>
                      <a:pt x="643" y="583"/>
                    </a:cubicBezTo>
                    <a:cubicBezTo>
                      <a:pt x="453" y="493"/>
                      <a:pt x="262" y="403"/>
                      <a:pt x="71" y="313"/>
                    </a:cubicBezTo>
                    <a:cubicBezTo>
                      <a:pt x="262" y="224"/>
                      <a:pt x="453" y="135"/>
                      <a:pt x="643" y="47"/>
                    </a:cubicBezTo>
                    <a:moveTo>
                      <a:pt x="627" y="840"/>
                    </a:moveTo>
                    <a:cubicBezTo>
                      <a:pt x="646" y="840"/>
                      <a:pt x="665" y="840"/>
                      <a:pt x="665" y="818"/>
                    </a:cubicBezTo>
                    <a:cubicBezTo>
                      <a:pt x="665" y="797"/>
                      <a:pt x="643" y="797"/>
                      <a:pt x="627" y="797"/>
                    </a:cubicBezTo>
                    <a:cubicBezTo>
                      <a:pt x="431" y="797"/>
                      <a:pt x="234" y="797"/>
                      <a:pt x="38" y="797"/>
                    </a:cubicBezTo>
                    <a:cubicBezTo>
                      <a:pt x="22" y="797"/>
                      <a:pt x="0" y="797"/>
                      <a:pt x="0" y="818"/>
                    </a:cubicBezTo>
                    <a:cubicBezTo>
                      <a:pt x="0" y="840"/>
                      <a:pt x="19" y="840"/>
                      <a:pt x="38" y="840"/>
                    </a:cubicBezTo>
                    <a:cubicBezTo>
                      <a:pt x="234" y="840"/>
                      <a:pt x="431" y="840"/>
                      <a:pt x="627" y="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0" name=""/>
              <p:cNvSpPr/>
              <p:nvPr/>
            </p:nvSpPr>
            <p:spPr>
              <a:xfrm>
                <a:off x="7379280" y="4593240"/>
                <a:ext cx="266040" cy="265680"/>
              </a:xfrm>
              <a:custGeom>
                <a:avLst/>
                <a:gdLst/>
                <a:ahLst/>
                <a:rect l="0" t="0" r="r" b="b"/>
                <a:pathLst>
                  <a:path w="739" h="738">
                    <a:moveTo>
                      <a:pt x="438" y="78"/>
                    </a:moveTo>
                    <a:cubicBezTo>
                      <a:pt x="447" y="47"/>
                      <a:pt x="451" y="40"/>
                      <a:pt x="463" y="38"/>
                    </a:cubicBezTo>
                    <a:cubicBezTo>
                      <a:pt x="472" y="34"/>
                      <a:pt x="509" y="34"/>
                      <a:pt x="532" y="34"/>
                    </a:cubicBezTo>
                    <a:cubicBezTo>
                      <a:pt x="643" y="34"/>
                      <a:pt x="693" y="40"/>
                      <a:pt x="693" y="124"/>
                    </a:cubicBezTo>
                    <a:cubicBezTo>
                      <a:pt x="693" y="140"/>
                      <a:pt x="687" y="183"/>
                      <a:pt x="684" y="211"/>
                    </a:cubicBezTo>
                    <a:cubicBezTo>
                      <a:pt x="680" y="214"/>
                      <a:pt x="680" y="230"/>
                      <a:pt x="680" y="232"/>
                    </a:cubicBezTo>
                    <a:cubicBezTo>
                      <a:pt x="680" y="239"/>
                      <a:pt x="684" y="245"/>
                      <a:pt x="693" y="245"/>
                    </a:cubicBezTo>
                    <a:cubicBezTo>
                      <a:pt x="705" y="245"/>
                      <a:pt x="708" y="235"/>
                      <a:pt x="708" y="220"/>
                    </a:cubicBezTo>
                    <a:cubicBezTo>
                      <a:pt x="718" y="156"/>
                      <a:pt x="729" y="94"/>
                      <a:pt x="739" y="31"/>
                    </a:cubicBezTo>
                    <a:cubicBezTo>
                      <a:pt x="739" y="28"/>
                      <a:pt x="739" y="16"/>
                      <a:pt x="739" y="12"/>
                    </a:cubicBezTo>
                    <a:cubicBezTo>
                      <a:pt x="739" y="0"/>
                      <a:pt x="730" y="0"/>
                      <a:pt x="711" y="0"/>
                    </a:cubicBezTo>
                    <a:cubicBezTo>
                      <a:pt x="509" y="0"/>
                      <a:pt x="307" y="0"/>
                      <a:pt x="105" y="0"/>
                    </a:cubicBezTo>
                    <a:cubicBezTo>
                      <a:pt x="81" y="0"/>
                      <a:pt x="78" y="3"/>
                      <a:pt x="71" y="22"/>
                    </a:cubicBezTo>
                    <a:cubicBezTo>
                      <a:pt x="50" y="85"/>
                      <a:pt x="28" y="150"/>
                      <a:pt x="7" y="214"/>
                    </a:cubicBezTo>
                    <a:cubicBezTo>
                      <a:pt x="3" y="216"/>
                      <a:pt x="2" y="226"/>
                      <a:pt x="0" y="232"/>
                    </a:cubicBezTo>
                    <a:cubicBezTo>
                      <a:pt x="0" y="242"/>
                      <a:pt x="3" y="245"/>
                      <a:pt x="12" y="245"/>
                    </a:cubicBezTo>
                    <a:cubicBezTo>
                      <a:pt x="22" y="245"/>
                      <a:pt x="24" y="242"/>
                      <a:pt x="31" y="223"/>
                    </a:cubicBezTo>
                    <a:cubicBezTo>
                      <a:pt x="90" y="55"/>
                      <a:pt x="118" y="34"/>
                      <a:pt x="280" y="34"/>
                    </a:cubicBezTo>
                    <a:cubicBezTo>
                      <a:pt x="294" y="34"/>
                      <a:pt x="309" y="34"/>
                      <a:pt x="323" y="34"/>
                    </a:cubicBezTo>
                    <a:cubicBezTo>
                      <a:pt x="351" y="34"/>
                      <a:pt x="351" y="40"/>
                      <a:pt x="351" y="50"/>
                    </a:cubicBezTo>
                    <a:cubicBezTo>
                      <a:pt x="351" y="55"/>
                      <a:pt x="347" y="68"/>
                      <a:pt x="347" y="71"/>
                    </a:cubicBezTo>
                    <a:cubicBezTo>
                      <a:pt x="300" y="264"/>
                      <a:pt x="251" y="457"/>
                      <a:pt x="202" y="650"/>
                    </a:cubicBezTo>
                    <a:cubicBezTo>
                      <a:pt x="193" y="691"/>
                      <a:pt x="190" y="704"/>
                      <a:pt x="71" y="704"/>
                    </a:cubicBezTo>
                    <a:cubicBezTo>
                      <a:pt x="31" y="704"/>
                      <a:pt x="24" y="704"/>
                      <a:pt x="24" y="722"/>
                    </a:cubicBezTo>
                    <a:cubicBezTo>
                      <a:pt x="24" y="738"/>
                      <a:pt x="38" y="738"/>
                      <a:pt x="43" y="738"/>
                    </a:cubicBezTo>
                    <a:cubicBezTo>
                      <a:pt x="74" y="738"/>
                      <a:pt x="105" y="735"/>
                      <a:pt x="133" y="735"/>
                    </a:cubicBezTo>
                    <a:cubicBezTo>
                      <a:pt x="164" y="735"/>
                      <a:pt x="195" y="735"/>
                      <a:pt x="226" y="735"/>
                    </a:cubicBezTo>
                    <a:cubicBezTo>
                      <a:pt x="257" y="735"/>
                      <a:pt x="289" y="735"/>
                      <a:pt x="316" y="735"/>
                    </a:cubicBezTo>
                    <a:cubicBezTo>
                      <a:pt x="347" y="735"/>
                      <a:pt x="382" y="738"/>
                      <a:pt x="413" y="738"/>
                    </a:cubicBezTo>
                    <a:cubicBezTo>
                      <a:pt x="423" y="738"/>
                      <a:pt x="435" y="738"/>
                      <a:pt x="435" y="716"/>
                    </a:cubicBezTo>
                    <a:cubicBezTo>
                      <a:pt x="435" y="704"/>
                      <a:pt x="428" y="704"/>
                      <a:pt x="401" y="704"/>
                    </a:cubicBezTo>
                    <a:cubicBezTo>
                      <a:pt x="373" y="704"/>
                      <a:pt x="357" y="704"/>
                      <a:pt x="330" y="700"/>
                    </a:cubicBezTo>
                    <a:cubicBezTo>
                      <a:pt x="299" y="697"/>
                      <a:pt x="289" y="694"/>
                      <a:pt x="289" y="676"/>
                    </a:cubicBezTo>
                    <a:cubicBezTo>
                      <a:pt x="290" y="668"/>
                      <a:pt x="289" y="669"/>
                      <a:pt x="292" y="654"/>
                    </a:cubicBezTo>
                    <a:cubicBezTo>
                      <a:pt x="341" y="462"/>
                      <a:pt x="390" y="270"/>
                      <a:pt x="438" y="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1" name=""/>
              <p:cNvSpPr/>
              <p:nvPr/>
            </p:nvSpPr>
            <p:spPr>
              <a:xfrm>
                <a:off x="7616520" y="4796280"/>
                <a:ext cx="118800" cy="123840"/>
              </a:xfrm>
              <a:custGeom>
                <a:avLst/>
                <a:gdLst/>
                <a:ahLst/>
                <a:rect l="0" t="0" r="r" b="b"/>
                <a:pathLst>
                  <a:path w="330" h="344">
                    <a:moveTo>
                      <a:pt x="286" y="43"/>
                    </a:moveTo>
                    <a:cubicBezTo>
                      <a:pt x="257" y="50"/>
                      <a:pt x="249" y="71"/>
                      <a:pt x="249" y="87"/>
                    </a:cubicBezTo>
                    <a:cubicBezTo>
                      <a:pt x="249" y="109"/>
                      <a:pt x="264" y="114"/>
                      <a:pt x="276" y="114"/>
                    </a:cubicBezTo>
                    <a:cubicBezTo>
                      <a:pt x="295" y="114"/>
                      <a:pt x="320" y="102"/>
                      <a:pt x="320" y="65"/>
                    </a:cubicBezTo>
                    <a:cubicBezTo>
                      <a:pt x="320" y="16"/>
                      <a:pt x="261" y="0"/>
                      <a:pt x="221" y="0"/>
                    </a:cubicBezTo>
                    <a:cubicBezTo>
                      <a:pt x="105" y="0"/>
                      <a:pt x="0" y="105"/>
                      <a:pt x="0" y="211"/>
                    </a:cubicBezTo>
                    <a:cubicBezTo>
                      <a:pt x="0" y="276"/>
                      <a:pt x="43" y="344"/>
                      <a:pt x="140" y="344"/>
                    </a:cubicBezTo>
                    <a:cubicBezTo>
                      <a:pt x="271" y="344"/>
                      <a:pt x="330" y="266"/>
                      <a:pt x="330" y="257"/>
                    </a:cubicBezTo>
                    <a:cubicBezTo>
                      <a:pt x="330" y="251"/>
                      <a:pt x="323" y="245"/>
                      <a:pt x="316" y="245"/>
                    </a:cubicBezTo>
                    <a:cubicBezTo>
                      <a:pt x="314" y="245"/>
                      <a:pt x="311" y="245"/>
                      <a:pt x="304" y="251"/>
                    </a:cubicBezTo>
                    <a:cubicBezTo>
                      <a:pt x="245" y="322"/>
                      <a:pt x="155" y="322"/>
                      <a:pt x="143" y="322"/>
                    </a:cubicBezTo>
                    <a:cubicBezTo>
                      <a:pt x="87" y="322"/>
                      <a:pt x="62" y="285"/>
                      <a:pt x="62" y="239"/>
                    </a:cubicBezTo>
                    <a:cubicBezTo>
                      <a:pt x="62" y="214"/>
                      <a:pt x="74" y="133"/>
                      <a:pt x="112" y="81"/>
                    </a:cubicBezTo>
                    <a:cubicBezTo>
                      <a:pt x="143" y="43"/>
                      <a:pt x="180" y="22"/>
                      <a:pt x="221" y="22"/>
                    </a:cubicBezTo>
                    <a:cubicBezTo>
                      <a:pt x="230" y="22"/>
                      <a:pt x="267" y="22"/>
                      <a:pt x="286" y="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2" name=""/>
              <p:cNvSpPr/>
              <p:nvPr/>
            </p:nvSpPr>
            <p:spPr>
              <a:xfrm>
                <a:off x="7752960" y="4796280"/>
                <a:ext cx="167760" cy="123840"/>
              </a:xfrm>
              <a:custGeom>
                <a:avLst/>
                <a:gdLst/>
                <a:ahLst/>
                <a:rect l="0" t="0" r="r" b="b"/>
                <a:pathLst>
                  <a:path w="466" h="344">
                    <a:moveTo>
                      <a:pt x="55" y="289"/>
                    </a:moveTo>
                    <a:cubicBezTo>
                      <a:pt x="53" y="297"/>
                      <a:pt x="50" y="316"/>
                      <a:pt x="50" y="320"/>
                    </a:cubicBezTo>
                    <a:cubicBezTo>
                      <a:pt x="50" y="335"/>
                      <a:pt x="62" y="344"/>
                      <a:pt x="74" y="344"/>
                    </a:cubicBezTo>
                    <a:cubicBezTo>
                      <a:pt x="87" y="344"/>
                      <a:pt x="98" y="332"/>
                      <a:pt x="102" y="325"/>
                    </a:cubicBezTo>
                    <a:cubicBezTo>
                      <a:pt x="108" y="320"/>
                      <a:pt x="115" y="294"/>
                      <a:pt x="118" y="279"/>
                    </a:cubicBezTo>
                    <a:cubicBezTo>
                      <a:pt x="121" y="263"/>
                      <a:pt x="131" y="230"/>
                      <a:pt x="133" y="211"/>
                    </a:cubicBezTo>
                    <a:cubicBezTo>
                      <a:pt x="140" y="195"/>
                      <a:pt x="143" y="176"/>
                      <a:pt x="147" y="161"/>
                    </a:cubicBezTo>
                    <a:cubicBezTo>
                      <a:pt x="155" y="127"/>
                      <a:pt x="159" y="124"/>
                      <a:pt x="180" y="90"/>
                    </a:cubicBezTo>
                    <a:cubicBezTo>
                      <a:pt x="202" y="62"/>
                      <a:pt x="236" y="22"/>
                      <a:pt x="295" y="22"/>
                    </a:cubicBezTo>
                    <a:cubicBezTo>
                      <a:pt x="339" y="22"/>
                      <a:pt x="339" y="59"/>
                      <a:pt x="339" y="74"/>
                    </a:cubicBezTo>
                    <a:cubicBezTo>
                      <a:pt x="339" y="121"/>
                      <a:pt x="307" y="204"/>
                      <a:pt x="295" y="235"/>
                    </a:cubicBezTo>
                    <a:cubicBezTo>
                      <a:pt x="286" y="257"/>
                      <a:pt x="283" y="263"/>
                      <a:pt x="283" y="279"/>
                    </a:cubicBezTo>
                    <a:cubicBezTo>
                      <a:pt x="283" y="320"/>
                      <a:pt x="316" y="344"/>
                      <a:pt x="354" y="344"/>
                    </a:cubicBezTo>
                    <a:cubicBezTo>
                      <a:pt x="432" y="344"/>
                      <a:pt x="466" y="239"/>
                      <a:pt x="466" y="226"/>
                    </a:cubicBezTo>
                    <a:cubicBezTo>
                      <a:pt x="466" y="216"/>
                      <a:pt x="456" y="216"/>
                      <a:pt x="454" y="216"/>
                    </a:cubicBezTo>
                    <a:cubicBezTo>
                      <a:pt x="441" y="216"/>
                      <a:pt x="441" y="220"/>
                      <a:pt x="438" y="230"/>
                    </a:cubicBezTo>
                    <a:cubicBezTo>
                      <a:pt x="423" y="291"/>
                      <a:pt x="388" y="322"/>
                      <a:pt x="357" y="322"/>
                    </a:cubicBezTo>
                    <a:cubicBezTo>
                      <a:pt x="342" y="322"/>
                      <a:pt x="339" y="310"/>
                      <a:pt x="339" y="294"/>
                    </a:cubicBezTo>
                    <a:cubicBezTo>
                      <a:pt x="339" y="279"/>
                      <a:pt x="342" y="266"/>
                      <a:pt x="357" y="232"/>
                    </a:cubicBezTo>
                    <a:cubicBezTo>
                      <a:pt x="366" y="211"/>
                      <a:pt x="397" y="130"/>
                      <a:pt x="397" y="87"/>
                    </a:cubicBezTo>
                    <a:cubicBezTo>
                      <a:pt x="397" y="12"/>
                      <a:pt x="339" y="0"/>
                      <a:pt x="299" y="0"/>
                    </a:cubicBezTo>
                    <a:cubicBezTo>
                      <a:pt x="233" y="0"/>
                      <a:pt x="193" y="40"/>
                      <a:pt x="168" y="68"/>
                    </a:cubicBezTo>
                    <a:cubicBezTo>
                      <a:pt x="162" y="16"/>
                      <a:pt x="118" y="0"/>
                      <a:pt x="87" y="0"/>
                    </a:cubicBezTo>
                    <a:cubicBezTo>
                      <a:pt x="53" y="0"/>
                      <a:pt x="38" y="24"/>
                      <a:pt x="24" y="40"/>
                    </a:cubicBezTo>
                    <a:cubicBezTo>
                      <a:pt x="9" y="68"/>
                      <a:pt x="0" y="112"/>
                      <a:pt x="0" y="118"/>
                    </a:cubicBezTo>
                    <a:cubicBezTo>
                      <a:pt x="0" y="127"/>
                      <a:pt x="9" y="127"/>
                      <a:pt x="12" y="127"/>
                    </a:cubicBezTo>
                    <a:cubicBezTo>
                      <a:pt x="22" y="127"/>
                      <a:pt x="22" y="124"/>
                      <a:pt x="28" y="102"/>
                    </a:cubicBezTo>
                    <a:cubicBezTo>
                      <a:pt x="40" y="59"/>
                      <a:pt x="53" y="22"/>
                      <a:pt x="84" y="22"/>
                    </a:cubicBezTo>
                    <a:cubicBezTo>
                      <a:pt x="102" y="22"/>
                      <a:pt x="109" y="38"/>
                      <a:pt x="109" y="59"/>
                    </a:cubicBezTo>
                    <a:cubicBezTo>
                      <a:pt x="109" y="74"/>
                      <a:pt x="101" y="101"/>
                      <a:pt x="97" y="121"/>
                    </a:cubicBezTo>
                    <a:cubicBezTo>
                      <a:pt x="92" y="141"/>
                      <a:pt x="84" y="173"/>
                      <a:pt x="81" y="189"/>
                    </a:cubicBezTo>
                    <a:cubicBezTo>
                      <a:pt x="72" y="222"/>
                      <a:pt x="64" y="255"/>
                      <a:pt x="55" y="2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143" name=""/>
          <p:cNvSpPr txBox="1"/>
          <p:nvPr/>
        </p:nvSpPr>
        <p:spPr>
          <a:xfrm>
            <a:off x="6629400" y="1199160"/>
            <a:ext cx="2286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417"/>
              </a:spcBef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Flowers et al. 1976, Voskresensky and Senatorov 1987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4" name=""/>
          <p:cNvGrpSpPr/>
          <p:nvPr/>
        </p:nvGrpSpPr>
        <p:grpSpPr>
          <a:xfrm>
            <a:off x="5558400" y="1528200"/>
            <a:ext cx="743760" cy="315360"/>
            <a:chOff x="5558400" y="1528200"/>
            <a:chExt cx="743760" cy="315360"/>
          </a:xfrm>
        </p:grpSpPr>
        <p:grpSp>
          <p:nvGrpSpPr>
            <p:cNvPr id="145" name=""/>
            <p:cNvGrpSpPr/>
            <p:nvPr/>
          </p:nvGrpSpPr>
          <p:grpSpPr>
            <a:xfrm>
              <a:off x="5558400" y="1528200"/>
              <a:ext cx="743760" cy="315360"/>
              <a:chOff x="5558400" y="1528200"/>
              <a:chExt cx="743760" cy="315360"/>
            </a:xfrm>
          </p:grpSpPr>
          <p:sp>
            <p:nvSpPr>
              <p:cNvPr id="146" name=""/>
              <p:cNvSpPr/>
              <p:nvPr/>
            </p:nvSpPr>
            <p:spPr>
              <a:xfrm>
                <a:off x="5576400" y="1546200"/>
                <a:ext cx="707400" cy="279360"/>
              </a:xfrm>
              <a:custGeom>
                <a:avLst/>
                <a:gdLst/>
                <a:ahLst/>
                <a:rect l="0" t="0" r="r" b="b"/>
                <a:pathLst>
                  <a:path w="1965" h="776">
                    <a:moveTo>
                      <a:pt x="0" y="0"/>
                    </a:moveTo>
                    <a:cubicBezTo>
                      <a:pt x="655" y="0"/>
                      <a:pt x="1310" y="0"/>
                      <a:pt x="1965" y="0"/>
                    </a:cubicBezTo>
                    <a:cubicBezTo>
                      <a:pt x="1965" y="259"/>
                      <a:pt x="1965" y="517"/>
                      <a:pt x="1965" y="776"/>
                    </a:cubicBezTo>
                    <a:cubicBezTo>
                      <a:pt x="1310" y="776"/>
                      <a:pt x="655" y="776"/>
                      <a:pt x="0" y="776"/>
                    </a:cubicBezTo>
                    <a:cubicBezTo>
                      <a:pt x="0" y="517"/>
                      <a:pt x="0" y="25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7" name=""/>
              <p:cNvSpPr/>
              <p:nvPr/>
            </p:nvSpPr>
            <p:spPr>
              <a:xfrm>
                <a:off x="5558400" y="1683720"/>
                <a:ext cx="235440" cy="159840"/>
              </a:xfrm>
              <a:custGeom>
                <a:avLst/>
                <a:gdLst/>
                <a:ahLst/>
                <a:rect l="0" t="0" r="r" b="b"/>
                <a:pathLst>
                  <a:path w="654" h="444">
                    <a:moveTo>
                      <a:pt x="654" y="402"/>
                    </a:moveTo>
                    <a:cubicBezTo>
                      <a:pt x="649" y="402"/>
                      <a:pt x="635" y="405"/>
                      <a:pt x="632" y="405"/>
                    </a:cubicBezTo>
                    <a:cubicBezTo>
                      <a:pt x="554" y="405"/>
                      <a:pt x="500" y="326"/>
                      <a:pt x="470" y="276"/>
                    </a:cubicBezTo>
                    <a:cubicBezTo>
                      <a:pt x="458" y="259"/>
                      <a:pt x="433" y="220"/>
                      <a:pt x="422" y="204"/>
                    </a:cubicBezTo>
                    <a:cubicBezTo>
                      <a:pt x="445" y="151"/>
                      <a:pt x="512" y="31"/>
                      <a:pt x="626" y="31"/>
                    </a:cubicBezTo>
                    <a:cubicBezTo>
                      <a:pt x="635" y="31"/>
                      <a:pt x="643" y="31"/>
                      <a:pt x="654" y="33"/>
                    </a:cubicBezTo>
                    <a:cubicBezTo>
                      <a:pt x="654" y="8"/>
                      <a:pt x="654" y="6"/>
                      <a:pt x="651" y="3"/>
                    </a:cubicBezTo>
                    <a:cubicBezTo>
                      <a:pt x="643" y="3"/>
                      <a:pt x="629" y="0"/>
                      <a:pt x="621" y="0"/>
                    </a:cubicBezTo>
                    <a:cubicBezTo>
                      <a:pt x="495" y="0"/>
                      <a:pt x="422" y="120"/>
                      <a:pt x="400" y="170"/>
                    </a:cubicBezTo>
                    <a:cubicBezTo>
                      <a:pt x="361" y="109"/>
                      <a:pt x="347" y="89"/>
                      <a:pt x="310" y="59"/>
                    </a:cubicBezTo>
                    <a:cubicBezTo>
                      <a:pt x="252" y="6"/>
                      <a:pt x="196" y="0"/>
                      <a:pt x="171" y="0"/>
                    </a:cubicBezTo>
                    <a:cubicBezTo>
                      <a:pt x="62" y="0"/>
                      <a:pt x="0" y="112"/>
                      <a:pt x="0" y="223"/>
                    </a:cubicBezTo>
                    <a:cubicBezTo>
                      <a:pt x="0" y="332"/>
                      <a:pt x="62" y="444"/>
                      <a:pt x="168" y="444"/>
                    </a:cubicBezTo>
                    <a:cubicBezTo>
                      <a:pt x="294" y="444"/>
                      <a:pt x="366" y="324"/>
                      <a:pt x="389" y="276"/>
                    </a:cubicBezTo>
                    <a:cubicBezTo>
                      <a:pt x="428" y="335"/>
                      <a:pt x="442" y="357"/>
                      <a:pt x="478" y="388"/>
                    </a:cubicBezTo>
                    <a:cubicBezTo>
                      <a:pt x="540" y="438"/>
                      <a:pt x="593" y="444"/>
                      <a:pt x="618" y="444"/>
                    </a:cubicBezTo>
                    <a:cubicBezTo>
                      <a:pt x="629" y="444"/>
                      <a:pt x="646" y="441"/>
                      <a:pt x="654" y="441"/>
                    </a:cubicBezTo>
                    <a:cubicBezTo>
                      <a:pt x="654" y="428"/>
                      <a:pt x="654" y="415"/>
                      <a:pt x="654" y="402"/>
                    </a:cubicBezTo>
                    <a:moveTo>
                      <a:pt x="369" y="243"/>
                    </a:moveTo>
                    <a:cubicBezTo>
                      <a:pt x="344" y="293"/>
                      <a:pt x="280" y="416"/>
                      <a:pt x="162" y="416"/>
                    </a:cubicBezTo>
                    <a:cubicBezTo>
                      <a:pt x="67" y="416"/>
                      <a:pt x="22" y="312"/>
                      <a:pt x="22" y="223"/>
                    </a:cubicBezTo>
                    <a:cubicBezTo>
                      <a:pt x="22" y="126"/>
                      <a:pt x="75" y="42"/>
                      <a:pt x="159" y="42"/>
                    </a:cubicBezTo>
                    <a:cubicBezTo>
                      <a:pt x="235" y="42"/>
                      <a:pt x="288" y="117"/>
                      <a:pt x="322" y="167"/>
                    </a:cubicBezTo>
                    <a:cubicBezTo>
                      <a:pt x="330" y="184"/>
                      <a:pt x="358" y="226"/>
                      <a:pt x="369" y="2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8" name=""/>
              <p:cNvSpPr/>
              <p:nvPr/>
            </p:nvSpPr>
            <p:spPr>
              <a:xfrm>
                <a:off x="5919840" y="1601640"/>
                <a:ext cx="240480" cy="237960"/>
              </a:xfrm>
              <a:custGeom>
                <a:avLst/>
                <a:gdLst/>
                <a:ahLst/>
                <a:rect l="0" t="0" r="r" b="b"/>
                <a:pathLst>
                  <a:path w="668" h="661">
                    <a:moveTo>
                      <a:pt x="397" y="70"/>
                    </a:moveTo>
                    <a:cubicBezTo>
                      <a:pt x="403" y="42"/>
                      <a:pt x="408" y="36"/>
                      <a:pt x="419" y="33"/>
                    </a:cubicBezTo>
                    <a:cubicBezTo>
                      <a:pt x="428" y="31"/>
                      <a:pt x="461" y="31"/>
                      <a:pt x="481" y="31"/>
                    </a:cubicBezTo>
                    <a:cubicBezTo>
                      <a:pt x="582" y="31"/>
                      <a:pt x="623" y="33"/>
                      <a:pt x="623" y="112"/>
                    </a:cubicBezTo>
                    <a:cubicBezTo>
                      <a:pt x="623" y="126"/>
                      <a:pt x="621" y="165"/>
                      <a:pt x="618" y="190"/>
                    </a:cubicBezTo>
                    <a:cubicBezTo>
                      <a:pt x="615" y="192"/>
                      <a:pt x="615" y="204"/>
                      <a:pt x="615" y="206"/>
                    </a:cubicBezTo>
                    <a:cubicBezTo>
                      <a:pt x="615" y="212"/>
                      <a:pt x="618" y="220"/>
                      <a:pt x="626" y="220"/>
                    </a:cubicBezTo>
                    <a:cubicBezTo>
                      <a:pt x="637" y="220"/>
                      <a:pt x="637" y="212"/>
                      <a:pt x="640" y="198"/>
                    </a:cubicBezTo>
                    <a:cubicBezTo>
                      <a:pt x="650" y="141"/>
                      <a:pt x="659" y="85"/>
                      <a:pt x="668" y="28"/>
                    </a:cubicBezTo>
                    <a:cubicBezTo>
                      <a:pt x="668" y="25"/>
                      <a:pt x="668" y="14"/>
                      <a:pt x="668" y="11"/>
                    </a:cubicBezTo>
                    <a:cubicBezTo>
                      <a:pt x="668" y="0"/>
                      <a:pt x="660" y="0"/>
                      <a:pt x="643" y="0"/>
                    </a:cubicBezTo>
                    <a:cubicBezTo>
                      <a:pt x="461" y="0"/>
                      <a:pt x="280" y="0"/>
                      <a:pt x="98" y="0"/>
                    </a:cubicBezTo>
                    <a:cubicBezTo>
                      <a:pt x="73" y="0"/>
                      <a:pt x="73" y="3"/>
                      <a:pt x="67" y="20"/>
                    </a:cubicBezTo>
                    <a:cubicBezTo>
                      <a:pt x="48" y="77"/>
                      <a:pt x="28" y="135"/>
                      <a:pt x="8" y="192"/>
                    </a:cubicBezTo>
                    <a:cubicBezTo>
                      <a:pt x="6" y="192"/>
                      <a:pt x="0" y="206"/>
                      <a:pt x="0" y="209"/>
                    </a:cubicBezTo>
                    <a:cubicBezTo>
                      <a:pt x="0" y="215"/>
                      <a:pt x="6" y="220"/>
                      <a:pt x="14" y="220"/>
                    </a:cubicBezTo>
                    <a:cubicBezTo>
                      <a:pt x="22" y="220"/>
                      <a:pt x="25" y="215"/>
                      <a:pt x="31" y="201"/>
                    </a:cubicBezTo>
                    <a:cubicBezTo>
                      <a:pt x="84" y="47"/>
                      <a:pt x="109" y="31"/>
                      <a:pt x="254" y="31"/>
                    </a:cubicBezTo>
                    <a:cubicBezTo>
                      <a:pt x="267" y="31"/>
                      <a:pt x="279" y="31"/>
                      <a:pt x="291" y="31"/>
                    </a:cubicBezTo>
                    <a:cubicBezTo>
                      <a:pt x="319" y="31"/>
                      <a:pt x="319" y="33"/>
                      <a:pt x="319" y="42"/>
                    </a:cubicBezTo>
                    <a:cubicBezTo>
                      <a:pt x="319" y="47"/>
                      <a:pt x="316" y="61"/>
                      <a:pt x="316" y="64"/>
                    </a:cubicBezTo>
                    <a:cubicBezTo>
                      <a:pt x="272" y="237"/>
                      <a:pt x="228" y="410"/>
                      <a:pt x="185" y="583"/>
                    </a:cubicBezTo>
                    <a:cubicBezTo>
                      <a:pt x="176" y="619"/>
                      <a:pt x="173" y="631"/>
                      <a:pt x="67" y="631"/>
                    </a:cubicBezTo>
                    <a:cubicBezTo>
                      <a:pt x="31" y="631"/>
                      <a:pt x="25" y="631"/>
                      <a:pt x="25" y="650"/>
                    </a:cubicBezTo>
                    <a:cubicBezTo>
                      <a:pt x="25" y="661"/>
                      <a:pt x="36" y="661"/>
                      <a:pt x="42" y="661"/>
                    </a:cubicBezTo>
                    <a:cubicBezTo>
                      <a:pt x="70" y="661"/>
                      <a:pt x="98" y="658"/>
                      <a:pt x="123" y="658"/>
                    </a:cubicBezTo>
                    <a:cubicBezTo>
                      <a:pt x="151" y="658"/>
                      <a:pt x="179" y="658"/>
                      <a:pt x="207" y="658"/>
                    </a:cubicBezTo>
                    <a:cubicBezTo>
                      <a:pt x="235" y="658"/>
                      <a:pt x="263" y="658"/>
                      <a:pt x="288" y="658"/>
                    </a:cubicBezTo>
                    <a:cubicBezTo>
                      <a:pt x="316" y="658"/>
                      <a:pt x="347" y="661"/>
                      <a:pt x="375" y="661"/>
                    </a:cubicBezTo>
                    <a:cubicBezTo>
                      <a:pt x="383" y="661"/>
                      <a:pt x="394" y="661"/>
                      <a:pt x="394" y="642"/>
                    </a:cubicBezTo>
                    <a:cubicBezTo>
                      <a:pt x="394" y="631"/>
                      <a:pt x="386" y="631"/>
                      <a:pt x="361" y="631"/>
                    </a:cubicBezTo>
                    <a:cubicBezTo>
                      <a:pt x="338" y="631"/>
                      <a:pt x="324" y="631"/>
                      <a:pt x="299" y="631"/>
                    </a:cubicBezTo>
                    <a:cubicBezTo>
                      <a:pt x="271" y="628"/>
                      <a:pt x="263" y="622"/>
                      <a:pt x="263" y="608"/>
                    </a:cubicBezTo>
                    <a:cubicBezTo>
                      <a:pt x="264" y="602"/>
                      <a:pt x="263" y="603"/>
                      <a:pt x="266" y="589"/>
                    </a:cubicBezTo>
                    <a:cubicBezTo>
                      <a:pt x="309" y="416"/>
                      <a:pt x="353" y="243"/>
                      <a:pt x="397" y="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9" name=""/>
              <p:cNvSpPr/>
              <p:nvPr/>
            </p:nvSpPr>
            <p:spPr>
              <a:xfrm>
                <a:off x="6184440" y="1528200"/>
                <a:ext cx="117720" cy="171720"/>
              </a:xfrm>
              <a:custGeom>
                <a:avLst/>
                <a:gdLst/>
                <a:ahLst/>
                <a:rect l="0" t="0" r="r" b="b"/>
                <a:pathLst>
                  <a:path w="327" h="477">
                    <a:moveTo>
                      <a:pt x="322" y="50"/>
                    </a:moveTo>
                    <a:cubicBezTo>
                      <a:pt x="327" y="42"/>
                      <a:pt x="327" y="39"/>
                      <a:pt x="327" y="22"/>
                    </a:cubicBezTo>
                    <a:cubicBezTo>
                      <a:pt x="267" y="22"/>
                      <a:pt x="208" y="22"/>
                      <a:pt x="148" y="22"/>
                    </a:cubicBezTo>
                    <a:cubicBezTo>
                      <a:pt x="120" y="22"/>
                      <a:pt x="112" y="22"/>
                      <a:pt x="87" y="20"/>
                    </a:cubicBezTo>
                    <a:cubicBezTo>
                      <a:pt x="50" y="17"/>
                      <a:pt x="50" y="11"/>
                      <a:pt x="48" y="0"/>
                    </a:cubicBezTo>
                    <a:cubicBezTo>
                      <a:pt x="40" y="0"/>
                      <a:pt x="33" y="0"/>
                      <a:pt x="25" y="0"/>
                    </a:cubicBezTo>
                    <a:cubicBezTo>
                      <a:pt x="17" y="48"/>
                      <a:pt x="8" y="97"/>
                      <a:pt x="0" y="145"/>
                    </a:cubicBezTo>
                    <a:cubicBezTo>
                      <a:pt x="8" y="145"/>
                      <a:pt x="17" y="145"/>
                      <a:pt x="25" y="145"/>
                    </a:cubicBezTo>
                    <a:cubicBezTo>
                      <a:pt x="25" y="137"/>
                      <a:pt x="34" y="92"/>
                      <a:pt x="42" y="84"/>
                    </a:cubicBezTo>
                    <a:cubicBezTo>
                      <a:pt x="48" y="81"/>
                      <a:pt x="103" y="81"/>
                      <a:pt x="115" y="81"/>
                    </a:cubicBezTo>
                    <a:cubicBezTo>
                      <a:pt x="165" y="81"/>
                      <a:pt x="215" y="81"/>
                      <a:pt x="266" y="81"/>
                    </a:cubicBezTo>
                    <a:cubicBezTo>
                      <a:pt x="243" y="109"/>
                      <a:pt x="207" y="151"/>
                      <a:pt x="193" y="170"/>
                    </a:cubicBezTo>
                    <a:cubicBezTo>
                      <a:pt x="103" y="287"/>
                      <a:pt x="95" y="396"/>
                      <a:pt x="95" y="438"/>
                    </a:cubicBezTo>
                    <a:cubicBezTo>
                      <a:pt x="95" y="444"/>
                      <a:pt x="95" y="477"/>
                      <a:pt x="126" y="477"/>
                    </a:cubicBezTo>
                    <a:cubicBezTo>
                      <a:pt x="159" y="477"/>
                      <a:pt x="159" y="446"/>
                      <a:pt x="159" y="435"/>
                    </a:cubicBezTo>
                    <a:cubicBezTo>
                      <a:pt x="159" y="427"/>
                      <a:pt x="159" y="418"/>
                      <a:pt x="159" y="410"/>
                    </a:cubicBezTo>
                    <a:cubicBezTo>
                      <a:pt x="159" y="276"/>
                      <a:pt x="187" y="215"/>
                      <a:pt x="218" y="179"/>
                    </a:cubicBezTo>
                    <a:cubicBezTo>
                      <a:pt x="253" y="136"/>
                      <a:pt x="287" y="93"/>
                      <a:pt x="322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D7A7964-5F08-4C74-9BFE-62F7A5354A2E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/>
          </p:nvPr>
        </p:nvSpPr>
        <p:spPr>
          <a:xfrm>
            <a:off x="504000" y="457200"/>
            <a:ext cx="9097200" cy="160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Dramatic demonstration of PBF cooling: enhanced cooling of Cas A (Page et al. 2011, Shternin et al. 2011,2021,2023, Ho et al. 2021)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"/>
          <p:cNvSpPr txBox="1"/>
          <p:nvPr/>
        </p:nvSpPr>
        <p:spPr>
          <a:xfrm>
            <a:off x="1638000" y="5196240"/>
            <a:ext cx="16002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NASA/CXC/SAO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952200" y="2057400"/>
            <a:ext cx="2971800" cy="2971800"/>
          </a:xfrm>
          <a:prstGeom prst="rect">
            <a:avLst/>
          </a:prstGeom>
          <a:ln w="0">
            <a:noFill/>
          </a:ln>
        </p:spPr>
      </p:pic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4372560" y="2164320"/>
            <a:ext cx="2931840" cy="2972880"/>
          </a:xfrm>
          <a:prstGeom prst="rect">
            <a:avLst/>
          </a:prstGeom>
          <a:ln w="0">
            <a:noFill/>
          </a:ln>
        </p:spPr>
      </p:pic>
      <p:sp>
        <p:nvSpPr>
          <p:cNvPr id="154" name=""/>
          <p:cNvSpPr txBox="1"/>
          <p:nvPr/>
        </p:nvSpPr>
        <p:spPr>
          <a:xfrm>
            <a:off x="5283000" y="5212800"/>
            <a:ext cx="13716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Ho et al. 2021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5" name=""/>
          <p:cNvGrpSpPr/>
          <p:nvPr/>
        </p:nvGrpSpPr>
        <p:grpSpPr>
          <a:xfrm>
            <a:off x="7543800" y="3007800"/>
            <a:ext cx="1161360" cy="210240"/>
            <a:chOff x="7543800" y="3007800"/>
            <a:chExt cx="1161360" cy="210240"/>
          </a:xfrm>
        </p:grpSpPr>
        <p:grpSp>
          <p:nvGrpSpPr>
            <p:cNvPr id="156" name=""/>
            <p:cNvGrpSpPr/>
            <p:nvPr/>
          </p:nvGrpSpPr>
          <p:grpSpPr>
            <a:xfrm>
              <a:off x="7543800" y="3007800"/>
              <a:ext cx="1161360" cy="210240"/>
              <a:chOff x="7543800" y="3007800"/>
              <a:chExt cx="1161360" cy="210240"/>
            </a:xfrm>
          </p:grpSpPr>
          <p:sp>
            <p:nvSpPr>
              <p:cNvPr id="157" name=""/>
              <p:cNvSpPr/>
              <p:nvPr/>
            </p:nvSpPr>
            <p:spPr>
              <a:xfrm>
                <a:off x="7557120" y="3021120"/>
                <a:ext cx="1135080" cy="183600"/>
              </a:xfrm>
              <a:custGeom>
                <a:avLst/>
                <a:gdLst/>
                <a:ahLst/>
                <a:rect l="0" t="0" r="r" b="b"/>
                <a:pathLst>
                  <a:path w="3153" h="510">
                    <a:moveTo>
                      <a:pt x="0" y="0"/>
                    </a:moveTo>
                    <a:cubicBezTo>
                      <a:pt x="1051" y="0"/>
                      <a:pt x="2102" y="0"/>
                      <a:pt x="3153" y="0"/>
                    </a:cubicBezTo>
                    <a:cubicBezTo>
                      <a:pt x="3153" y="170"/>
                      <a:pt x="3153" y="340"/>
                      <a:pt x="3153" y="510"/>
                    </a:cubicBezTo>
                    <a:cubicBezTo>
                      <a:pt x="2102" y="510"/>
                      <a:pt x="1051" y="510"/>
                      <a:pt x="0" y="510"/>
                    </a:cubicBezTo>
                    <a:cubicBezTo>
                      <a:pt x="0" y="340"/>
                      <a:pt x="0" y="17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8" name=""/>
              <p:cNvSpPr/>
              <p:nvPr/>
            </p:nvSpPr>
            <p:spPr>
              <a:xfrm>
                <a:off x="7543800" y="3030120"/>
                <a:ext cx="102600" cy="173160"/>
              </a:xfrm>
              <a:custGeom>
                <a:avLst/>
                <a:gdLst/>
                <a:ahLst/>
                <a:rect l="0" t="0" r="r" b="b"/>
                <a:pathLst>
                  <a:path w="285" h="481">
                    <a:moveTo>
                      <a:pt x="55" y="425"/>
                    </a:moveTo>
                    <a:cubicBezTo>
                      <a:pt x="80" y="400"/>
                      <a:pt x="105" y="376"/>
                      <a:pt x="131" y="351"/>
                    </a:cubicBezTo>
                    <a:cubicBezTo>
                      <a:pt x="243" y="252"/>
                      <a:pt x="285" y="213"/>
                      <a:pt x="285" y="140"/>
                    </a:cubicBezTo>
                    <a:cubicBezTo>
                      <a:pt x="285" y="58"/>
                      <a:pt x="222" y="0"/>
                      <a:pt x="135" y="0"/>
                    </a:cubicBezTo>
                    <a:cubicBezTo>
                      <a:pt x="53" y="0"/>
                      <a:pt x="0" y="66"/>
                      <a:pt x="0" y="130"/>
                    </a:cubicBezTo>
                    <a:cubicBezTo>
                      <a:pt x="0" y="171"/>
                      <a:pt x="37" y="171"/>
                      <a:pt x="39" y="171"/>
                    </a:cubicBezTo>
                    <a:cubicBezTo>
                      <a:pt x="51" y="171"/>
                      <a:pt x="75" y="163"/>
                      <a:pt x="75" y="132"/>
                    </a:cubicBezTo>
                    <a:cubicBezTo>
                      <a:pt x="75" y="113"/>
                      <a:pt x="63" y="95"/>
                      <a:pt x="37" y="95"/>
                    </a:cubicBezTo>
                    <a:cubicBezTo>
                      <a:pt x="33" y="95"/>
                      <a:pt x="31" y="95"/>
                      <a:pt x="29" y="95"/>
                    </a:cubicBezTo>
                    <a:cubicBezTo>
                      <a:pt x="45" y="47"/>
                      <a:pt x="84" y="23"/>
                      <a:pt x="124" y="23"/>
                    </a:cubicBezTo>
                    <a:cubicBezTo>
                      <a:pt x="190" y="23"/>
                      <a:pt x="220" y="80"/>
                      <a:pt x="220" y="140"/>
                    </a:cubicBezTo>
                    <a:cubicBezTo>
                      <a:pt x="220" y="198"/>
                      <a:pt x="186" y="254"/>
                      <a:pt x="147" y="299"/>
                    </a:cubicBezTo>
                    <a:cubicBezTo>
                      <a:pt x="101" y="351"/>
                      <a:pt x="54" y="402"/>
                      <a:pt x="8" y="454"/>
                    </a:cubicBezTo>
                    <a:cubicBezTo>
                      <a:pt x="0" y="462"/>
                      <a:pt x="0" y="464"/>
                      <a:pt x="0" y="481"/>
                    </a:cubicBezTo>
                    <a:cubicBezTo>
                      <a:pt x="88" y="481"/>
                      <a:pt x="177" y="481"/>
                      <a:pt x="265" y="481"/>
                    </a:cubicBezTo>
                    <a:cubicBezTo>
                      <a:pt x="272" y="439"/>
                      <a:pt x="279" y="397"/>
                      <a:pt x="285" y="355"/>
                    </a:cubicBezTo>
                    <a:cubicBezTo>
                      <a:pt x="280" y="355"/>
                      <a:pt x="275" y="355"/>
                      <a:pt x="269" y="355"/>
                    </a:cubicBezTo>
                    <a:cubicBezTo>
                      <a:pt x="265" y="378"/>
                      <a:pt x="259" y="409"/>
                      <a:pt x="253" y="419"/>
                    </a:cubicBezTo>
                    <a:cubicBezTo>
                      <a:pt x="247" y="425"/>
                      <a:pt x="200" y="425"/>
                      <a:pt x="184" y="425"/>
                    </a:cubicBezTo>
                    <a:cubicBezTo>
                      <a:pt x="141" y="425"/>
                      <a:pt x="98" y="425"/>
                      <a:pt x="55" y="4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9" name=""/>
              <p:cNvSpPr/>
              <p:nvPr/>
            </p:nvSpPr>
            <p:spPr>
              <a:xfrm>
                <a:off x="7681680" y="3175560"/>
                <a:ext cx="27720" cy="27360"/>
              </a:xfrm>
              <a:custGeom>
                <a:avLst/>
                <a:gdLst/>
                <a:ahLst/>
                <a:rect l="0" t="0" r="r" b="b"/>
                <a:pathLst>
                  <a:path w="77" h="76">
                    <a:moveTo>
                      <a:pt x="77" y="39"/>
                    </a:moveTo>
                    <a:cubicBezTo>
                      <a:pt x="77" y="17"/>
                      <a:pt x="59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ubicBezTo>
                      <a:pt x="0" y="61"/>
                      <a:pt x="18" y="76"/>
                      <a:pt x="39" y="76"/>
                    </a:cubicBezTo>
                    <a:cubicBezTo>
                      <a:pt x="59" y="76"/>
                      <a:pt x="77" y="60"/>
                      <a:pt x="77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17640" bIns="-17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0" name=""/>
              <p:cNvSpPr/>
              <p:nvPr/>
            </p:nvSpPr>
            <p:spPr>
              <a:xfrm>
                <a:off x="7742880" y="3030120"/>
                <a:ext cx="106560" cy="178920"/>
              </a:xfrm>
              <a:custGeom>
                <a:avLst/>
                <a:gdLst/>
                <a:ahLst/>
                <a:rect l="0" t="0" r="r" b="b"/>
                <a:pathLst>
                  <a:path w="296" h="497">
                    <a:moveTo>
                      <a:pt x="86" y="151"/>
                    </a:moveTo>
                    <a:cubicBezTo>
                      <a:pt x="53" y="128"/>
                      <a:pt x="49" y="103"/>
                      <a:pt x="49" y="93"/>
                    </a:cubicBezTo>
                    <a:cubicBezTo>
                      <a:pt x="49" y="47"/>
                      <a:pt x="96" y="17"/>
                      <a:pt x="147" y="17"/>
                    </a:cubicBezTo>
                    <a:cubicBezTo>
                      <a:pt x="200" y="17"/>
                      <a:pt x="245" y="56"/>
                      <a:pt x="245" y="107"/>
                    </a:cubicBezTo>
                    <a:cubicBezTo>
                      <a:pt x="245" y="149"/>
                      <a:pt x="218" y="184"/>
                      <a:pt x="175" y="208"/>
                    </a:cubicBezTo>
                    <a:cubicBezTo>
                      <a:pt x="145" y="189"/>
                      <a:pt x="116" y="170"/>
                      <a:pt x="86" y="151"/>
                    </a:cubicBezTo>
                    <a:moveTo>
                      <a:pt x="190" y="219"/>
                    </a:moveTo>
                    <a:cubicBezTo>
                      <a:pt x="243" y="192"/>
                      <a:pt x="277" y="155"/>
                      <a:pt x="277" y="107"/>
                    </a:cubicBezTo>
                    <a:cubicBezTo>
                      <a:pt x="277" y="41"/>
                      <a:pt x="214" y="0"/>
                      <a:pt x="149" y="0"/>
                    </a:cubicBezTo>
                    <a:cubicBezTo>
                      <a:pt x="75" y="0"/>
                      <a:pt x="18" y="54"/>
                      <a:pt x="18" y="120"/>
                    </a:cubicBezTo>
                    <a:cubicBezTo>
                      <a:pt x="18" y="134"/>
                      <a:pt x="20" y="165"/>
                      <a:pt x="49" y="200"/>
                    </a:cubicBezTo>
                    <a:cubicBezTo>
                      <a:pt x="57" y="208"/>
                      <a:pt x="84" y="227"/>
                      <a:pt x="102" y="239"/>
                    </a:cubicBezTo>
                    <a:cubicBezTo>
                      <a:pt x="61" y="260"/>
                      <a:pt x="0" y="301"/>
                      <a:pt x="0" y="371"/>
                    </a:cubicBezTo>
                    <a:cubicBezTo>
                      <a:pt x="0" y="448"/>
                      <a:pt x="71" y="497"/>
                      <a:pt x="147" y="497"/>
                    </a:cubicBezTo>
                    <a:cubicBezTo>
                      <a:pt x="228" y="497"/>
                      <a:pt x="296" y="437"/>
                      <a:pt x="296" y="359"/>
                    </a:cubicBezTo>
                    <a:cubicBezTo>
                      <a:pt x="296" y="334"/>
                      <a:pt x="288" y="301"/>
                      <a:pt x="261" y="270"/>
                    </a:cubicBezTo>
                    <a:cubicBezTo>
                      <a:pt x="247" y="256"/>
                      <a:pt x="237" y="248"/>
                      <a:pt x="190" y="219"/>
                    </a:cubicBezTo>
                    <a:moveTo>
                      <a:pt x="118" y="250"/>
                    </a:moveTo>
                    <a:cubicBezTo>
                      <a:pt x="148" y="268"/>
                      <a:pt x="177" y="287"/>
                      <a:pt x="206" y="305"/>
                    </a:cubicBezTo>
                    <a:cubicBezTo>
                      <a:pt x="226" y="320"/>
                      <a:pt x="261" y="340"/>
                      <a:pt x="261" y="386"/>
                    </a:cubicBezTo>
                    <a:cubicBezTo>
                      <a:pt x="261" y="440"/>
                      <a:pt x="206" y="477"/>
                      <a:pt x="149" y="477"/>
                    </a:cubicBezTo>
                    <a:cubicBezTo>
                      <a:pt x="86" y="477"/>
                      <a:pt x="35" y="431"/>
                      <a:pt x="35" y="371"/>
                    </a:cubicBezTo>
                    <a:cubicBezTo>
                      <a:pt x="35" y="330"/>
                      <a:pt x="57" y="283"/>
                      <a:pt x="118" y="2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1" name=""/>
              <p:cNvSpPr/>
              <p:nvPr/>
            </p:nvSpPr>
            <p:spPr>
              <a:xfrm>
                <a:off x="7932240" y="3030120"/>
                <a:ext cx="171720" cy="173160"/>
              </a:xfrm>
              <a:custGeom>
                <a:avLst/>
                <a:gdLst/>
                <a:ahLst/>
                <a:rect l="0" t="0" r="r" b="b"/>
                <a:pathLst>
                  <a:path w="477" h="481">
                    <a:moveTo>
                      <a:pt x="253" y="254"/>
                    </a:moveTo>
                    <a:cubicBezTo>
                      <a:pt x="319" y="254"/>
                      <a:pt x="386" y="254"/>
                      <a:pt x="453" y="254"/>
                    </a:cubicBezTo>
                    <a:cubicBezTo>
                      <a:pt x="465" y="254"/>
                      <a:pt x="477" y="254"/>
                      <a:pt x="477" y="239"/>
                    </a:cubicBezTo>
                    <a:cubicBezTo>
                      <a:pt x="477" y="225"/>
                      <a:pt x="465" y="225"/>
                      <a:pt x="453" y="225"/>
                    </a:cubicBezTo>
                    <a:cubicBezTo>
                      <a:pt x="386" y="225"/>
                      <a:pt x="319" y="225"/>
                      <a:pt x="253" y="225"/>
                    </a:cubicBezTo>
                    <a:cubicBezTo>
                      <a:pt x="253" y="159"/>
                      <a:pt x="253" y="93"/>
                      <a:pt x="253" y="27"/>
                    </a:cubicBezTo>
                    <a:cubicBezTo>
                      <a:pt x="253" y="14"/>
                      <a:pt x="253" y="0"/>
                      <a:pt x="239" y="0"/>
                    </a:cubicBezTo>
                    <a:cubicBezTo>
                      <a:pt x="224" y="0"/>
                      <a:pt x="224" y="12"/>
                      <a:pt x="224" y="25"/>
                    </a:cubicBezTo>
                    <a:cubicBezTo>
                      <a:pt x="224" y="91"/>
                      <a:pt x="224" y="158"/>
                      <a:pt x="224" y="225"/>
                    </a:cubicBezTo>
                    <a:cubicBezTo>
                      <a:pt x="158" y="225"/>
                      <a:pt x="91" y="225"/>
                      <a:pt x="24" y="225"/>
                    </a:cubicBezTo>
                    <a:cubicBezTo>
                      <a:pt x="12" y="225"/>
                      <a:pt x="0" y="225"/>
                      <a:pt x="0" y="239"/>
                    </a:cubicBezTo>
                    <a:cubicBezTo>
                      <a:pt x="0" y="254"/>
                      <a:pt x="12" y="254"/>
                      <a:pt x="24" y="254"/>
                    </a:cubicBezTo>
                    <a:cubicBezTo>
                      <a:pt x="91" y="254"/>
                      <a:pt x="158" y="254"/>
                      <a:pt x="224" y="254"/>
                    </a:cubicBezTo>
                    <a:cubicBezTo>
                      <a:pt x="224" y="320"/>
                      <a:pt x="224" y="386"/>
                      <a:pt x="224" y="452"/>
                    </a:cubicBezTo>
                    <a:cubicBezTo>
                      <a:pt x="158" y="452"/>
                      <a:pt x="91" y="452"/>
                      <a:pt x="24" y="452"/>
                    </a:cubicBezTo>
                    <a:cubicBezTo>
                      <a:pt x="12" y="452"/>
                      <a:pt x="0" y="452"/>
                      <a:pt x="0" y="466"/>
                    </a:cubicBezTo>
                    <a:cubicBezTo>
                      <a:pt x="0" y="481"/>
                      <a:pt x="12" y="481"/>
                      <a:pt x="24" y="481"/>
                    </a:cubicBezTo>
                    <a:cubicBezTo>
                      <a:pt x="167" y="481"/>
                      <a:pt x="310" y="481"/>
                      <a:pt x="453" y="481"/>
                    </a:cubicBezTo>
                    <a:cubicBezTo>
                      <a:pt x="465" y="481"/>
                      <a:pt x="477" y="481"/>
                      <a:pt x="477" y="466"/>
                    </a:cubicBezTo>
                    <a:cubicBezTo>
                      <a:pt x="477" y="452"/>
                      <a:pt x="465" y="452"/>
                      <a:pt x="453" y="452"/>
                    </a:cubicBezTo>
                    <a:cubicBezTo>
                      <a:pt x="386" y="452"/>
                      <a:pt x="319" y="452"/>
                      <a:pt x="253" y="452"/>
                    </a:cubicBezTo>
                    <a:cubicBezTo>
                      <a:pt x="253" y="386"/>
                      <a:pt x="253" y="320"/>
                      <a:pt x="253" y="2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2" name=""/>
              <p:cNvSpPr/>
              <p:nvPr/>
            </p:nvSpPr>
            <p:spPr>
              <a:xfrm>
                <a:off x="8185320" y="3030120"/>
                <a:ext cx="108720" cy="178920"/>
              </a:xfrm>
              <a:custGeom>
                <a:avLst/>
                <a:gdLst/>
                <a:ahLst/>
                <a:rect l="0" t="0" r="r" b="b"/>
                <a:pathLst>
                  <a:path w="302" h="497">
                    <a:moveTo>
                      <a:pt x="302" y="250"/>
                    </a:moveTo>
                    <a:cubicBezTo>
                      <a:pt x="302" y="192"/>
                      <a:pt x="298" y="134"/>
                      <a:pt x="273" y="80"/>
                    </a:cubicBezTo>
                    <a:cubicBezTo>
                      <a:pt x="241" y="10"/>
                      <a:pt x="181" y="0"/>
                      <a:pt x="151" y="0"/>
                    </a:cubicBezTo>
                    <a:cubicBezTo>
                      <a:pt x="108" y="0"/>
                      <a:pt x="57" y="19"/>
                      <a:pt x="27" y="85"/>
                    </a:cubicBezTo>
                    <a:cubicBezTo>
                      <a:pt x="4" y="136"/>
                      <a:pt x="0" y="192"/>
                      <a:pt x="0" y="250"/>
                    </a:cubicBezTo>
                    <a:cubicBezTo>
                      <a:pt x="0" y="303"/>
                      <a:pt x="4" y="369"/>
                      <a:pt x="33" y="423"/>
                    </a:cubicBezTo>
                    <a:cubicBezTo>
                      <a:pt x="63" y="483"/>
                      <a:pt x="116" y="497"/>
                      <a:pt x="151" y="497"/>
                    </a:cubicBezTo>
                    <a:cubicBezTo>
                      <a:pt x="190" y="497"/>
                      <a:pt x="245" y="483"/>
                      <a:pt x="275" y="413"/>
                    </a:cubicBezTo>
                    <a:cubicBezTo>
                      <a:pt x="298" y="363"/>
                      <a:pt x="302" y="307"/>
                      <a:pt x="302" y="250"/>
                    </a:cubicBezTo>
                    <a:moveTo>
                      <a:pt x="151" y="481"/>
                    </a:moveTo>
                    <a:cubicBezTo>
                      <a:pt x="122" y="481"/>
                      <a:pt x="82" y="462"/>
                      <a:pt x="67" y="394"/>
                    </a:cubicBezTo>
                    <a:cubicBezTo>
                      <a:pt x="59" y="351"/>
                      <a:pt x="59" y="283"/>
                      <a:pt x="59" y="241"/>
                    </a:cubicBezTo>
                    <a:cubicBezTo>
                      <a:pt x="59" y="194"/>
                      <a:pt x="59" y="147"/>
                      <a:pt x="65" y="107"/>
                    </a:cubicBezTo>
                    <a:cubicBezTo>
                      <a:pt x="80" y="23"/>
                      <a:pt x="133" y="14"/>
                      <a:pt x="151" y="14"/>
                    </a:cubicBezTo>
                    <a:cubicBezTo>
                      <a:pt x="175" y="14"/>
                      <a:pt x="222" y="29"/>
                      <a:pt x="235" y="99"/>
                    </a:cubicBezTo>
                    <a:cubicBezTo>
                      <a:pt x="243" y="140"/>
                      <a:pt x="243" y="196"/>
                      <a:pt x="243" y="241"/>
                    </a:cubicBezTo>
                    <a:cubicBezTo>
                      <a:pt x="243" y="295"/>
                      <a:pt x="243" y="345"/>
                      <a:pt x="235" y="390"/>
                    </a:cubicBezTo>
                    <a:cubicBezTo>
                      <a:pt x="224" y="460"/>
                      <a:pt x="184" y="481"/>
                      <a:pt x="151" y="4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3" name=""/>
              <p:cNvSpPr/>
              <p:nvPr/>
            </p:nvSpPr>
            <p:spPr>
              <a:xfrm>
                <a:off x="8326440" y="3175560"/>
                <a:ext cx="27720" cy="27360"/>
              </a:xfrm>
              <a:custGeom>
                <a:avLst/>
                <a:gdLst/>
                <a:ahLst/>
                <a:rect l="0" t="0" r="r" b="b"/>
                <a:pathLst>
                  <a:path w="77" h="76">
                    <a:moveTo>
                      <a:pt x="77" y="39"/>
                    </a:moveTo>
                    <a:cubicBezTo>
                      <a:pt x="77" y="17"/>
                      <a:pt x="59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ubicBezTo>
                      <a:pt x="0" y="61"/>
                      <a:pt x="18" y="76"/>
                      <a:pt x="39" y="76"/>
                    </a:cubicBezTo>
                    <a:cubicBezTo>
                      <a:pt x="59" y="76"/>
                      <a:pt x="77" y="60"/>
                      <a:pt x="77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-17640" bIns="-1764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4" name=""/>
              <p:cNvSpPr/>
              <p:nvPr/>
            </p:nvSpPr>
            <p:spPr>
              <a:xfrm>
                <a:off x="8386560" y="3030120"/>
                <a:ext cx="107280" cy="178920"/>
              </a:xfrm>
              <a:custGeom>
                <a:avLst/>
                <a:gdLst/>
                <a:ahLst/>
                <a:rect l="0" t="0" r="r" b="b"/>
                <a:pathLst>
                  <a:path w="298" h="497">
                    <a:moveTo>
                      <a:pt x="179" y="227"/>
                    </a:moveTo>
                    <a:cubicBezTo>
                      <a:pt x="237" y="206"/>
                      <a:pt x="279" y="157"/>
                      <a:pt x="279" y="99"/>
                    </a:cubicBezTo>
                    <a:cubicBezTo>
                      <a:pt x="279" y="39"/>
                      <a:pt x="216" y="0"/>
                      <a:pt x="147" y="0"/>
                    </a:cubicBezTo>
                    <a:cubicBezTo>
                      <a:pt x="75" y="0"/>
                      <a:pt x="20" y="43"/>
                      <a:pt x="20" y="97"/>
                    </a:cubicBezTo>
                    <a:cubicBezTo>
                      <a:pt x="20" y="122"/>
                      <a:pt x="37" y="136"/>
                      <a:pt x="57" y="136"/>
                    </a:cubicBezTo>
                    <a:cubicBezTo>
                      <a:pt x="80" y="136"/>
                      <a:pt x="94" y="120"/>
                      <a:pt x="94" y="99"/>
                    </a:cubicBezTo>
                    <a:cubicBezTo>
                      <a:pt x="94" y="62"/>
                      <a:pt x="59" y="62"/>
                      <a:pt x="49" y="62"/>
                    </a:cubicBezTo>
                    <a:cubicBezTo>
                      <a:pt x="71" y="27"/>
                      <a:pt x="118" y="17"/>
                      <a:pt x="145" y="17"/>
                    </a:cubicBezTo>
                    <a:cubicBezTo>
                      <a:pt x="173" y="17"/>
                      <a:pt x="212" y="33"/>
                      <a:pt x="212" y="99"/>
                    </a:cubicBezTo>
                    <a:cubicBezTo>
                      <a:pt x="212" y="107"/>
                      <a:pt x="212" y="149"/>
                      <a:pt x="194" y="182"/>
                    </a:cubicBezTo>
                    <a:cubicBezTo>
                      <a:pt x="171" y="215"/>
                      <a:pt x="147" y="219"/>
                      <a:pt x="128" y="219"/>
                    </a:cubicBezTo>
                    <a:cubicBezTo>
                      <a:pt x="122" y="219"/>
                      <a:pt x="106" y="221"/>
                      <a:pt x="102" y="221"/>
                    </a:cubicBezTo>
                    <a:cubicBezTo>
                      <a:pt x="96" y="221"/>
                      <a:pt x="90" y="223"/>
                      <a:pt x="90" y="229"/>
                    </a:cubicBezTo>
                    <a:cubicBezTo>
                      <a:pt x="90" y="237"/>
                      <a:pt x="96" y="237"/>
                      <a:pt x="108" y="237"/>
                    </a:cubicBezTo>
                    <a:cubicBezTo>
                      <a:pt x="118" y="237"/>
                      <a:pt x="128" y="237"/>
                      <a:pt x="139" y="237"/>
                    </a:cubicBezTo>
                    <a:cubicBezTo>
                      <a:pt x="198" y="237"/>
                      <a:pt x="224" y="287"/>
                      <a:pt x="224" y="357"/>
                    </a:cubicBezTo>
                    <a:cubicBezTo>
                      <a:pt x="224" y="456"/>
                      <a:pt x="175" y="477"/>
                      <a:pt x="143" y="477"/>
                    </a:cubicBezTo>
                    <a:cubicBezTo>
                      <a:pt x="112" y="477"/>
                      <a:pt x="59" y="464"/>
                      <a:pt x="35" y="421"/>
                    </a:cubicBezTo>
                    <a:cubicBezTo>
                      <a:pt x="59" y="425"/>
                      <a:pt x="82" y="409"/>
                      <a:pt x="82" y="382"/>
                    </a:cubicBezTo>
                    <a:cubicBezTo>
                      <a:pt x="82" y="357"/>
                      <a:pt x="61" y="340"/>
                      <a:pt x="41" y="340"/>
                    </a:cubicBezTo>
                    <a:cubicBezTo>
                      <a:pt x="24" y="340"/>
                      <a:pt x="0" y="351"/>
                      <a:pt x="0" y="384"/>
                    </a:cubicBezTo>
                    <a:cubicBezTo>
                      <a:pt x="0" y="450"/>
                      <a:pt x="67" y="497"/>
                      <a:pt x="145" y="497"/>
                    </a:cubicBezTo>
                    <a:cubicBezTo>
                      <a:pt x="232" y="497"/>
                      <a:pt x="298" y="431"/>
                      <a:pt x="298" y="357"/>
                    </a:cubicBezTo>
                    <a:cubicBezTo>
                      <a:pt x="298" y="297"/>
                      <a:pt x="253" y="241"/>
                      <a:pt x="179" y="2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5" name=""/>
              <p:cNvSpPr/>
              <p:nvPr/>
            </p:nvSpPr>
            <p:spPr>
              <a:xfrm>
                <a:off x="8519400" y="3007800"/>
                <a:ext cx="185760" cy="210240"/>
              </a:xfrm>
              <a:custGeom>
                <a:avLst/>
                <a:gdLst/>
                <a:ahLst/>
                <a:rect l="0" t="0" r="r" b="b"/>
                <a:pathLst>
                  <a:path w="516" h="584">
                    <a:moveTo>
                      <a:pt x="451" y="29"/>
                    </a:moveTo>
                    <a:cubicBezTo>
                      <a:pt x="455" y="21"/>
                      <a:pt x="457" y="19"/>
                      <a:pt x="457" y="14"/>
                    </a:cubicBezTo>
                    <a:cubicBezTo>
                      <a:pt x="457" y="6"/>
                      <a:pt x="449" y="0"/>
                      <a:pt x="443" y="0"/>
                    </a:cubicBezTo>
                    <a:cubicBezTo>
                      <a:pt x="434" y="0"/>
                      <a:pt x="430" y="6"/>
                      <a:pt x="426" y="10"/>
                    </a:cubicBezTo>
                    <a:cubicBezTo>
                      <a:pt x="392" y="60"/>
                      <a:pt x="343" y="78"/>
                      <a:pt x="292" y="78"/>
                    </a:cubicBezTo>
                    <a:cubicBezTo>
                      <a:pt x="241" y="78"/>
                      <a:pt x="196" y="62"/>
                      <a:pt x="157" y="23"/>
                    </a:cubicBezTo>
                    <a:cubicBezTo>
                      <a:pt x="143" y="10"/>
                      <a:pt x="128" y="0"/>
                      <a:pt x="106" y="0"/>
                    </a:cubicBezTo>
                    <a:cubicBezTo>
                      <a:pt x="51" y="0"/>
                      <a:pt x="0" y="62"/>
                      <a:pt x="0" y="147"/>
                    </a:cubicBezTo>
                    <a:cubicBezTo>
                      <a:pt x="0" y="233"/>
                      <a:pt x="51" y="293"/>
                      <a:pt x="106" y="293"/>
                    </a:cubicBezTo>
                    <a:cubicBezTo>
                      <a:pt x="157" y="293"/>
                      <a:pt x="198" y="227"/>
                      <a:pt x="198" y="147"/>
                    </a:cubicBezTo>
                    <a:cubicBezTo>
                      <a:pt x="198" y="136"/>
                      <a:pt x="198" y="103"/>
                      <a:pt x="184" y="64"/>
                    </a:cubicBezTo>
                    <a:cubicBezTo>
                      <a:pt x="230" y="91"/>
                      <a:pt x="265" y="95"/>
                      <a:pt x="292" y="95"/>
                    </a:cubicBezTo>
                    <a:cubicBezTo>
                      <a:pt x="347" y="95"/>
                      <a:pt x="381" y="72"/>
                      <a:pt x="387" y="70"/>
                    </a:cubicBezTo>
                    <a:cubicBezTo>
                      <a:pt x="280" y="232"/>
                      <a:pt x="173" y="393"/>
                      <a:pt x="65" y="555"/>
                    </a:cubicBezTo>
                    <a:cubicBezTo>
                      <a:pt x="59" y="563"/>
                      <a:pt x="59" y="567"/>
                      <a:pt x="59" y="570"/>
                    </a:cubicBezTo>
                    <a:cubicBezTo>
                      <a:pt x="59" y="578"/>
                      <a:pt x="66" y="584"/>
                      <a:pt x="73" y="584"/>
                    </a:cubicBezTo>
                    <a:cubicBezTo>
                      <a:pt x="81" y="584"/>
                      <a:pt x="82" y="580"/>
                      <a:pt x="88" y="574"/>
                    </a:cubicBezTo>
                    <a:cubicBezTo>
                      <a:pt x="209" y="392"/>
                      <a:pt x="330" y="210"/>
                      <a:pt x="451" y="29"/>
                    </a:cubicBezTo>
                    <a:moveTo>
                      <a:pt x="106" y="277"/>
                    </a:moveTo>
                    <a:cubicBezTo>
                      <a:pt x="92" y="277"/>
                      <a:pt x="45" y="266"/>
                      <a:pt x="45" y="147"/>
                    </a:cubicBezTo>
                    <a:cubicBezTo>
                      <a:pt x="45" y="25"/>
                      <a:pt x="92" y="17"/>
                      <a:pt x="106" y="17"/>
                    </a:cubicBezTo>
                    <a:cubicBezTo>
                      <a:pt x="145" y="17"/>
                      <a:pt x="179" y="70"/>
                      <a:pt x="179" y="147"/>
                    </a:cubicBezTo>
                    <a:cubicBezTo>
                      <a:pt x="179" y="225"/>
                      <a:pt x="143" y="277"/>
                      <a:pt x="106" y="277"/>
                    </a:cubicBezTo>
                    <a:moveTo>
                      <a:pt x="422" y="567"/>
                    </a:moveTo>
                    <a:cubicBezTo>
                      <a:pt x="408" y="567"/>
                      <a:pt x="361" y="559"/>
                      <a:pt x="361" y="437"/>
                    </a:cubicBezTo>
                    <a:cubicBezTo>
                      <a:pt x="361" y="318"/>
                      <a:pt x="408" y="307"/>
                      <a:pt x="422" y="307"/>
                    </a:cubicBezTo>
                    <a:cubicBezTo>
                      <a:pt x="461" y="307"/>
                      <a:pt x="498" y="361"/>
                      <a:pt x="498" y="437"/>
                    </a:cubicBezTo>
                    <a:cubicBezTo>
                      <a:pt x="498" y="516"/>
                      <a:pt x="461" y="567"/>
                      <a:pt x="422" y="567"/>
                    </a:cubicBezTo>
                    <a:moveTo>
                      <a:pt x="516" y="437"/>
                    </a:moveTo>
                    <a:cubicBezTo>
                      <a:pt x="516" y="355"/>
                      <a:pt x="473" y="293"/>
                      <a:pt x="422" y="293"/>
                    </a:cubicBezTo>
                    <a:cubicBezTo>
                      <a:pt x="367" y="293"/>
                      <a:pt x="318" y="353"/>
                      <a:pt x="318" y="437"/>
                    </a:cubicBezTo>
                    <a:cubicBezTo>
                      <a:pt x="318" y="524"/>
                      <a:pt x="369" y="584"/>
                      <a:pt x="422" y="584"/>
                    </a:cubicBezTo>
                    <a:cubicBezTo>
                      <a:pt x="475" y="584"/>
                      <a:pt x="516" y="520"/>
                      <a:pt x="516" y="4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90000" rIns="90000" tIns="45000" bIns="45000" anchor="ctr" anchorCtr="1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166" name=""/>
          <p:cNvSpPr txBox="1"/>
          <p:nvPr/>
        </p:nvSpPr>
        <p:spPr>
          <a:xfrm>
            <a:off x="7435800" y="3201840"/>
            <a:ext cx="1936800" cy="137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temperature drop after 10 years- extremely fast!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43CA713-59E4-4E1C-99C1-EE7D10B3423B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252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SF-SC Neutron star thermal evolution</a:t>
            </a:r>
            <a:endParaRPr b="0" lang="en-US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1972800" y="4842360"/>
            <a:ext cx="4982400" cy="50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804"/>
          </a:bodyPr>
          <a:p>
            <a:pPr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Verdict: Seemingly well understood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"/>
          <p:cNvSpPr txBox="1"/>
          <p:nvPr/>
        </p:nvSpPr>
        <p:spPr>
          <a:xfrm>
            <a:off x="685800" y="1371600"/>
            <a:ext cx="8915400" cy="31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spcAft>
                <a:spcPts val="115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Heat conductivity in core very high, so isothermal for most of star’s life. In crust, dominated by electrons.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spcAft>
                <a:spcPts val="115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Key ingredients are neutrino emissivities- minimal cooling paradigm (Page et al. 2004, 2009)- and heat capacity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spcAft>
                <a:spcPts val="115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Solved with codes like NSCool (Page 2016), MATINS (Dehman et al. 2023, Ascenzi et al. 2024)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7038000" y="4800600"/>
            <a:ext cx="475560" cy="4572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E5F3A0B-D710-4A2F-AED7-8D905FDF2617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8198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2024-11-11T01:22:29Z</dcterms:created>
  <dc:creator/>
  <dc:description/>
  <dc:language>en-US</dc:language>
  <cp:lastModifiedBy/>
  <cp:lastPrinted>2024-12-19T10:38:08Z</cp:lastPrinted>
  <dcterms:modified xsi:type="dcterms:W3CDTF">2024-12-19T10:30:14Z</dcterms:modified>
  <cp:revision>123</cp:revision>
  <dc:subject/>
  <dc:title/>
</cp:coreProperties>
</file>